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61" r:id="rId5"/>
    <p:sldId id="262" r:id="rId6"/>
    <p:sldId id="2147481491" r:id="rId7"/>
    <p:sldId id="284" r:id="rId8"/>
    <p:sldId id="265" r:id="rId9"/>
    <p:sldId id="2147481508" r:id="rId10"/>
    <p:sldId id="2147481467" r:id="rId11"/>
    <p:sldId id="2147481470" r:id="rId12"/>
    <p:sldId id="2147481487" r:id="rId13"/>
    <p:sldId id="2147481498" r:id="rId14"/>
    <p:sldId id="2147481475" r:id="rId15"/>
    <p:sldId id="2147481488" r:id="rId16"/>
    <p:sldId id="2147481510" r:id="rId17"/>
    <p:sldId id="2147481478" r:id="rId18"/>
    <p:sldId id="2147481494" r:id="rId19"/>
    <p:sldId id="2147481502" r:id="rId20"/>
    <p:sldId id="2147481512" r:id="rId21"/>
    <p:sldId id="2147481503" r:id="rId22"/>
    <p:sldId id="2147481501" r:id="rId23"/>
    <p:sldId id="2147481513" r:id="rId24"/>
    <p:sldId id="2147481504" r:id="rId25"/>
    <p:sldId id="2147481514" r:id="rId26"/>
    <p:sldId id="2147481483" r:id="rId27"/>
    <p:sldId id="2147481486" r:id="rId28"/>
    <p:sldId id="2147481493" r:id="rId29"/>
    <p:sldId id="2147481495" r:id="rId30"/>
    <p:sldId id="2147481482" r:id="rId31"/>
    <p:sldId id="2147481485" r:id="rId32"/>
    <p:sldId id="2147481422" r:id="rId33"/>
  </p:sldIdLst>
  <p:sldSz cx="12192000" cy="6858000"/>
  <p:notesSz cx="6858000" cy="9144000"/>
  <p:embeddedFontLst>
    <p:embeddedFont>
      <p:font typeface="Aptos Narrow" panose="020B0004020202020204" pitchFamily="34" charset="0"/>
      <p:regular r:id="rId36"/>
      <p:bold r:id="rId36"/>
      <p:italic r:id="rId36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  <p:embeddedFont>
      <p:font typeface="Myriad Pro Light" panose="020B0403030403020204" pitchFamily="34" charset="0"/>
      <p:regular r:id="rId43"/>
      <p:bold r:id="rId44"/>
      <p:italic r:id="rId45"/>
      <p:boldItalic r:id="rId46"/>
    </p:embeddedFont>
    <p:embeddedFont>
      <p:font typeface="Poppins ExtraBold" panose="020B0604020202020204" pitchFamily="34" charset="0"/>
      <p:bold r:id="rId36"/>
      <p:italic r:id="rId36"/>
      <p:boldItalic r:id="rId36"/>
    </p:embeddedFont>
    <p:embeddedFont>
      <p:font typeface="WPP" pitchFamily="2" charset="77"/>
      <p:regular r:id="rId36"/>
      <p:bold r:id="rId36"/>
      <p:italic r:id="rId36"/>
      <p:boldItalic r:id="rId36"/>
    </p:embeddedFont>
    <p:embeddedFont>
      <p:font typeface="WPP Light" pitchFamily="2" charset="77"/>
      <p:regular r:id="rId36"/>
      <p:bold r:id="rId47"/>
      <p:italic r:id="rId36"/>
      <p:boldItalic r:id="rId48"/>
    </p:embeddedFont>
    <p:embeddedFont>
      <p:font typeface="WPP Thin" pitchFamily="2" charset="77"/>
      <p:regular r:id="rId36"/>
      <p:bold r:id="rId49"/>
      <p:italic r:id="rId36"/>
      <p:boldItalic r:id="rId50"/>
    </p:embeddedFont>
    <p:embeddedFont>
      <p:font typeface="WPP-Bold" pitchFamily="2" charset="77"/>
      <p:bold r:id="rId36"/>
      <p:italic r:id="rId51"/>
      <p:boldItalic r:id="rId52"/>
    </p:embeddedFont>
    <p:embeddedFont>
      <p:font typeface="WPP-Regular" pitchFamily="2" charset="77"/>
      <p:regular r:id="rId36"/>
      <p:bold r:id="rId53"/>
      <p:italic r:id="rId36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D38001-183A-5F2D-0AFD-E9414F6E1356}" name="Andres Arrubla" initials="AA" userId="S::Andres.Arrubla@groupm.com::32a76441-178e-4a80-b94a-3555d65b6953" providerId="AD"/>
  <p188:author id="{8511F986-0F04-1FF0-874E-1A3D4A8E1D7F}" name="Kelli Pena" initials="" userId="S::kelly.pena@essencemediacom.com::d7f1a833-27fa-466c-903e-06df2035dee7" providerId="AD"/>
  <p188:author id="{7A39D5DF-B4DF-CB10-579D-03EC274BBB26}" name="Jimena Ramirez" initials="JR" userId="S::jimena.ramirez@essencemediacom.com::c0013203-f486-4ece-b40e-c39aac5f7d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B189"/>
    <a:srgbClr val="FF6600"/>
    <a:srgbClr val="000000"/>
    <a:srgbClr val="AFF266"/>
    <a:srgbClr val="9A3DFF"/>
    <a:srgbClr val="B0F467"/>
    <a:srgbClr val="B0F367"/>
    <a:srgbClr val="FF0059"/>
    <a:srgbClr val="F8EED1"/>
    <a:srgbClr val="1EC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49"/>
    <p:restoredTop sz="97001"/>
  </p:normalViewPr>
  <p:slideViewPr>
    <p:cSldViewPr snapToGrid="0">
      <p:cViewPr>
        <p:scale>
          <a:sx n="185" d="100"/>
          <a:sy n="185" d="100"/>
        </p:scale>
        <p:origin x="1112" y="144"/>
      </p:cViewPr>
      <p:guideLst/>
    </p:cSldViewPr>
  </p:slideViewPr>
  <p:outlineViewPr>
    <p:cViewPr>
      <p:scale>
        <a:sx n="33" d="100"/>
        <a:sy n="33" d="100"/>
      </p:scale>
      <p:origin x="0" y="-20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208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font" Target="fonts/font16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9.fntdata"/><Relationship Id="rId52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2026/Reporte%20pinturas%2026/Reporte%20Trimestral%20Pinturas/Grafica%20Reporte%20Trimestral%20Pinturas%20Mar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12975531112672"/>
          <c:y val="7.9080430126014595E-2"/>
          <c:w val="0.90285944442800192"/>
          <c:h val="0.6191560726671328"/>
        </c:manualLayout>
      </c:layout>
      <c:lineChart>
        <c:grouping val="standar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50000"/>
                  </a:schemeClr>
                </a:solidFill>
              </a:ln>
              <a:effectLst/>
            </c:spPr>
          </c:marker>
          <c:cat>
            <c:strRef>
              <c:f>Hoja1!$B$1:$M$1</c:f>
              <c:strCache>
                <c:ptCount val="12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Dic</c:v>
                </c:pt>
              </c:strCache>
            </c:strRef>
          </c:cat>
          <c:val>
            <c:numRef>
              <c:f>Hoja1!$B$2:$M$2</c:f>
              <c:numCache>
                <c:formatCode>"$"\ #,##0</c:formatCode>
                <c:ptCount val="12"/>
                <c:pt idx="0">
                  <c:v>270897.22407126077</c:v>
                </c:pt>
                <c:pt idx="1">
                  <c:v>320310.96641184145</c:v>
                </c:pt>
                <c:pt idx="2">
                  <c:v>278557.02231391135</c:v>
                </c:pt>
                <c:pt idx="3">
                  <c:v>235343.93671254898</c:v>
                </c:pt>
                <c:pt idx="4">
                  <c:v>363605.09734229208</c:v>
                </c:pt>
                <c:pt idx="5">
                  <c:v>470247.82378152414</c:v>
                </c:pt>
                <c:pt idx="6">
                  <c:v>530667.8032298988</c:v>
                </c:pt>
                <c:pt idx="7">
                  <c:v>431242.54319700506</c:v>
                </c:pt>
                <c:pt idx="8">
                  <c:v>415823.66651100473</c:v>
                </c:pt>
                <c:pt idx="9">
                  <c:v>584092.81584623526</c:v>
                </c:pt>
                <c:pt idx="10">
                  <c:v>958561.94119034032</c:v>
                </c:pt>
                <c:pt idx="11">
                  <c:v>903863.28011663316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9F8-4DAE-B63B-B9EA0853FBD2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2025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Hoja1!$B$1:$M$1</c:f>
              <c:strCache>
                <c:ptCount val="12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Dic</c:v>
                </c:pt>
              </c:strCache>
            </c:strRef>
          </c:cat>
          <c:val>
            <c:numRef>
              <c:f>Hoja1!$B$3:$M$3</c:f>
              <c:numCache>
                <c:formatCode>"$"\ #,##0</c:formatCode>
                <c:ptCount val="12"/>
                <c:pt idx="0">
                  <c:v>328621.41776514921</c:v>
                </c:pt>
                <c:pt idx="1">
                  <c:v>233215.71742657459</c:v>
                </c:pt>
                <c:pt idx="2">
                  <c:v>235590.66577524136</c:v>
                </c:pt>
                <c:pt idx="3">
                  <c:v>217288.28400407874</c:v>
                </c:pt>
                <c:pt idx="4">
                  <c:v>254886.3743637201</c:v>
                </c:pt>
                <c:pt idx="5">
                  <c:v>305511.81182259106</c:v>
                </c:pt>
                <c:pt idx="6">
                  <c:v>274412.15010956337</c:v>
                </c:pt>
                <c:pt idx="7">
                  <c:v>362935.43833819026</c:v>
                </c:pt>
                <c:pt idx="8">
                  <c:v>250122.61620518466</c:v>
                </c:pt>
                <c:pt idx="9">
                  <c:v>318896.42491690937</c:v>
                </c:pt>
                <c:pt idx="10">
                  <c:v>868420.90845502599</c:v>
                </c:pt>
                <c:pt idx="11">
                  <c:v>636900.18890575005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9F8-4DAE-B63B-B9EA0853FBD2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2026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Hoja1!$B$1:$M$1</c:f>
              <c:strCache>
                <c:ptCount val="12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Dic</c:v>
                </c:pt>
              </c:strCache>
            </c:strRef>
          </c:cat>
          <c:val>
            <c:numRef>
              <c:f>Hoja1!$B$4:$M$4</c:f>
              <c:numCache>
                <c:formatCode>"$"\ #,##0</c:formatCode>
                <c:ptCount val="12"/>
                <c:pt idx="0">
                  <c:v>295950.58357433492</c:v>
                </c:pt>
                <c:pt idx="1">
                  <c:v>411134.74241265823</c:v>
                </c:pt>
                <c:pt idx="2">
                  <c:v>495018.35797681968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9F8-4DAE-B63B-B9EA0853FB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672512"/>
        <c:axId val="273211392"/>
      </c:lineChart>
      <c:catAx>
        <c:axId val="26867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73211392"/>
        <c:crosses val="autoZero"/>
        <c:auto val="1"/>
        <c:lblAlgn val="ctr"/>
        <c:lblOffset val="100"/>
        <c:noMultiLvlLbl val="0"/>
      </c:catAx>
      <c:valAx>
        <c:axId val="27321139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68672512"/>
        <c:crosses val="autoZero"/>
        <c:crossBetween val="between"/>
        <c:majorUnit val="500000"/>
      </c:valAx>
      <c:spPr>
        <a:solidFill>
          <a:schemeClr val="tx2">
            <a:lumMod val="10000"/>
            <a:lumOff val="90000"/>
          </a:schemeClr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TV PAGA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Hoja1!$A$2:$A$16</c:f>
              <c:strCache>
                <c:ptCount val="15"/>
                <c:pt idx="0">
                  <c:v>LARACH Y CIA 24</c:v>
                </c:pt>
                <c:pt idx="1">
                  <c:v>LARACH Y CIA 25</c:v>
                </c:pt>
                <c:pt idx="2">
                  <c:v>LARACH Y CIA 26</c:v>
                </c:pt>
                <c:pt idx="3">
                  <c:v>FERROMAX 24</c:v>
                </c:pt>
                <c:pt idx="4">
                  <c:v>FERROMAX 25</c:v>
                </c:pt>
                <c:pt idx="5">
                  <c:v>FERROMAX 26</c:v>
                </c:pt>
                <c:pt idx="6">
                  <c:v>MONTERROSO 24</c:v>
                </c:pt>
                <c:pt idx="7">
                  <c:v>MONTERROSO 25</c:v>
                </c:pt>
                <c:pt idx="8">
                  <c:v>MONTERROSO 26</c:v>
                </c:pt>
                <c:pt idx="9">
                  <c:v>SIKA 24</c:v>
                </c:pt>
                <c:pt idx="10">
                  <c:v>SIKA 25</c:v>
                </c:pt>
                <c:pt idx="11">
                  <c:v>SIKA 26</c:v>
                </c:pt>
                <c:pt idx="12">
                  <c:v>IMFERRA 24</c:v>
                </c:pt>
                <c:pt idx="13">
                  <c:v>IMFERRA 25</c:v>
                </c:pt>
                <c:pt idx="14">
                  <c:v>IMFERRA 26</c:v>
                </c:pt>
              </c:strCache>
            </c:strRef>
          </c:cat>
          <c:val>
            <c:numRef>
              <c:f>Hoja1!$B$2:$B$16</c:f>
              <c:numCache>
                <c:formatCode>"$"\ #,##0.00</c:formatCode>
                <c:ptCount val="15"/>
                <c:pt idx="0">
                  <c:v>12804.589154995532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3-4C65-A782-998C5034AD24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Hoja1!$A$2:$A$16</c:f>
              <c:strCache>
                <c:ptCount val="15"/>
                <c:pt idx="0">
                  <c:v>LARACH Y CIA 24</c:v>
                </c:pt>
                <c:pt idx="1">
                  <c:v>LARACH Y CIA 25</c:v>
                </c:pt>
                <c:pt idx="2">
                  <c:v>LARACH Y CIA 26</c:v>
                </c:pt>
                <c:pt idx="3">
                  <c:v>FERROMAX 24</c:v>
                </c:pt>
                <c:pt idx="4">
                  <c:v>FERROMAX 25</c:v>
                </c:pt>
                <c:pt idx="5">
                  <c:v>FERROMAX 26</c:v>
                </c:pt>
                <c:pt idx="6">
                  <c:v>MONTERROSO 24</c:v>
                </c:pt>
                <c:pt idx="7">
                  <c:v>MONTERROSO 25</c:v>
                </c:pt>
                <c:pt idx="8">
                  <c:v>MONTERROSO 26</c:v>
                </c:pt>
                <c:pt idx="9">
                  <c:v>SIKA 24</c:v>
                </c:pt>
                <c:pt idx="10">
                  <c:v>SIKA 25</c:v>
                </c:pt>
                <c:pt idx="11">
                  <c:v>SIKA 26</c:v>
                </c:pt>
                <c:pt idx="12">
                  <c:v>IMFERRA 24</c:v>
                </c:pt>
                <c:pt idx="13">
                  <c:v>IMFERRA 25</c:v>
                </c:pt>
                <c:pt idx="14">
                  <c:v>IMFERRA 26</c:v>
                </c:pt>
              </c:strCache>
            </c:strRef>
          </c:cat>
          <c:val>
            <c:numRef>
              <c:f>Hoja1!$C$2:$C$16</c:f>
              <c:numCache>
                <c:formatCode>"$"\ #,##0.00</c:formatCode>
                <c:ptCount val="15"/>
                <c:pt idx="3">
                  <c:v>19400.784047619054</c:v>
                </c:pt>
                <c:pt idx="4">
                  <c:v>44513.640000000007</c:v>
                </c:pt>
                <c:pt idx="5">
                  <c:v>59206.559999999998</c:v>
                </c:pt>
                <c:pt idx="9">
                  <c:v>608.98</c:v>
                </c:pt>
                <c:pt idx="10">
                  <c:v>1873.67</c:v>
                </c:pt>
                <c:pt idx="11">
                  <c:v>21503.620000000003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3-4C65-A782-998C5034AD24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Hoja1!$A$2:$A$16</c:f>
              <c:strCache>
                <c:ptCount val="15"/>
                <c:pt idx="0">
                  <c:v>LARACH Y CIA 24</c:v>
                </c:pt>
                <c:pt idx="1">
                  <c:v>LARACH Y CIA 25</c:v>
                </c:pt>
                <c:pt idx="2">
                  <c:v>LARACH Y CIA 26</c:v>
                </c:pt>
                <c:pt idx="3">
                  <c:v>FERROMAX 24</c:v>
                </c:pt>
                <c:pt idx="4">
                  <c:v>FERROMAX 25</c:v>
                </c:pt>
                <c:pt idx="5">
                  <c:v>FERROMAX 26</c:v>
                </c:pt>
                <c:pt idx="6">
                  <c:v>MONTERROSO 24</c:v>
                </c:pt>
                <c:pt idx="7">
                  <c:v>MONTERROSO 25</c:v>
                </c:pt>
                <c:pt idx="8">
                  <c:v>MONTERROSO 26</c:v>
                </c:pt>
                <c:pt idx="9">
                  <c:v>SIKA 24</c:v>
                </c:pt>
                <c:pt idx="10">
                  <c:v>SIKA 25</c:v>
                </c:pt>
                <c:pt idx="11">
                  <c:v>SIKA 26</c:v>
                </c:pt>
                <c:pt idx="12">
                  <c:v>IMFERRA 24</c:v>
                </c:pt>
                <c:pt idx="13">
                  <c:v>IMFERRA 25</c:v>
                </c:pt>
                <c:pt idx="14">
                  <c:v>IMFERRA 26</c:v>
                </c:pt>
              </c:strCache>
            </c:strRef>
          </c:cat>
          <c:val>
            <c:numRef>
              <c:f>Hoja1!$D$2:$D$16</c:f>
              <c:numCache>
                <c:formatCode>"$"\ #,##0.00</c:formatCode>
                <c:ptCount val="15"/>
                <c:pt idx="0">
                  <c:v>6912.8533899517661</c:v>
                </c:pt>
                <c:pt idx="1">
                  <c:v>8290.2018709713866</c:v>
                </c:pt>
                <c:pt idx="2">
                  <c:v>59871.974165295513</c:v>
                </c:pt>
                <c:pt idx="3">
                  <c:v>18054.763539789892</c:v>
                </c:pt>
                <c:pt idx="4">
                  <c:v>7750.17305814465</c:v>
                </c:pt>
                <c:pt idx="5">
                  <c:v>9377.0224532518496</c:v>
                </c:pt>
                <c:pt idx="12">
                  <c:v>6019.3680567554202</c:v>
                </c:pt>
                <c:pt idx="13">
                  <c:v>5817.1242241161899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3-4C65-A782-998C5034AD24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Hoja1!$A$2:$A$16</c:f>
              <c:strCache>
                <c:ptCount val="15"/>
                <c:pt idx="0">
                  <c:v>LARACH Y CIA 24</c:v>
                </c:pt>
                <c:pt idx="1">
                  <c:v>LARACH Y CIA 25</c:v>
                </c:pt>
                <c:pt idx="2">
                  <c:v>LARACH Y CIA 26</c:v>
                </c:pt>
                <c:pt idx="3">
                  <c:v>FERROMAX 24</c:v>
                </c:pt>
                <c:pt idx="4">
                  <c:v>FERROMAX 25</c:v>
                </c:pt>
                <c:pt idx="5">
                  <c:v>FERROMAX 26</c:v>
                </c:pt>
                <c:pt idx="6">
                  <c:v>MONTERROSO 24</c:v>
                </c:pt>
                <c:pt idx="7">
                  <c:v>MONTERROSO 25</c:v>
                </c:pt>
                <c:pt idx="8">
                  <c:v>MONTERROSO 26</c:v>
                </c:pt>
                <c:pt idx="9">
                  <c:v>SIKA 24</c:v>
                </c:pt>
                <c:pt idx="10">
                  <c:v>SIKA 25</c:v>
                </c:pt>
                <c:pt idx="11">
                  <c:v>SIKA 26</c:v>
                </c:pt>
                <c:pt idx="12">
                  <c:v>IMFERRA 24</c:v>
                </c:pt>
                <c:pt idx="13">
                  <c:v>IMFERRA 25</c:v>
                </c:pt>
                <c:pt idx="14">
                  <c:v>IMFERRA 26</c:v>
                </c:pt>
              </c:strCache>
            </c:strRef>
          </c:cat>
          <c:val>
            <c:numRef>
              <c:f>Hoja1!$E$2:$E$16</c:f>
              <c:numCache>
                <c:formatCode>"$"\ #,##0.00</c:formatCode>
                <c:ptCount val="15"/>
                <c:pt idx="0">
                  <c:v>37063.675415335871</c:v>
                </c:pt>
                <c:pt idx="1">
                  <c:v>25614.812931005352</c:v>
                </c:pt>
                <c:pt idx="4">
                  <c:v>2970.72565978684</c:v>
                </c:pt>
                <c:pt idx="5">
                  <c:v>28400.502816083736</c:v>
                </c:pt>
                <c:pt idx="6">
                  <c:v>27070.317796280331</c:v>
                </c:pt>
                <c:pt idx="7">
                  <c:v>9125.2970826063793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63-4C65-A782-998C5034AD24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Hoja1!$A$2:$A$16</c:f>
              <c:strCache>
                <c:ptCount val="15"/>
                <c:pt idx="0">
                  <c:v>LARACH Y CIA 24</c:v>
                </c:pt>
                <c:pt idx="1">
                  <c:v>LARACH Y CIA 25</c:v>
                </c:pt>
                <c:pt idx="2">
                  <c:v>LARACH Y CIA 26</c:v>
                </c:pt>
                <c:pt idx="3">
                  <c:v>FERROMAX 24</c:v>
                </c:pt>
                <c:pt idx="4">
                  <c:v>FERROMAX 25</c:v>
                </c:pt>
                <c:pt idx="5">
                  <c:v>FERROMAX 26</c:v>
                </c:pt>
                <c:pt idx="6">
                  <c:v>MONTERROSO 24</c:v>
                </c:pt>
                <c:pt idx="7">
                  <c:v>MONTERROSO 25</c:v>
                </c:pt>
                <c:pt idx="8">
                  <c:v>MONTERROSO 26</c:v>
                </c:pt>
                <c:pt idx="9">
                  <c:v>SIKA 24</c:v>
                </c:pt>
                <c:pt idx="10">
                  <c:v>SIKA 25</c:v>
                </c:pt>
                <c:pt idx="11">
                  <c:v>SIKA 26</c:v>
                </c:pt>
                <c:pt idx="12">
                  <c:v>IMFERRA 24</c:v>
                </c:pt>
                <c:pt idx="13">
                  <c:v>IMFERRA 25</c:v>
                </c:pt>
                <c:pt idx="14">
                  <c:v>IMFERRA 26</c:v>
                </c:pt>
              </c:strCache>
            </c:strRef>
          </c:cat>
          <c:val>
            <c:numRef>
              <c:f>Hoja1!$F$2:$F$16</c:f>
              <c:numCache>
                <c:formatCode>"$"\ #,##0.00</c:formatCode>
                <c:ptCount val="15"/>
                <c:pt idx="0">
                  <c:v>48186.726507592648</c:v>
                </c:pt>
                <c:pt idx="1">
                  <c:v>43668.307863672664</c:v>
                </c:pt>
                <c:pt idx="2">
                  <c:v>56472.819752630654</c:v>
                </c:pt>
                <c:pt idx="5">
                  <c:v>12291.613625315396</c:v>
                </c:pt>
                <c:pt idx="6">
                  <c:v>6058.5709574880057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63-4C65-A782-998C5034AD24}"/>
            </c:ext>
          </c:extLst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TV NAL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Hoja1!$A$2:$A$16</c:f>
              <c:strCache>
                <c:ptCount val="15"/>
                <c:pt idx="0">
                  <c:v>LARACH Y CIA 24</c:v>
                </c:pt>
                <c:pt idx="1">
                  <c:v>LARACH Y CIA 25</c:v>
                </c:pt>
                <c:pt idx="2">
                  <c:v>LARACH Y CIA 26</c:v>
                </c:pt>
                <c:pt idx="3">
                  <c:v>FERROMAX 24</c:v>
                </c:pt>
                <c:pt idx="4">
                  <c:v>FERROMAX 25</c:v>
                </c:pt>
                <c:pt idx="5">
                  <c:v>FERROMAX 26</c:v>
                </c:pt>
                <c:pt idx="6">
                  <c:v>MONTERROSO 24</c:v>
                </c:pt>
                <c:pt idx="7">
                  <c:v>MONTERROSO 25</c:v>
                </c:pt>
                <c:pt idx="8">
                  <c:v>MONTERROSO 26</c:v>
                </c:pt>
                <c:pt idx="9">
                  <c:v>SIKA 24</c:v>
                </c:pt>
                <c:pt idx="10">
                  <c:v>SIKA 25</c:v>
                </c:pt>
                <c:pt idx="11">
                  <c:v>SIKA 26</c:v>
                </c:pt>
                <c:pt idx="12">
                  <c:v>IMFERRA 24</c:v>
                </c:pt>
                <c:pt idx="13">
                  <c:v>IMFERRA 25</c:v>
                </c:pt>
                <c:pt idx="14">
                  <c:v>IMFERRA 26</c:v>
                </c:pt>
              </c:strCache>
            </c:strRef>
          </c:cat>
          <c:val>
            <c:numRef>
              <c:f>Hoja1!$G$2:$G$16</c:f>
              <c:numCache>
                <c:formatCode>"$"\ #,##0.00</c:formatCode>
                <c:ptCount val="15"/>
                <c:pt idx="0">
                  <c:v>190116.22613984995</c:v>
                </c:pt>
                <c:pt idx="1">
                  <c:v>112944.6306241477</c:v>
                </c:pt>
                <c:pt idx="2">
                  <c:v>126089.10546252302</c:v>
                </c:pt>
                <c:pt idx="4">
                  <c:v>53.03756282656078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163-4C65-A782-998C5034AD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608157392"/>
        <c:axId val="1608151152"/>
      </c:barChart>
      <c:catAx>
        <c:axId val="160815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8151152"/>
        <c:crosses val="autoZero"/>
        <c:auto val="1"/>
        <c:lblAlgn val="ctr"/>
        <c:lblOffset val="100"/>
        <c:noMultiLvlLbl val="0"/>
      </c:catAx>
      <c:valAx>
        <c:axId val="1608151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815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TV PAGA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Hoja1!$A$2:$A$4</c:f>
              <c:numCache>
                <c:formatCode>0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Hoja1!$B$2:$B$4</c:f>
              <c:numCache>
                <c:formatCode>0%</c:formatCode>
                <c:ptCount val="3"/>
                <c:pt idx="0">
                  <c:v>1.0971658951688503E-2</c:v>
                </c:pt>
                <c:pt idx="1">
                  <c:v>7.4075397104595491E-3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F0-4884-9BDF-6452D808DB9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Hoja1!$A$2:$A$4</c:f>
              <c:numCache>
                <c:formatCode>0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Hoja1!$C$2:$C$4</c:f>
              <c:numCache>
                <c:formatCode>0%</c:formatCode>
                <c:ptCount val="3"/>
                <c:pt idx="0">
                  <c:v>0.19859563342394682</c:v>
                </c:pt>
                <c:pt idx="1">
                  <c:v>0.26025319748563286</c:v>
                </c:pt>
                <c:pt idx="2">
                  <c:v>0.46374069677735241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F0-4884-9BDF-6452D808DB9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OUTDOOR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Hoja1!$A$2:$A$4</c:f>
              <c:numCache>
                <c:formatCode>0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Hoja1!$D$2:$D$4</c:f>
              <c:numCache>
                <c:formatCode>0%</c:formatCode>
                <c:ptCount val="3"/>
                <c:pt idx="0">
                  <c:v>7.6495909629186343E-2</c:v>
                </c:pt>
                <c:pt idx="1">
                  <c:v>0.14444039788569427</c:v>
                </c:pt>
                <c:pt idx="2">
                  <c:v>0.1514219486479487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F0-4884-9BDF-6452D808DB98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Hoja1!$A$2:$A$4</c:f>
              <c:numCache>
                <c:formatCode>0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Hoja1!$E$2:$E$4</c:f>
              <c:numCache>
                <c:formatCode>0%</c:formatCode>
                <c:ptCount val="3"/>
                <c:pt idx="0">
                  <c:v>5.519401932146243E-2</c:v>
                </c:pt>
                <c:pt idx="1">
                  <c:v>3.6656103615125744E-2</c:v>
                </c:pt>
                <c:pt idx="2">
                  <c:v>2.6165124619767416E-2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EF0-4884-9BDF-6452D808DB98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6C-E745-8799-5FB75DDE363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55C-4986-9D1B-CFE9E133EFD8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5C-4986-9D1B-CFE9E133EF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Hoja1!$A$2:$A$4</c:f>
              <c:numCache>
                <c:formatCode>0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Hoja1!$F$2:$F$4</c:f>
              <c:numCache>
                <c:formatCode>0%</c:formatCode>
                <c:ptCount val="3"/>
                <c:pt idx="0">
                  <c:v>0.11158253395026921</c:v>
                </c:pt>
                <c:pt idx="1">
                  <c:v>0.10061387314033834</c:v>
                </c:pt>
                <c:pt idx="2">
                  <c:v>0.11071108019013355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F0-4884-9BDF-6452D808DB98}"/>
            </c:ext>
          </c:extLst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TV NAL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5C-4986-9D1B-CFE9E133EFD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AE1-46B9-83E1-06C72E59422C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6C-E745-8799-5FB75DDE36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Hoja1!$A$2:$A$4</c:f>
              <c:numCache>
                <c:formatCode>0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Hoja1!$G$2:$G$4</c:f>
              <c:numCache>
                <c:formatCode>0%</c:formatCode>
                <c:ptCount val="3"/>
                <c:pt idx="0">
                  <c:v>0.5471602447234466</c:v>
                </c:pt>
                <c:pt idx="1">
                  <c:v>0.45062888816274921</c:v>
                </c:pt>
                <c:pt idx="2">
                  <c:v>0.24702882175618052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EF0-4884-9BDF-6452D808DB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9816656"/>
        <c:axId val="89813776"/>
      </c:barChart>
      <c:catAx>
        <c:axId val="89816656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89813776"/>
        <c:crosses val="autoZero"/>
        <c:auto val="1"/>
        <c:lblAlgn val="ctr"/>
        <c:lblOffset val="100"/>
        <c:noMultiLvlLbl val="0"/>
      </c:catAx>
      <c:valAx>
        <c:axId val="89813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89816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TV PAGA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C55-43BD-9AD3-DD1467B54D5E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C55-43BD-9AD3-DD1467B54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Pinturas - 24</c:v>
                </c:pt>
                <c:pt idx="1">
                  <c:v>Pinturas - 25</c:v>
                </c:pt>
                <c:pt idx="2">
                  <c:v>Pinturas - 26</c:v>
                </c:pt>
                <c:pt idx="4">
                  <c:v>Construcción - 24</c:v>
                </c:pt>
                <c:pt idx="5">
                  <c:v>Construcción - 25</c:v>
                </c:pt>
                <c:pt idx="6">
                  <c:v>Construcción - 26</c:v>
                </c:pt>
                <c:pt idx="8">
                  <c:v>Barnices  - 24</c:v>
                </c:pt>
                <c:pt idx="9">
                  <c:v>Barnices - 25</c:v>
                </c:pt>
                <c:pt idx="10">
                  <c:v>Barnices - 26</c:v>
                </c:pt>
              </c:strCache>
            </c:strRef>
          </c:cat>
          <c:val>
            <c:numRef>
              <c:f>Hoja1!$B$2:$B$12</c:f>
              <c:numCache>
                <c:formatCode>0%</c:formatCode>
                <c:ptCount val="11"/>
                <c:pt idx="0">
                  <c:v>1.1460229669075069E-2</c:v>
                </c:pt>
                <c:pt idx="1">
                  <c:v>1.2305272683716005E-2</c:v>
                </c:pt>
                <c:pt idx="4">
                  <c:v>1.0443114154343248E-2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22-4DE0-8406-C506E193ED3E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55-43BD-9AD3-DD1467B54D5E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55-43BD-9AD3-DD1467B54D5E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55-43BD-9AD3-DD1467B54D5E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3C5-2847-906A-6A64C71A6D10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3C5-2847-906A-6A64C71A6D10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3C5-2847-906A-6A64C71A6D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Pinturas - 24</c:v>
                </c:pt>
                <c:pt idx="1">
                  <c:v>Pinturas - 25</c:v>
                </c:pt>
                <c:pt idx="2">
                  <c:v>Pinturas - 26</c:v>
                </c:pt>
                <c:pt idx="4">
                  <c:v>Construcción - 24</c:v>
                </c:pt>
                <c:pt idx="5">
                  <c:v>Construcción - 25</c:v>
                </c:pt>
                <c:pt idx="6">
                  <c:v>Construcción - 26</c:v>
                </c:pt>
                <c:pt idx="8">
                  <c:v>Barnices  - 24</c:v>
                </c:pt>
                <c:pt idx="9">
                  <c:v>Barnices - 25</c:v>
                </c:pt>
                <c:pt idx="10">
                  <c:v>Barnices - 26</c:v>
                </c:pt>
              </c:strCache>
            </c:strRef>
          </c:cat>
          <c:val>
            <c:numRef>
              <c:f>Hoja1!$C$2:$C$12</c:f>
              <c:numCache>
                <c:formatCode>0%</c:formatCode>
                <c:ptCount val="11"/>
                <c:pt idx="0">
                  <c:v>0.27532367659016638</c:v>
                </c:pt>
                <c:pt idx="1">
                  <c:v>0.28279284052959031</c:v>
                </c:pt>
                <c:pt idx="2">
                  <c:v>0.55471831321687293</c:v>
                </c:pt>
                <c:pt idx="4">
                  <c:v>0.11537406227190582</c:v>
                </c:pt>
                <c:pt idx="5">
                  <c:v>0.22621314822521948</c:v>
                </c:pt>
                <c:pt idx="6">
                  <c:v>0.33307286507323774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22-4DE0-8406-C506E193ED3E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3C5-2847-906A-6A64C71A6D10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55-43BD-9AD3-DD1467B54D5E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55-43BD-9AD3-DD1467B54D5E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3C5-2847-906A-6A64C71A6D10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C55-43BD-9AD3-DD1467B54D5E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C55-43BD-9AD3-DD1467B54D5E}"/>
                </c:ext>
              </c:extLst>
            </c:dLbl>
            <c:dLbl>
              <c:idx val="8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C5-2847-906A-6A64C71A6D10}"/>
                </c:ext>
              </c:extLst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C55-43BD-9AD3-DD1467B54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Pinturas - 24</c:v>
                </c:pt>
                <c:pt idx="1">
                  <c:v>Pinturas - 25</c:v>
                </c:pt>
                <c:pt idx="2">
                  <c:v>Pinturas - 26</c:v>
                </c:pt>
                <c:pt idx="4">
                  <c:v>Construcción - 24</c:v>
                </c:pt>
                <c:pt idx="5">
                  <c:v>Construcción - 25</c:v>
                </c:pt>
                <c:pt idx="6">
                  <c:v>Construcción - 26</c:v>
                </c:pt>
                <c:pt idx="8">
                  <c:v>Barnices  - 24</c:v>
                </c:pt>
                <c:pt idx="9">
                  <c:v>Barnices - 25</c:v>
                </c:pt>
                <c:pt idx="10">
                  <c:v>Barnices - 26</c:v>
                </c:pt>
              </c:strCache>
            </c:strRef>
          </c:cat>
          <c:val>
            <c:numRef>
              <c:f>Hoja1!$D$2:$D$12</c:f>
              <c:numCache>
                <c:formatCode>0%</c:formatCode>
                <c:ptCount val="11"/>
                <c:pt idx="0">
                  <c:v>6.4039902934522844E-2</c:v>
                </c:pt>
                <c:pt idx="1">
                  <c:v>0.12961013076086805</c:v>
                </c:pt>
                <c:pt idx="2">
                  <c:v>0.12745930687600204</c:v>
                </c:pt>
                <c:pt idx="4">
                  <c:v>8.98799302585431E-2</c:v>
                </c:pt>
                <c:pt idx="5">
                  <c:v>0.16668663161485103</c:v>
                </c:pt>
                <c:pt idx="6">
                  <c:v>0.18583861688770684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22-4DE0-8406-C506E193ED3E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C55-43BD-9AD3-DD1467B54D5E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C55-43BD-9AD3-DD1467B54D5E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C55-43BD-9AD3-DD1467B54D5E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3C5-2847-906A-6A64C71A6D10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3C5-2847-906A-6A64C71A6D10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3C5-2847-906A-6A64C71A6D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Pinturas - 24</c:v>
                </c:pt>
                <c:pt idx="1">
                  <c:v>Pinturas - 25</c:v>
                </c:pt>
                <c:pt idx="2">
                  <c:v>Pinturas - 26</c:v>
                </c:pt>
                <c:pt idx="4">
                  <c:v>Construcción - 24</c:v>
                </c:pt>
                <c:pt idx="5">
                  <c:v>Construcción - 25</c:v>
                </c:pt>
                <c:pt idx="6">
                  <c:v>Construcción - 26</c:v>
                </c:pt>
                <c:pt idx="8">
                  <c:v>Barnices  - 24</c:v>
                </c:pt>
                <c:pt idx="9">
                  <c:v>Barnices - 25</c:v>
                </c:pt>
                <c:pt idx="10">
                  <c:v>Barnices - 26</c:v>
                </c:pt>
              </c:strCache>
            </c:strRef>
          </c:cat>
          <c:val>
            <c:numRef>
              <c:f>Hoja1!$E$2:$E$12</c:f>
              <c:numCache>
                <c:formatCode>General</c:formatCode>
                <c:ptCount val="11"/>
                <c:pt idx="4" formatCode="0%">
                  <c:v>0.11508716379320946</c:v>
                </c:pt>
                <c:pt idx="5" formatCode="0%">
                  <c:v>9.1395324378656023E-2</c:v>
                </c:pt>
                <c:pt idx="6" formatCode="0%">
                  <c:v>6.3745138629102388E-2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F22-4DE0-8406-C506E193ED3E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3C5-2847-906A-6A64C71A6D10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C55-43BD-9AD3-DD1467B54D5E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C55-43BD-9AD3-DD1467B54D5E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3C5-2847-906A-6A64C71A6D10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C55-43BD-9AD3-DD1467B54D5E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3C5-2847-906A-6A64C71A6D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Pinturas - 24</c:v>
                </c:pt>
                <c:pt idx="1">
                  <c:v>Pinturas - 25</c:v>
                </c:pt>
                <c:pt idx="2">
                  <c:v>Pinturas - 26</c:v>
                </c:pt>
                <c:pt idx="4">
                  <c:v>Construcción - 24</c:v>
                </c:pt>
                <c:pt idx="5">
                  <c:v>Construcción - 25</c:v>
                </c:pt>
                <c:pt idx="6">
                  <c:v>Construcción - 26</c:v>
                </c:pt>
                <c:pt idx="8">
                  <c:v>Barnices  - 24</c:v>
                </c:pt>
                <c:pt idx="9">
                  <c:v>Barnices - 25</c:v>
                </c:pt>
                <c:pt idx="10">
                  <c:v>Barnices - 26</c:v>
                </c:pt>
              </c:strCache>
            </c:strRef>
          </c:cat>
          <c:val>
            <c:numRef>
              <c:f>Hoja1!$F$2:$F$12</c:f>
              <c:numCache>
                <c:formatCode>0%</c:formatCode>
                <c:ptCount val="11"/>
                <c:pt idx="0">
                  <c:v>0.12252865479957074</c:v>
                </c:pt>
                <c:pt idx="1">
                  <c:v>7.8667358573054347E-2</c:v>
                </c:pt>
                <c:pt idx="2">
                  <c:v>8.3074148943639972E-2</c:v>
                </c:pt>
                <c:pt idx="4">
                  <c:v>9.9721820806605035E-2</c:v>
                </c:pt>
                <c:pt idx="5">
                  <c:v>0.13383621789952047</c:v>
                </c:pt>
                <c:pt idx="6">
                  <c:v>0.15040499636714072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22-4DE0-8406-C506E193ED3E}"/>
            </c:ext>
          </c:extLst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TV NAL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C55-43BD-9AD3-DD1467B54D5E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C55-43BD-9AD3-DD1467B54D5E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3C5-2847-906A-6A64C71A6D10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C55-43BD-9AD3-DD1467B54D5E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C5-2847-906A-6A64C71A6D10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C5-2847-906A-6A64C71A6D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Pinturas - 24</c:v>
                </c:pt>
                <c:pt idx="1">
                  <c:v>Pinturas - 25</c:v>
                </c:pt>
                <c:pt idx="2">
                  <c:v>Pinturas - 26</c:v>
                </c:pt>
                <c:pt idx="4">
                  <c:v>Construcción - 24</c:v>
                </c:pt>
                <c:pt idx="5">
                  <c:v>Construcción - 25</c:v>
                </c:pt>
                <c:pt idx="6">
                  <c:v>Construcción - 26</c:v>
                </c:pt>
                <c:pt idx="8">
                  <c:v>Barnices  - 24</c:v>
                </c:pt>
                <c:pt idx="9">
                  <c:v>Barnices - 25</c:v>
                </c:pt>
                <c:pt idx="10">
                  <c:v>Barnices - 26</c:v>
                </c:pt>
              </c:strCache>
            </c:strRef>
          </c:cat>
          <c:val>
            <c:numRef>
              <c:f>Hoja1!$G$2:$G$12</c:f>
              <c:numCache>
                <c:formatCode>0%</c:formatCode>
                <c:ptCount val="11"/>
                <c:pt idx="0">
                  <c:v>0.52664753600666492</c:v>
                </c:pt>
                <c:pt idx="1">
                  <c:v>0.49614756829329915</c:v>
                </c:pt>
                <c:pt idx="2">
                  <c:v>0.23316676858983221</c:v>
                </c:pt>
                <c:pt idx="4">
                  <c:v>0.56949390871539329</c:v>
                </c:pt>
                <c:pt idx="5">
                  <c:v>0.38186867788175305</c:v>
                </c:pt>
                <c:pt idx="6">
                  <c:v>0.26693838304281237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F22-4DE0-8406-C506E193ED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872546144"/>
        <c:axId val="872531264"/>
      </c:barChart>
      <c:catAx>
        <c:axId val="87254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872531264"/>
        <c:crosses val="autoZero"/>
        <c:auto val="1"/>
        <c:lblAlgn val="ctr"/>
        <c:lblOffset val="100"/>
        <c:noMultiLvlLbl val="0"/>
      </c:catAx>
      <c:valAx>
        <c:axId val="872531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872546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Hoja1!$A$3</c:f>
              <c:strCache>
                <c:ptCount val="1"/>
                <c:pt idx="0">
                  <c:v>BARNICES Y LACAS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multiLvlStrRef>
              <c:f>Hoja1!$B$1:$AB$2</c:f>
              <c:multiLvlStrCache>
                <c:ptCount val="27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</c:lvl>
                <c:lvl>
                  <c:pt idx="0">
                    <c:v>2024</c:v>
                  </c:pt>
                  <c:pt idx="12">
                    <c:v>2025</c:v>
                  </c:pt>
                  <c:pt idx="24">
                    <c:v>2026</c:v>
                  </c:pt>
                </c:lvl>
              </c:multiLvlStrCache>
            </c:multiLvlStrRef>
          </c:cat>
          <c:val>
            <c:numRef>
              <c:f>Hoja1!$B$3:$AB$3</c:f>
              <c:numCache>
                <c:formatCode>General</c:formatCode>
                <c:ptCount val="27"/>
                <c:pt idx="8" formatCode="[$$-540A]#,##0_ ;\-[$$-540A]#,##0\ ">
                  <c:v>197.630953395516</c:v>
                </c:pt>
                <c:pt idx="11" formatCode="[$$-540A]#,##0_ ;\-[$$-540A]#,##0\ ">
                  <c:v>193.55921061181701</c:v>
                </c:pt>
                <c:pt idx="15" formatCode="[$$-540A]#,##0_ ;\-[$$-540A]#,##0\ ">
                  <c:v>189.04683473290399</c:v>
                </c:pt>
                <c:pt idx="20" formatCode="[$$-540A]#,##0_ ;\-[$$-540A]#,##0\ ">
                  <c:v>187.06931823045099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520-D84F-BAD4-E8265F1721B1}"/>
            </c:ext>
          </c:extLst>
        </c:ser>
        <c:ser>
          <c:idx val="1"/>
          <c:order val="1"/>
          <c:tx>
            <c:strRef>
              <c:f>Hoja1!$A$4</c:f>
              <c:strCache>
                <c:ptCount val="1"/>
                <c:pt idx="0">
                  <c:v>PINTURAS </c:v>
                </c:pt>
              </c:strCache>
            </c:strRef>
          </c:tx>
          <c:spPr>
            <a:ln w="28575" cap="rnd">
              <a:solidFill>
                <a:srgbClr val="00004F"/>
              </a:solidFill>
              <a:round/>
            </a:ln>
            <a:effectLst/>
          </c:spPr>
          <c:marker>
            <c:symbol val="none"/>
          </c:marker>
          <c:cat>
            <c:multiLvlStrRef>
              <c:f>Hoja1!$B$1:$AB$2</c:f>
              <c:multiLvlStrCache>
                <c:ptCount val="27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</c:lvl>
                <c:lvl>
                  <c:pt idx="0">
                    <c:v>2024</c:v>
                  </c:pt>
                  <c:pt idx="12">
                    <c:v>2025</c:v>
                  </c:pt>
                  <c:pt idx="24">
                    <c:v>2026</c:v>
                  </c:pt>
                </c:lvl>
              </c:multiLvlStrCache>
            </c:multiLvlStrRef>
          </c:cat>
          <c:val>
            <c:numRef>
              <c:f>Hoja1!$B$4:$AB$4</c:f>
              <c:numCache>
                <c:formatCode>[$$-540A]#,##0_ ;\-[$$-540A]#,##0\ </c:formatCode>
                <c:ptCount val="27"/>
                <c:pt idx="0">
                  <c:v>122755.95912759616</c:v>
                </c:pt>
                <c:pt idx="1">
                  <c:v>151864.57211654726</c:v>
                </c:pt>
                <c:pt idx="2">
                  <c:v>110392.63101345765</c:v>
                </c:pt>
                <c:pt idx="3">
                  <c:v>86992.723061753873</c:v>
                </c:pt>
                <c:pt idx="4">
                  <c:v>165976.60756248952</c:v>
                </c:pt>
                <c:pt idx="5">
                  <c:v>261410.5918364689</c:v>
                </c:pt>
                <c:pt idx="6">
                  <c:v>254017.55050877514</c:v>
                </c:pt>
                <c:pt idx="7">
                  <c:v>161786.94997539461</c:v>
                </c:pt>
                <c:pt idx="8">
                  <c:v>194495.39686850723</c:v>
                </c:pt>
                <c:pt idx="9">
                  <c:v>285447.00251564477</c:v>
                </c:pt>
                <c:pt idx="10">
                  <c:v>595330.5056073335</c:v>
                </c:pt>
                <c:pt idx="11">
                  <c:v>608404.30706688389</c:v>
                </c:pt>
                <c:pt idx="12">
                  <c:v>210561.79079170994</c:v>
                </c:pt>
                <c:pt idx="13">
                  <c:v>102331.49863165995</c:v>
                </c:pt>
                <c:pt idx="14">
                  <c:v>113701.50255675697</c:v>
                </c:pt>
                <c:pt idx="15">
                  <c:v>114927.75055792932</c:v>
                </c:pt>
                <c:pt idx="16">
                  <c:v>116528.37778107182</c:v>
                </c:pt>
                <c:pt idx="17">
                  <c:v>155823.34852483752</c:v>
                </c:pt>
                <c:pt idx="18">
                  <c:v>62474.031483075327</c:v>
                </c:pt>
                <c:pt idx="19">
                  <c:v>85615.878222196116</c:v>
                </c:pt>
                <c:pt idx="20">
                  <c:v>94055.784367069122</c:v>
                </c:pt>
                <c:pt idx="21">
                  <c:v>183999.77673822167</c:v>
                </c:pt>
                <c:pt idx="22">
                  <c:v>727963.70036646072</c:v>
                </c:pt>
                <c:pt idx="23">
                  <c:v>612589.6889057504</c:v>
                </c:pt>
                <c:pt idx="24">
                  <c:v>255604.043574335</c:v>
                </c:pt>
                <c:pt idx="25">
                  <c:v>181449.2910863049</c:v>
                </c:pt>
                <c:pt idx="26">
                  <c:v>271629.30774259544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520-D84F-BAD4-E8265F1721B1}"/>
            </c:ext>
          </c:extLst>
        </c:ser>
        <c:ser>
          <c:idx val="2"/>
          <c:order val="2"/>
          <c:tx>
            <c:strRef>
              <c:f>Hoja1!$A$5</c:f>
              <c:strCache>
                <c:ptCount val="1"/>
                <c:pt idx="0">
                  <c:v>CONSTRUCCION</c:v>
                </c:pt>
              </c:strCache>
            </c:strRef>
          </c:tx>
          <c:spPr>
            <a:ln w="28575" cap="rnd">
              <a:solidFill>
                <a:srgbClr val="B0F466"/>
              </a:solidFill>
              <a:round/>
            </a:ln>
            <a:effectLst/>
          </c:spPr>
          <c:marker>
            <c:symbol val="none"/>
          </c:marker>
          <c:cat>
            <c:multiLvlStrRef>
              <c:f>Hoja1!$B$1:$AB$2</c:f>
              <c:multiLvlStrCache>
                <c:ptCount val="27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</c:lvl>
                <c:lvl>
                  <c:pt idx="0">
                    <c:v>2024</c:v>
                  </c:pt>
                  <c:pt idx="12">
                    <c:v>2025</c:v>
                  </c:pt>
                  <c:pt idx="24">
                    <c:v>2026</c:v>
                  </c:pt>
                </c:lvl>
              </c:multiLvlStrCache>
            </c:multiLvlStrRef>
          </c:cat>
          <c:val>
            <c:numRef>
              <c:f>Hoja1!$B$5:$AB$5</c:f>
              <c:numCache>
                <c:formatCode>[$$-540A]#,##0_ ;\-[$$-540A]#,##0\ </c:formatCode>
                <c:ptCount val="27"/>
                <c:pt idx="0">
                  <c:v>148141.26494366291</c:v>
                </c:pt>
                <c:pt idx="1">
                  <c:v>168446.39429529555</c:v>
                </c:pt>
                <c:pt idx="2">
                  <c:v>168164.3913004584</c:v>
                </c:pt>
                <c:pt idx="3">
                  <c:v>148351.21365079447</c:v>
                </c:pt>
                <c:pt idx="4">
                  <c:v>197628.4897798028</c:v>
                </c:pt>
                <c:pt idx="5">
                  <c:v>208837.2319450464</c:v>
                </c:pt>
                <c:pt idx="6">
                  <c:v>276650.25272106007</c:v>
                </c:pt>
                <c:pt idx="7">
                  <c:v>269455.59322161437</c:v>
                </c:pt>
                <c:pt idx="8">
                  <c:v>221130.63868910162</c:v>
                </c:pt>
                <c:pt idx="9">
                  <c:v>298645.81333052245</c:v>
                </c:pt>
                <c:pt idx="10">
                  <c:v>363231.43558290228</c:v>
                </c:pt>
                <c:pt idx="11">
                  <c:v>295265.41383914876</c:v>
                </c:pt>
                <c:pt idx="12">
                  <c:v>118059.62697344011</c:v>
                </c:pt>
                <c:pt idx="13">
                  <c:v>130884.21879491537</c:v>
                </c:pt>
                <c:pt idx="14">
                  <c:v>121889.16321848601</c:v>
                </c:pt>
                <c:pt idx="15">
                  <c:v>102171.48661142036</c:v>
                </c:pt>
                <c:pt idx="16">
                  <c:v>138357.99658264979</c:v>
                </c:pt>
                <c:pt idx="17">
                  <c:v>149688.46329775156</c:v>
                </c:pt>
                <c:pt idx="18">
                  <c:v>211938.11862648817</c:v>
                </c:pt>
                <c:pt idx="19">
                  <c:v>277319.56011599372</c:v>
                </c:pt>
                <c:pt idx="20">
                  <c:v>155879.7625198818</c:v>
                </c:pt>
                <c:pt idx="21">
                  <c:v>134896.64817869136</c:v>
                </c:pt>
                <c:pt idx="22">
                  <c:v>140457.2080885765</c:v>
                </c:pt>
                <c:pt idx="23">
                  <c:v>24310.499999999993</c:v>
                </c:pt>
                <c:pt idx="24">
                  <c:v>40346.540000000015</c:v>
                </c:pt>
                <c:pt idx="25">
                  <c:v>229685.45132635094</c:v>
                </c:pt>
                <c:pt idx="26">
                  <c:v>223389.0502342174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520-D84F-BAD4-E8265F172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75396527"/>
        <c:axId val="2019503327"/>
      </c:lineChart>
      <c:catAx>
        <c:axId val="2075396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4F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19503327"/>
        <c:crosses val="autoZero"/>
        <c:auto val="1"/>
        <c:lblAlgn val="ctr"/>
        <c:lblOffset val="100"/>
        <c:noMultiLvlLbl val="0"/>
      </c:catAx>
      <c:valAx>
        <c:axId val="2019503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$-540A]#,##0_ ;\-[$$-540A]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B48ED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20753965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4F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Hoja1!$A$2:$A$11</c:f>
              <c:strCache>
                <c:ptCount val="10"/>
                <c:pt idx="0">
                  <c:v>PINTURAS AMERICANAS</c:v>
                </c:pt>
                <c:pt idx="1">
                  <c:v>SHERWIN WILLIAMS</c:v>
                </c:pt>
                <c:pt idx="2">
                  <c:v>PINTURA CORONA</c:v>
                </c:pt>
                <c:pt idx="3">
                  <c:v>COMEX</c:v>
                </c:pt>
                <c:pt idx="4">
                  <c:v>PROTECTO</c:v>
                </c:pt>
                <c:pt idx="5">
                  <c:v>PINTURAS SUR</c:v>
                </c:pt>
                <c:pt idx="6">
                  <c:v>COVERMORE</c:v>
                </c:pt>
                <c:pt idx="7">
                  <c:v>WEG</c:v>
                </c:pt>
                <c:pt idx="8">
                  <c:v>LANCO</c:v>
                </c:pt>
                <c:pt idx="9">
                  <c:v>OTRAS</c:v>
                </c:pt>
              </c:strCache>
            </c:strRef>
          </c:cat>
          <c:val>
            <c:numRef>
              <c:f>Hoja1!$B$2:$B$11</c:f>
              <c:numCache>
                <c:formatCode>"$"\ #,##0</c:formatCode>
                <c:ptCount val="10"/>
                <c:pt idx="0">
                  <c:v>229594.47767895809</c:v>
                </c:pt>
                <c:pt idx="1">
                  <c:v>51138.037241597391</c:v>
                </c:pt>
                <c:pt idx="2">
                  <c:v>54915.438897724212</c:v>
                </c:pt>
                <c:pt idx="3">
                  <c:v>20979.483187939921</c:v>
                </c:pt>
                <c:pt idx="4">
                  <c:v>22890.858296496313</c:v>
                </c:pt>
                <c:pt idx="5">
                  <c:v>2809.66</c:v>
                </c:pt>
                <c:pt idx="6">
                  <c:v>2076.2169548796869</c:v>
                </c:pt>
                <c:pt idx="8">
                  <c:v>608.99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D9-45B7-9E8C-88ADB790C47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Hoja1!$A$2:$A$11</c:f>
              <c:strCache>
                <c:ptCount val="10"/>
                <c:pt idx="0">
                  <c:v>PINTURAS AMERICANAS</c:v>
                </c:pt>
                <c:pt idx="1">
                  <c:v>SHERWIN WILLIAMS</c:v>
                </c:pt>
                <c:pt idx="2">
                  <c:v>PINTURA CORONA</c:v>
                </c:pt>
                <c:pt idx="3">
                  <c:v>COMEX</c:v>
                </c:pt>
                <c:pt idx="4">
                  <c:v>PROTECTO</c:v>
                </c:pt>
                <c:pt idx="5">
                  <c:v>PINTURAS SUR</c:v>
                </c:pt>
                <c:pt idx="6">
                  <c:v>COVERMORE</c:v>
                </c:pt>
                <c:pt idx="7">
                  <c:v>WEG</c:v>
                </c:pt>
                <c:pt idx="8">
                  <c:v>LANCO</c:v>
                </c:pt>
                <c:pt idx="9">
                  <c:v>OTRAS</c:v>
                </c:pt>
              </c:strCache>
            </c:strRef>
          </c:cat>
          <c:val>
            <c:numRef>
              <c:f>Hoja1!$C$2:$C$11</c:f>
              <c:numCache>
                <c:formatCode>"$"\ #,##0</c:formatCode>
                <c:ptCount val="10"/>
                <c:pt idx="0">
                  <c:v>126432.75820861966</c:v>
                </c:pt>
                <c:pt idx="1">
                  <c:v>152591.30475239168</c:v>
                </c:pt>
                <c:pt idx="2">
                  <c:v>114781.93196777847</c:v>
                </c:pt>
                <c:pt idx="3">
                  <c:v>20926.260175632913</c:v>
                </c:pt>
                <c:pt idx="4">
                  <c:v>1028.5765329137594</c:v>
                </c:pt>
                <c:pt idx="5">
                  <c:v>8537.4908171279712</c:v>
                </c:pt>
                <c:pt idx="8">
                  <c:v>2037.2300000000002</c:v>
                </c:pt>
                <c:pt idx="9">
                  <c:v>259.23952566174506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D9-45B7-9E8C-88ADB790C47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Hoja1!$A$2:$A$11</c:f>
              <c:strCache>
                <c:ptCount val="10"/>
                <c:pt idx="0">
                  <c:v>PINTURAS AMERICANAS</c:v>
                </c:pt>
                <c:pt idx="1">
                  <c:v>SHERWIN WILLIAMS</c:v>
                </c:pt>
                <c:pt idx="2">
                  <c:v>PINTURA CORONA</c:v>
                </c:pt>
                <c:pt idx="3">
                  <c:v>COMEX</c:v>
                </c:pt>
                <c:pt idx="4">
                  <c:v>PROTECTO</c:v>
                </c:pt>
                <c:pt idx="5">
                  <c:v>PINTURAS SUR</c:v>
                </c:pt>
                <c:pt idx="6">
                  <c:v>COVERMORE</c:v>
                </c:pt>
                <c:pt idx="7">
                  <c:v>WEG</c:v>
                </c:pt>
                <c:pt idx="8">
                  <c:v>LANCO</c:v>
                </c:pt>
                <c:pt idx="9">
                  <c:v>OTRAS</c:v>
                </c:pt>
              </c:strCache>
            </c:strRef>
          </c:cat>
          <c:val>
            <c:numRef>
              <c:f>Hoja1!$D$2:$D$11</c:f>
              <c:numCache>
                <c:formatCode>"$"\ #,##0</c:formatCode>
                <c:ptCount val="10"/>
                <c:pt idx="0">
                  <c:v>277438.21070466889</c:v>
                </c:pt>
                <c:pt idx="1">
                  <c:v>185719.89364464878</c:v>
                </c:pt>
                <c:pt idx="2">
                  <c:v>204751.91737058994</c:v>
                </c:pt>
                <c:pt idx="3">
                  <c:v>13091.247658955388</c:v>
                </c:pt>
                <c:pt idx="4">
                  <c:v>3452.5770008177228</c:v>
                </c:pt>
                <c:pt idx="5">
                  <c:v>10826.110140624796</c:v>
                </c:pt>
                <c:pt idx="6">
                  <c:v>6064.8238572781684</c:v>
                </c:pt>
                <c:pt idx="7">
                  <c:v>5480.82</c:v>
                </c:pt>
                <c:pt idx="8">
                  <c:v>127.08057741572662</c:v>
                </c:pt>
                <c:pt idx="9">
                  <c:v>1729.9614482354416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F0-4F6A-9E0D-679410DFBF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136642879"/>
        <c:axId val="1136635679"/>
      </c:barChart>
      <c:catAx>
        <c:axId val="1136642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36635679"/>
        <c:crosses val="autoZero"/>
        <c:auto val="1"/>
        <c:lblAlgn val="ctr"/>
        <c:lblOffset val="100"/>
        <c:noMultiLvlLbl val="0"/>
      </c:catAx>
      <c:valAx>
        <c:axId val="1136635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\ 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1136642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795584231641459E-2"/>
          <c:y val="8.0634168208315551E-2"/>
          <c:w val="0.9280785111457579"/>
          <c:h val="0.62287788688681511"/>
        </c:manualLayout>
      </c:layout>
      <c:lineChart>
        <c:grouping val="standar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PINTURAS AMERICANAS</c:v>
                </c:pt>
              </c:strCache>
            </c:strRef>
          </c:tx>
          <c:spPr>
            <a:ln w="285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50000"/>
                  </a:schemeClr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Hoja1!$B$2:$AB$2</c:f>
              <c:numCache>
                <c:formatCode>"$"\ #,##0</c:formatCode>
                <c:ptCount val="27"/>
                <c:pt idx="0">
                  <c:v>58819.328427578817</c:v>
                </c:pt>
                <c:pt idx="1">
                  <c:v>104074.29366950388</c:v>
                </c:pt>
                <c:pt idx="2">
                  <c:v>66700.855581877229</c:v>
                </c:pt>
                <c:pt idx="3">
                  <c:v>56011.067250506763</c:v>
                </c:pt>
                <c:pt idx="4">
                  <c:v>59395.467033113426</c:v>
                </c:pt>
                <c:pt idx="5">
                  <c:v>61878.250573618745</c:v>
                </c:pt>
                <c:pt idx="6">
                  <c:v>44934.020679058085</c:v>
                </c:pt>
                <c:pt idx="7">
                  <c:v>54238.370905403128</c:v>
                </c:pt>
                <c:pt idx="8">
                  <c:v>76979.70444714003</c:v>
                </c:pt>
                <c:pt idx="9">
                  <c:v>67541.091558212895</c:v>
                </c:pt>
                <c:pt idx="10">
                  <c:v>153356.59996817473</c:v>
                </c:pt>
                <c:pt idx="11">
                  <c:v>172968.71315017142</c:v>
                </c:pt>
                <c:pt idx="12">
                  <c:v>39425.465413385988</c:v>
                </c:pt>
                <c:pt idx="13">
                  <c:v>31884.354634965915</c:v>
                </c:pt>
                <c:pt idx="14">
                  <c:v>55122.938160270351</c:v>
                </c:pt>
                <c:pt idx="15">
                  <c:v>45438.295312468748</c:v>
                </c:pt>
                <c:pt idx="16">
                  <c:v>46615.626285228565</c:v>
                </c:pt>
                <c:pt idx="17">
                  <c:v>44577.419435880787</c:v>
                </c:pt>
                <c:pt idx="18">
                  <c:v>42117.86989746632</c:v>
                </c:pt>
                <c:pt idx="19">
                  <c:v>38918.138470889564</c:v>
                </c:pt>
                <c:pt idx="20">
                  <c:v>38391.386302589839</c:v>
                </c:pt>
                <c:pt idx="21">
                  <c:v>57534.225944656187</c:v>
                </c:pt>
                <c:pt idx="22">
                  <c:v>125625.5009952829</c:v>
                </c:pt>
                <c:pt idx="23">
                  <c:v>158822.02289021976</c:v>
                </c:pt>
                <c:pt idx="24">
                  <c:v>84276.429002068369</c:v>
                </c:pt>
                <c:pt idx="25">
                  <c:v>80360.907345766871</c:v>
                </c:pt>
                <c:pt idx="26">
                  <c:v>112800.87435683608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2AE-4C9F-B56D-37ABE8E767F0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PINTURA CORONA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6">
                    <a:lumMod val="75000"/>
                  </a:schemeClr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Hoja1!$B$3:$AB$3</c:f>
              <c:numCache>
                <c:formatCode>"$"\ #,##0</c:formatCode>
                <c:ptCount val="27"/>
                <c:pt idx="0">
                  <c:v>27674.546452122551</c:v>
                </c:pt>
                <c:pt idx="1">
                  <c:v>16302.034999785048</c:v>
                </c:pt>
                <c:pt idx="2">
                  <c:v>10938.857445816328</c:v>
                </c:pt>
                <c:pt idx="3">
                  <c:v>925.255521058422</c:v>
                </c:pt>
                <c:pt idx="4">
                  <c:v>785.66568949615851</c:v>
                </c:pt>
                <c:pt idx="5">
                  <c:v>226.27211815720688</c:v>
                </c:pt>
                <c:pt idx="6">
                  <c:v>77.354045244964851</c:v>
                </c:pt>
                <c:pt idx="9">
                  <c:v>40716.753575480252</c:v>
                </c:pt>
                <c:pt idx="10">
                  <c:v>152528.43162877875</c:v>
                </c:pt>
                <c:pt idx="11">
                  <c:v>165663.51558646787</c:v>
                </c:pt>
                <c:pt idx="12">
                  <c:v>91032.214464571996</c:v>
                </c:pt>
                <c:pt idx="13">
                  <c:v>18720.07201897716</c:v>
                </c:pt>
                <c:pt idx="14">
                  <c:v>5029.6454842284047</c:v>
                </c:pt>
                <c:pt idx="15">
                  <c:v>4800.5785610210196</c:v>
                </c:pt>
                <c:pt idx="16">
                  <c:v>3034.3545030780474</c:v>
                </c:pt>
                <c:pt idx="17">
                  <c:v>590.05154391823078</c:v>
                </c:pt>
                <c:pt idx="18">
                  <c:v>62.538222102920415</c:v>
                </c:pt>
                <c:pt idx="20">
                  <c:v>3779.5637764927801</c:v>
                </c:pt>
                <c:pt idx="21">
                  <c:v>3177.8323738988638</c:v>
                </c:pt>
                <c:pt idx="22">
                  <c:v>442602.95207213843</c:v>
                </c:pt>
                <c:pt idx="23">
                  <c:v>235010.55107879484</c:v>
                </c:pt>
                <c:pt idx="24">
                  <c:v>93577.315049972385</c:v>
                </c:pt>
                <c:pt idx="25">
                  <c:v>41357.642733676228</c:v>
                </c:pt>
                <c:pt idx="26">
                  <c:v>69816.959586939833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2AE-4C9F-B56D-37ABE8E767F0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SHERWIN WILLIAMS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Hoja1!$B$4:$AB$4</c:f>
              <c:numCache>
                <c:formatCode>"$"\ #,##0</c:formatCode>
                <c:ptCount val="27"/>
                <c:pt idx="0">
                  <c:v>27969.415540625654</c:v>
                </c:pt>
                <c:pt idx="1">
                  <c:v>10025.983478702838</c:v>
                </c:pt>
                <c:pt idx="2">
                  <c:v>13142.63822226929</c:v>
                </c:pt>
                <c:pt idx="3">
                  <c:v>15680.055990426328</c:v>
                </c:pt>
                <c:pt idx="4">
                  <c:v>21833.60083849886</c:v>
                </c:pt>
                <c:pt idx="5">
                  <c:v>16310.127388999146</c:v>
                </c:pt>
                <c:pt idx="6">
                  <c:v>24490.23245929422</c:v>
                </c:pt>
                <c:pt idx="7">
                  <c:v>58728.217783665372</c:v>
                </c:pt>
                <c:pt idx="8">
                  <c:v>48499.531364316921</c:v>
                </c:pt>
                <c:pt idx="9">
                  <c:v>24962.101234843827</c:v>
                </c:pt>
                <c:pt idx="10">
                  <c:v>70998.114438527438</c:v>
                </c:pt>
                <c:pt idx="11">
                  <c:v>96042.146761881275</c:v>
                </c:pt>
                <c:pt idx="12">
                  <c:v>74427.995586677498</c:v>
                </c:pt>
                <c:pt idx="13">
                  <c:v>37052.639999999999</c:v>
                </c:pt>
                <c:pt idx="14">
                  <c:v>41110.669165713567</c:v>
                </c:pt>
                <c:pt idx="15">
                  <c:v>62694.320413234571</c:v>
                </c:pt>
                <c:pt idx="16">
                  <c:v>40618.446705509261</c:v>
                </c:pt>
                <c:pt idx="17">
                  <c:v>64437.465808864748</c:v>
                </c:pt>
                <c:pt idx="18">
                  <c:v>9247.2347847042929</c:v>
                </c:pt>
                <c:pt idx="19">
                  <c:v>33452.147085620658</c:v>
                </c:pt>
                <c:pt idx="20">
                  <c:v>39614.728616282518</c:v>
                </c:pt>
                <c:pt idx="21">
                  <c:v>77756.301998751922</c:v>
                </c:pt>
                <c:pt idx="22">
                  <c:v>107959.537495984</c:v>
                </c:pt>
                <c:pt idx="23">
                  <c:v>138054.09881348154</c:v>
                </c:pt>
                <c:pt idx="24">
                  <c:v>60605.762849529223</c:v>
                </c:pt>
                <c:pt idx="25">
                  <c:v>43228.277157364166</c:v>
                </c:pt>
                <c:pt idx="26">
                  <c:v>81885.853637755485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72AE-4C9F-B56D-37ABE8E767F0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PROTECTO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660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Hoja1!$B$5:$AB$5</c:f>
              <c:numCache>
                <c:formatCode>"$"\ #,##0</c:formatCode>
                <c:ptCount val="27"/>
                <c:pt idx="0">
                  <c:v>2541.6829506555378</c:v>
                </c:pt>
                <c:pt idx="1">
                  <c:v>8499.4420219933745</c:v>
                </c:pt>
                <c:pt idx="2">
                  <c:v>11849.73332384762</c:v>
                </c:pt>
                <c:pt idx="3">
                  <c:v>3849.2552822174357</c:v>
                </c:pt>
                <c:pt idx="4">
                  <c:v>72929.777905004128</c:v>
                </c:pt>
                <c:pt idx="5">
                  <c:v>179213.15448786688</c:v>
                </c:pt>
                <c:pt idx="6">
                  <c:v>176698.04843842657</c:v>
                </c:pt>
                <c:pt idx="7">
                  <c:v>5729.6663288758264</c:v>
                </c:pt>
                <c:pt idx="8">
                  <c:v>197.630953395516</c:v>
                </c:pt>
                <c:pt idx="9">
                  <c:v>111983.85529810177</c:v>
                </c:pt>
                <c:pt idx="10">
                  <c:v>143227.22642611925</c:v>
                </c:pt>
                <c:pt idx="11">
                  <c:v>136370.24365003471</c:v>
                </c:pt>
                <c:pt idx="12">
                  <c:v>645.91711277485024</c:v>
                </c:pt>
                <c:pt idx="13">
                  <c:v>192.128585937921</c:v>
                </c:pt>
                <c:pt idx="14">
                  <c:v>190.53083420098801</c:v>
                </c:pt>
                <c:pt idx="16">
                  <c:v>21519.996933549097</c:v>
                </c:pt>
                <c:pt idx="17">
                  <c:v>38493.023083245345</c:v>
                </c:pt>
                <c:pt idx="18">
                  <c:v>2079.5423416610133</c:v>
                </c:pt>
                <c:pt idx="19">
                  <c:v>1906.0384743901866</c:v>
                </c:pt>
                <c:pt idx="20">
                  <c:v>3115.7603902657947</c:v>
                </c:pt>
                <c:pt idx="21">
                  <c:v>11825.104557648163</c:v>
                </c:pt>
                <c:pt idx="22">
                  <c:v>17395.678041020969</c:v>
                </c:pt>
                <c:pt idx="23">
                  <c:v>14921.191650789511</c:v>
                </c:pt>
                <c:pt idx="24">
                  <c:v>3148.087000817723</c:v>
                </c:pt>
                <c:pt idx="25">
                  <c:v>304.49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72AE-4C9F-B56D-37ABE8E767F0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COMEX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Hoja1!$B$6:$AB$6</c:f>
              <c:numCache>
                <c:formatCode>"$"\ #,##0</c:formatCode>
                <c:ptCount val="27"/>
                <c:pt idx="0">
                  <c:v>5112.7731879399198</c:v>
                </c:pt>
                <c:pt idx="1">
                  <c:v>12682.07</c:v>
                </c:pt>
                <c:pt idx="2">
                  <c:v>3184.64</c:v>
                </c:pt>
                <c:pt idx="3">
                  <c:v>5484.5780277308495</c:v>
                </c:pt>
                <c:pt idx="4">
                  <c:v>6114.9486209051774</c:v>
                </c:pt>
                <c:pt idx="5">
                  <c:v>2588.2838075433838</c:v>
                </c:pt>
                <c:pt idx="6">
                  <c:v>5698.5551317018671</c:v>
                </c:pt>
                <c:pt idx="7">
                  <c:v>40908.47480527978</c:v>
                </c:pt>
                <c:pt idx="8">
                  <c:v>65621.020435195605</c:v>
                </c:pt>
                <c:pt idx="9">
                  <c:v>37900.278929578446</c:v>
                </c:pt>
                <c:pt idx="10">
                  <c:v>56608.4330190365</c:v>
                </c:pt>
                <c:pt idx="11">
                  <c:v>36028.317293013031</c:v>
                </c:pt>
                <c:pt idx="12">
                  <c:v>4965.4101756329137</c:v>
                </c:pt>
                <c:pt idx="13">
                  <c:v>6065.6799999999994</c:v>
                </c:pt>
                <c:pt idx="14">
                  <c:v>9895.1699999999983</c:v>
                </c:pt>
                <c:pt idx="15">
                  <c:v>912.35252164480232</c:v>
                </c:pt>
                <c:pt idx="16">
                  <c:v>2096</c:v>
                </c:pt>
                <c:pt idx="17">
                  <c:v>3501.6400000000003</c:v>
                </c:pt>
                <c:pt idx="18">
                  <c:v>7460.07</c:v>
                </c:pt>
                <c:pt idx="19">
                  <c:v>7447.9194901960782</c:v>
                </c:pt>
                <c:pt idx="20">
                  <c:v>1522.45</c:v>
                </c:pt>
                <c:pt idx="21">
                  <c:v>2435.92</c:v>
                </c:pt>
                <c:pt idx="22">
                  <c:v>7501.9288501852479</c:v>
                </c:pt>
                <c:pt idx="23">
                  <c:v>7817.8990515637079</c:v>
                </c:pt>
                <c:pt idx="24">
                  <c:v>2738.5876589553882</c:v>
                </c:pt>
                <c:pt idx="25">
                  <c:v>9743.68</c:v>
                </c:pt>
                <c:pt idx="26">
                  <c:v>608.98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72AE-4C9F-B56D-37ABE8E767F0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PINTURAS SUR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Hoja1!$B$7:$AB$7</c:f>
              <c:numCache>
                <c:formatCode>General</c:formatCode>
                <c:ptCount val="27"/>
                <c:pt idx="2" formatCode="&quot;$&quot;\ #,##0">
                  <c:v>2809.66</c:v>
                </c:pt>
                <c:pt idx="3" formatCode="&quot;$&quot;\ #,##0">
                  <c:v>3863.3099999999995</c:v>
                </c:pt>
                <c:pt idx="4" formatCode="&quot;$&quot;\ #,##0">
                  <c:v>3672</c:v>
                </c:pt>
                <c:pt idx="8" formatCode="&quot;$&quot;\ #,##0">
                  <c:v>304.49</c:v>
                </c:pt>
                <c:pt idx="10" formatCode="&quot;$&quot;\ #,##0">
                  <c:v>17299.68</c:v>
                </c:pt>
                <c:pt idx="13" formatCode="&quot;$&quot;\ #,##0">
                  <c:v>6356.0308171279694</c:v>
                </c:pt>
                <c:pt idx="14" formatCode="&quot;$&quot;\ #,##0">
                  <c:v>2181.46</c:v>
                </c:pt>
                <c:pt idx="16" formatCode="&quot;$&quot;\ #,##0">
                  <c:v>608.98</c:v>
                </c:pt>
                <c:pt idx="17" formatCode="&quot;$&quot;\ #,##0">
                  <c:v>2272.9311358555724</c:v>
                </c:pt>
                <c:pt idx="19" formatCode="&quot;$&quot;\ #,##0">
                  <c:v>1890.30502649291</c:v>
                </c:pt>
                <c:pt idx="20" formatCode="&quot;$&quot;\ #,##0">
                  <c:v>3716.7218882463903</c:v>
                </c:pt>
                <c:pt idx="21" formatCode="&quot;$&quot;\ #,##0">
                  <c:v>24556.122168233273</c:v>
                </c:pt>
                <c:pt idx="22" formatCode="&quot;$&quot;\ #,##0">
                  <c:v>16717.843047354225</c:v>
                </c:pt>
                <c:pt idx="23" formatCode="&quot;$&quot;\ #,##0">
                  <c:v>44771.847445259678</c:v>
                </c:pt>
                <c:pt idx="24" formatCode="&quot;$&quot;\ #,##0">
                  <c:v>3247.8331886334472</c:v>
                </c:pt>
                <c:pt idx="25" formatCode="&quot;$&quot;\ #,##0">
                  <c:v>6174.7196615407011</c:v>
                </c:pt>
                <c:pt idx="26" formatCode="&quot;$&quot;\ #,##0">
                  <c:v>1403.5572904505957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72AE-4C9F-B56D-37ABE8E767F0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COVERMORE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Hoja1!$B$8:$AB$8</c:f>
              <c:numCache>
                <c:formatCode>"$"\ #,##0</c:formatCode>
                <c:ptCount val="27"/>
                <c:pt idx="0">
                  <c:v>638.21256867295165</c:v>
                </c:pt>
                <c:pt idx="1">
                  <c:v>280.74794655968878</c:v>
                </c:pt>
                <c:pt idx="2">
                  <c:v>1157.256439647053</c:v>
                </c:pt>
                <c:pt idx="3">
                  <c:v>1179.2009898141637</c:v>
                </c:pt>
                <c:pt idx="4">
                  <c:v>1245.1474754733513</c:v>
                </c:pt>
                <c:pt idx="5">
                  <c:v>634.34811089918469</c:v>
                </c:pt>
                <c:pt idx="6">
                  <c:v>1390.0047955587158</c:v>
                </c:pt>
                <c:pt idx="7">
                  <c:v>1579.5644406673309</c:v>
                </c:pt>
                <c:pt idx="8">
                  <c:v>1477.0224909805947</c:v>
                </c:pt>
                <c:pt idx="9">
                  <c:v>1044.0748855705967</c:v>
                </c:pt>
                <c:pt idx="20">
                  <c:v>2618.8177455787818</c:v>
                </c:pt>
                <c:pt idx="21">
                  <c:v>3210.2806047868021</c:v>
                </c:pt>
                <c:pt idx="22">
                  <c:v>3221.5690083733871</c:v>
                </c:pt>
                <c:pt idx="23">
                  <c:v>4439.7423257524133</c:v>
                </c:pt>
                <c:pt idx="24">
                  <c:v>2155.7688285131512</c:v>
                </c:pt>
                <c:pt idx="26">
                  <c:v>3909.0550287650717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2AE-4C9F-B56D-37ABE8E767F0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LANCO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FF0000"/>
                </a:solidFill>
                <a:prstDash val="sysDash"/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Hoja1!$B$9:$AB$9</c:f>
              <c:numCache>
                <c:formatCode>General</c:formatCode>
                <c:ptCount val="27"/>
                <c:pt idx="2" formatCode="&quot;$&quot;\ #,##0">
                  <c:v>608.99</c:v>
                </c:pt>
                <c:pt idx="7" formatCode="&quot;$&quot;\ #,##0">
                  <c:v>374.62</c:v>
                </c:pt>
                <c:pt idx="8" formatCode="&quot;$&quot;\ #,##0">
                  <c:v>351.21</c:v>
                </c:pt>
                <c:pt idx="9" formatCode="&quot;$&quot;\ #,##0">
                  <c:v>304.49</c:v>
                </c:pt>
                <c:pt idx="10" formatCode="&quot;$&quot;\ #,##0">
                  <c:v>304.49</c:v>
                </c:pt>
                <c:pt idx="11" formatCode="&quot;$&quot;\ #,##0">
                  <c:v>608.98</c:v>
                </c:pt>
                <c:pt idx="13" formatCode="&quot;$&quot;\ #,##0">
                  <c:v>2037.2300000000002</c:v>
                </c:pt>
                <c:pt idx="15" formatCode="&quot;$&quot;\ #,##0">
                  <c:v>14.15343496362566</c:v>
                </c:pt>
                <c:pt idx="16" formatCode="&quot;$&quot;\ #,##0">
                  <c:v>461.43597062422998</c:v>
                </c:pt>
                <c:pt idx="17" formatCode="&quot;$&quot;\ #,##0">
                  <c:v>632.35</c:v>
                </c:pt>
                <c:pt idx="19" formatCode="&quot;$&quot;\ #,##0">
                  <c:v>608.98</c:v>
                </c:pt>
                <c:pt idx="20" formatCode="&quot;$&quot;\ #,##0">
                  <c:v>175.61</c:v>
                </c:pt>
                <c:pt idx="21" formatCode="&quot;$&quot;\ #,##0">
                  <c:v>1217.96</c:v>
                </c:pt>
                <c:pt idx="22" formatCode="&quot;$&quot;\ #,##0">
                  <c:v>5214.0884044433578</c:v>
                </c:pt>
                <c:pt idx="23" formatCode="&quot;$&quot;\ #,##0">
                  <c:v>7894.8697251697395</c:v>
                </c:pt>
                <c:pt idx="24" formatCode="&quot;$&quot;\ #,##0">
                  <c:v>38.925341586617918</c:v>
                </c:pt>
                <c:pt idx="26" formatCode="&quot;$&quot;\ #,##0">
                  <c:v>88.155235829108705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72AE-4C9F-B56D-37ABE8E767F0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PINTURAS BEE COLOR</c:v>
                </c:pt>
              </c:strCache>
            </c:strRef>
          </c:tx>
          <c:spPr>
            <a:ln w="28575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FFC000"/>
                </a:solidFill>
                <a:prstDash val="sysDash"/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Hoja1!$B$10:$AB$10</c:f>
              <c:numCache>
                <c:formatCode>General</c:formatCode>
                <c:ptCount val="27"/>
                <c:pt idx="5" formatCode="&quot;$&quot;\ #,##0">
                  <c:v>560.15534939050826</c:v>
                </c:pt>
                <c:pt idx="6" formatCode="&quot;$&quot;\ #,##0">
                  <c:v>729.33495948541781</c:v>
                </c:pt>
                <c:pt idx="7" formatCode="&quot;$&quot;\ #,##0">
                  <c:v>228.03571150479075</c:v>
                </c:pt>
                <c:pt idx="8" formatCode="&quot;$&quot;\ #,##0">
                  <c:v>1064.7871774778775</c:v>
                </c:pt>
                <c:pt idx="9" formatCode="&quot;$&quot;\ #,##0">
                  <c:v>994.35703387676108</c:v>
                </c:pt>
                <c:pt idx="10" formatCode="&quot;$&quot;\ #,##0">
                  <c:v>1007.5301266855993</c:v>
                </c:pt>
                <c:pt idx="11" formatCode="&quot;$&quot;\ #,##0">
                  <c:v>678.93855763073498</c:v>
                </c:pt>
                <c:pt idx="12" formatCode="&quot;$&quot;\ #,##0">
                  <c:v>16.197009666846579</c:v>
                </c:pt>
                <c:pt idx="13" formatCode="&quot;$&quot;\ #,##0">
                  <c:v>23.362574650614487</c:v>
                </c:pt>
                <c:pt idx="14" formatCode="&quot;$&quot;\ #,##0">
                  <c:v>171.08891234374428</c:v>
                </c:pt>
                <c:pt idx="15" formatCode="&quot;$&quot;\ #,##0">
                  <c:v>870.00124963815892</c:v>
                </c:pt>
                <c:pt idx="16" formatCode="&quot;$&quot;\ #,##0">
                  <c:v>1277.8390829051611</c:v>
                </c:pt>
                <c:pt idx="17" formatCode="&quot;$&quot;\ #,##0">
                  <c:v>1015.9696185061036</c:v>
                </c:pt>
                <c:pt idx="18" formatCode="&quot;$&quot;\ #,##0">
                  <c:v>1187.9003357925724</c:v>
                </c:pt>
                <c:pt idx="19" formatCode="&quot;$&quot;\ #,##0">
                  <c:v>1092.1762375292394</c:v>
                </c:pt>
                <c:pt idx="20" formatCode="&quot;$&quot;\ #,##0">
                  <c:v>808.4066966387353</c:v>
                </c:pt>
                <c:pt idx="21" formatCode="&quot;$&quot;\ #,##0">
                  <c:v>774.8736537093821</c:v>
                </c:pt>
                <c:pt idx="22" formatCode="&quot;$&quot;\ #,##0">
                  <c:v>993.60124600828942</c:v>
                </c:pt>
                <c:pt idx="23" formatCode="&quot;$&quot;\ #,##0">
                  <c:v>772.85563892184564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8-72AE-4C9F-B56D-37ABE8E767F0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OTRAS</c:v>
                </c:pt>
              </c:strCache>
            </c:strRef>
          </c:tx>
          <c:spPr>
            <a:ln w="28575" cap="rnd">
              <a:solidFill>
                <a:srgbClr val="7030A0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</a:schemeClr>
              </a:solidFill>
              <a:ln w="9525">
                <a:solidFill>
                  <a:srgbClr val="7030A0"/>
                </a:solidFill>
                <a:prstDash val="sysDash"/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Hoja1!$B$11:$AB$11</c:f>
              <c:numCache>
                <c:formatCode>General</c:formatCode>
                <c:ptCount val="27"/>
                <c:pt idx="11" formatCode="&quot;$&quot;\ #,##0">
                  <c:v>43.452067688367009</c:v>
                </c:pt>
                <c:pt idx="12" formatCode="&quot;$&quot;\ #,##0">
                  <c:v>48.591029000539677</c:v>
                </c:pt>
                <c:pt idx="15" formatCode="&quot;$&quot;\ #,##0">
                  <c:v>198.04906495828075</c:v>
                </c:pt>
                <c:pt idx="16" formatCode="&quot;$&quot;\ #,##0">
                  <c:v>295.69830017640226</c:v>
                </c:pt>
                <c:pt idx="17" formatCode="&quot;$&quot;\ #,##0">
                  <c:v>302.49789856561989</c:v>
                </c:pt>
                <c:pt idx="18" formatCode="&quot;$&quot;\ #,##0">
                  <c:v>318.87590134844754</c:v>
                </c:pt>
                <c:pt idx="19" formatCode="&quot;$&quot;\ #,##0">
                  <c:v>300.17343707734688</c:v>
                </c:pt>
                <c:pt idx="20" formatCode="&quot;$&quot;\ #,##0">
                  <c:v>312.33895097405724</c:v>
                </c:pt>
                <c:pt idx="21" formatCode="&quot;$&quot;\ #,##0">
                  <c:v>1511.1554365386862</c:v>
                </c:pt>
                <c:pt idx="22" formatCode="&quot;$&quot;\ #,##0">
                  <c:v>731.00120565014049</c:v>
                </c:pt>
                <c:pt idx="23" formatCode="&quot;$&quot;\ #,##0">
                  <c:v>84.610285803407649</c:v>
                </c:pt>
                <c:pt idx="24" formatCode="&quot;$&quot;\ #,##0">
                  <c:v>5815.3346542599993</c:v>
                </c:pt>
                <c:pt idx="25" formatCode="&quot;$&quot;\ #,##0">
                  <c:v>279.5741879580645</c:v>
                </c:pt>
                <c:pt idx="26" formatCode="&quot;$&quot;\ #,##0">
                  <c:v>1115.8726060173753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932-46C9-A7E8-4FF9C22F0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672512"/>
        <c:axId val="273211392"/>
      </c:lineChart>
      <c:catAx>
        <c:axId val="26867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73211392"/>
        <c:crosses val="autoZero"/>
        <c:auto val="1"/>
        <c:lblAlgn val="ctr"/>
        <c:lblOffset val="100"/>
        <c:noMultiLvlLbl val="0"/>
      </c:catAx>
      <c:valAx>
        <c:axId val="27321139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68672512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732745770970779"/>
          <c:y val="0.86005057862123624"/>
          <c:w val="0.77336040804228667"/>
          <c:h val="0.121809108198874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TV PAGA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Hoja1!$A$2:$A$25</c:f>
              <c:strCache>
                <c:ptCount val="24"/>
                <c:pt idx="0">
                  <c:v>Pinturas Americanas 24</c:v>
                </c:pt>
                <c:pt idx="1">
                  <c:v>Pinturas Americanas 25</c:v>
                </c:pt>
                <c:pt idx="2">
                  <c:v>Pinturas Americanas 26</c:v>
                </c:pt>
                <c:pt idx="3">
                  <c:v>Pinturas Corona 24</c:v>
                </c:pt>
                <c:pt idx="4">
                  <c:v>Pinturas Corona 25</c:v>
                </c:pt>
                <c:pt idx="5">
                  <c:v>Pinturas Corona 26</c:v>
                </c:pt>
                <c:pt idx="6">
                  <c:v>Sherwin williams 24</c:v>
                </c:pt>
                <c:pt idx="7">
                  <c:v>Sherwin williams 25</c:v>
                </c:pt>
                <c:pt idx="8">
                  <c:v>Sherwin williams 26</c:v>
                </c:pt>
                <c:pt idx="9">
                  <c:v>Protecto 24</c:v>
                </c:pt>
                <c:pt idx="10">
                  <c:v>Protecto 25</c:v>
                </c:pt>
                <c:pt idx="11">
                  <c:v>Protecto 26</c:v>
                </c:pt>
                <c:pt idx="12">
                  <c:v>Comex 24</c:v>
                </c:pt>
                <c:pt idx="13">
                  <c:v>Comex 25</c:v>
                </c:pt>
                <c:pt idx="14">
                  <c:v>Comex 26</c:v>
                </c:pt>
                <c:pt idx="15">
                  <c:v>Pinturas Sur 24</c:v>
                </c:pt>
                <c:pt idx="16">
                  <c:v>Pinturas Sur 25</c:v>
                </c:pt>
                <c:pt idx="17">
                  <c:v>Pinturas Sur 26</c:v>
                </c:pt>
                <c:pt idx="18">
                  <c:v>Covermore 24</c:v>
                </c:pt>
                <c:pt idx="19">
                  <c:v>Covermore 25</c:v>
                </c:pt>
                <c:pt idx="20">
                  <c:v>Covermore 26</c:v>
                </c:pt>
                <c:pt idx="21">
                  <c:v>Lanco 24</c:v>
                </c:pt>
                <c:pt idx="22">
                  <c:v>Lanco 25</c:v>
                </c:pt>
                <c:pt idx="23">
                  <c:v>Lanco 26</c:v>
                </c:pt>
              </c:strCache>
            </c:strRef>
          </c:cat>
          <c:val>
            <c:numRef>
              <c:f>Hoja1!$B$2:$B$25</c:f>
              <c:numCache>
                <c:formatCode>"$"\ #,##0.0</c:formatCode>
                <c:ptCount val="24"/>
                <c:pt idx="0">
                  <c:v>34367.793925410399</c:v>
                </c:pt>
                <c:pt idx="1">
                  <c:v>31754.656031713537</c:v>
                </c:pt>
                <c:pt idx="2">
                  <c:v>1120.7549338215535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8B-4BAF-84CB-D685877CC961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Hoja1!$A$2:$A$25</c:f>
              <c:strCache>
                <c:ptCount val="24"/>
                <c:pt idx="0">
                  <c:v>Pinturas Americanas 24</c:v>
                </c:pt>
                <c:pt idx="1">
                  <c:v>Pinturas Americanas 25</c:v>
                </c:pt>
                <c:pt idx="2">
                  <c:v>Pinturas Americanas 26</c:v>
                </c:pt>
                <c:pt idx="3">
                  <c:v>Pinturas Corona 24</c:v>
                </c:pt>
                <c:pt idx="4">
                  <c:v>Pinturas Corona 25</c:v>
                </c:pt>
                <c:pt idx="5">
                  <c:v>Pinturas Corona 26</c:v>
                </c:pt>
                <c:pt idx="6">
                  <c:v>Sherwin williams 24</c:v>
                </c:pt>
                <c:pt idx="7">
                  <c:v>Sherwin williams 25</c:v>
                </c:pt>
                <c:pt idx="8">
                  <c:v>Sherwin williams 26</c:v>
                </c:pt>
                <c:pt idx="9">
                  <c:v>Protecto 24</c:v>
                </c:pt>
                <c:pt idx="10">
                  <c:v>Protecto 25</c:v>
                </c:pt>
                <c:pt idx="11">
                  <c:v>Protecto 26</c:v>
                </c:pt>
                <c:pt idx="12">
                  <c:v>Comex 24</c:v>
                </c:pt>
                <c:pt idx="13">
                  <c:v>Comex 25</c:v>
                </c:pt>
                <c:pt idx="14">
                  <c:v>Comex 26</c:v>
                </c:pt>
                <c:pt idx="15">
                  <c:v>Pinturas Sur 24</c:v>
                </c:pt>
                <c:pt idx="16">
                  <c:v>Pinturas Sur 25</c:v>
                </c:pt>
                <c:pt idx="17">
                  <c:v>Pinturas Sur 26</c:v>
                </c:pt>
                <c:pt idx="18">
                  <c:v>Covermore 24</c:v>
                </c:pt>
                <c:pt idx="19">
                  <c:v>Covermore 25</c:v>
                </c:pt>
                <c:pt idx="20">
                  <c:v>Covermore 26</c:v>
                </c:pt>
                <c:pt idx="21">
                  <c:v>Lanco 24</c:v>
                </c:pt>
                <c:pt idx="22">
                  <c:v>Lanco 25</c:v>
                </c:pt>
                <c:pt idx="23">
                  <c:v>Lanco 26</c:v>
                </c:pt>
              </c:strCache>
            </c:strRef>
          </c:cat>
          <c:val>
            <c:numRef>
              <c:f>Hoja1!$C$2:$C$25</c:f>
              <c:numCache>
                <c:formatCode>"$"\ #,##0.0</c:formatCode>
                <c:ptCount val="24"/>
                <c:pt idx="0">
                  <c:v>77545.611666666649</c:v>
                </c:pt>
                <c:pt idx="1">
                  <c:v>86745.883333333346</c:v>
                </c:pt>
                <c:pt idx="2">
                  <c:v>149298.70000000001</c:v>
                </c:pt>
                <c:pt idx="3">
                  <c:v>34892.285000000018</c:v>
                </c:pt>
                <c:pt idx="4">
                  <c:v>105301.96250000002</c:v>
                </c:pt>
                <c:pt idx="5">
                  <c:v>121102.5</c:v>
                </c:pt>
                <c:pt idx="6">
                  <c:v>263649.74999999988</c:v>
                </c:pt>
                <c:pt idx="7">
                  <c:v>398577.75999999978</c:v>
                </c:pt>
                <c:pt idx="8">
                  <c:v>100185.78000000003</c:v>
                </c:pt>
                <c:pt idx="9">
                  <c:v>305412.75814878504</c:v>
                </c:pt>
                <c:pt idx="10">
                  <c:v>62480.969999999994</c:v>
                </c:pt>
                <c:pt idx="11">
                  <c:v>304.49</c:v>
                </c:pt>
                <c:pt idx="12">
                  <c:v>113658.91000000008</c:v>
                </c:pt>
                <c:pt idx="13">
                  <c:v>53364.939490196128</c:v>
                </c:pt>
                <c:pt idx="14">
                  <c:v>10657.15</c:v>
                </c:pt>
                <c:pt idx="15">
                  <c:v>27949.14</c:v>
                </c:pt>
                <c:pt idx="16">
                  <c:v>10554.97</c:v>
                </c:pt>
                <c:pt idx="17">
                  <c:v>5480.82</c:v>
                </c:pt>
                <c:pt idx="21">
                  <c:v>2552.7799999999997</c:v>
                </c:pt>
                <c:pt idx="22">
                  <c:v>10914.179999999998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8B-4BAF-84CB-D685877CC961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Hoja1!$A$2:$A$25</c:f>
              <c:strCache>
                <c:ptCount val="24"/>
                <c:pt idx="0">
                  <c:v>Pinturas Americanas 24</c:v>
                </c:pt>
                <c:pt idx="1">
                  <c:v>Pinturas Americanas 25</c:v>
                </c:pt>
                <c:pt idx="2">
                  <c:v>Pinturas Americanas 26</c:v>
                </c:pt>
                <c:pt idx="3">
                  <c:v>Pinturas Corona 24</c:v>
                </c:pt>
                <c:pt idx="4">
                  <c:v>Pinturas Corona 25</c:v>
                </c:pt>
                <c:pt idx="5">
                  <c:v>Pinturas Corona 26</c:v>
                </c:pt>
                <c:pt idx="6">
                  <c:v>Sherwin williams 24</c:v>
                </c:pt>
                <c:pt idx="7">
                  <c:v>Sherwin williams 25</c:v>
                </c:pt>
                <c:pt idx="8">
                  <c:v>Sherwin williams 26</c:v>
                </c:pt>
                <c:pt idx="9">
                  <c:v>Protecto 24</c:v>
                </c:pt>
                <c:pt idx="10">
                  <c:v>Protecto 25</c:v>
                </c:pt>
                <c:pt idx="11">
                  <c:v>Protecto 26</c:v>
                </c:pt>
                <c:pt idx="12">
                  <c:v>Comex 24</c:v>
                </c:pt>
                <c:pt idx="13">
                  <c:v>Comex 25</c:v>
                </c:pt>
                <c:pt idx="14">
                  <c:v>Comex 26</c:v>
                </c:pt>
                <c:pt idx="15">
                  <c:v>Pinturas Sur 24</c:v>
                </c:pt>
                <c:pt idx="16">
                  <c:v>Pinturas Sur 25</c:v>
                </c:pt>
                <c:pt idx="17">
                  <c:v>Pinturas Sur 26</c:v>
                </c:pt>
                <c:pt idx="18">
                  <c:v>Covermore 24</c:v>
                </c:pt>
                <c:pt idx="19">
                  <c:v>Covermore 25</c:v>
                </c:pt>
                <c:pt idx="20">
                  <c:v>Covermore 26</c:v>
                </c:pt>
                <c:pt idx="21">
                  <c:v>Lanco 24</c:v>
                </c:pt>
                <c:pt idx="22">
                  <c:v>Lanco 25</c:v>
                </c:pt>
                <c:pt idx="23">
                  <c:v>Lanco 26</c:v>
                </c:pt>
              </c:strCache>
            </c:strRef>
          </c:cat>
          <c:val>
            <c:numRef>
              <c:f>Hoja1!$D$2:$D$25</c:f>
              <c:numCache>
                <c:formatCode>"$"\ #,##0.0</c:formatCode>
                <c:ptCount val="24"/>
                <c:pt idx="0">
                  <c:v>100368.19571638068</c:v>
                </c:pt>
                <c:pt idx="1">
                  <c:v>95452.604256817765</c:v>
                </c:pt>
                <c:pt idx="2">
                  <c:v>25776.192273088913</c:v>
                </c:pt>
                <c:pt idx="3">
                  <c:v>46834.042338840118</c:v>
                </c:pt>
                <c:pt idx="4">
                  <c:v>155598.99577628021</c:v>
                </c:pt>
                <c:pt idx="5">
                  <c:v>33985.329983866861</c:v>
                </c:pt>
                <c:pt idx="6">
                  <c:v>34591.624119821121</c:v>
                </c:pt>
                <c:pt idx="7">
                  <c:v>58483.092575622708</c:v>
                </c:pt>
                <c:pt idx="8">
                  <c:v>28132.578479859083</c:v>
                </c:pt>
                <c:pt idx="9">
                  <c:v>8293.1895888882318</c:v>
                </c:pt>
                <c:pt idx="10">
                  <c:v>14743.585031103124</c:v>
                </c:pt>
                <c:pt idx="12">
                  <c:v>1960.5991654422501</c:v>
                </c:pt>
                <c:pt idx="13">
                  <c:v>4469.1653064860739</c:v>
                </c:pt>
                <c:pt idx="14">
                  <c:v>2434.0976589553879</c:v>
                </c:pt>
                <c:pt idx="16">
                  <c:v>5720.9777318672695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8B-4BAF-84CB-D685877CC961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PRENSA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Hoja1!$A$2:$A$25</c:f>
              <c:strCache>
                <c:ptCount val="24"/>
                <c:pt idx="0">
                  <c:v>Pinturas Americanas 24</c:v>
                </c:pt>
                <c:pt idx="1">
                  <c:v>Pinturas Americanas 25</c:v>
                </c:pt>
                <c:pt idx="2">
                  <c:v>Pinturas Americanas 26</c:v>
                </c:pt>
                <c:pt idx="3">
                  <c:v>Pinturas Corona 24</c:v>
                </c:pt>
                <c:pt idx="4">
                  <c:v>Pinturas Corona 25</c:v>
                </c:pt>
                <c:pt idx="5">
                  <c:v>Pinturas Corona 26</c:v>
                </c:pt>
                <c:pt idx="6">
                  <c:v>Sherwin williams 24</c:v>
                </c:pt>
                <c:pt idx="7">
                  <c:v>Sherwin williams 25</c:v>
                </c:pt>
                <c:pt idx="8">
                  <c:v>Sherwin williams 26</c:v>
                </c:pt>
                <c:pt idx="9">
                  <c:v>Protecto 24</c:v>
                </c:pt>
                <c:pt idx="10">
                  <c:v>Protecto 25</c:v>
                </c:pt>
                <c:pt idx="11">
                  <c:v>Protecto 26</c:v>
                </c:pt>
                <c:pt idx="12">
                  <c:v>Comex 24</c:v>
                </c:pt>
                <c:pt idx="13">
                  <c:v>Comex 25</c:v>
                </c:pt>
                <c:pt idx="14">
                  <c:v>Comex 26</c:v>
                </c:pt>
                <c:pt idx="15">
                  <c:v>Pinturas Sur 24</c:v>
                </c:pt>
                <c:pt idx="16">
                  <c:v>Pinturas Sur 25</c:v>
                </c:pt>
                <c:pt idx="17">
                  <c:v>Pinturas Sur 26</c:v>
                </c:pt>
                <c:pt idx="18">
                  <c:v>Covermore 24</c:v>
                </c:pt>
                <c:pt idx="19">
                  <c:v>Covermore 25</c:v>
                </c:pt>
                <c:pt idx="20">
                  <c:v>Covermore 26</c:v>
                </c:pt>
                <c:pt idx="21">
                  <c:v>Lanco 24</c:v>
                </c:pt>
                <c:pt idx="22">
                  <c:v>Lanco 25</c:v>
                </c:pt>
                <c:pt idx="23">
                  <c:v>Lanco 26</c:v>
                </c:pt>
              </c:strCache>
            </c:strRef>
          </c:cat>
          <c:val>
            <c:numRef>
              <c:f>Hoja1!$E$2:$E$25</c:f>
              <c:numCache>
                <c:formatCode>General</c:formatCode>
                <c:ptCount val="24"/>
                <c:pt idx="10" formatCode="&quot;$&quot;\ #,##0.0">
                  <c:v>1230.49251602299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08B-4BAF-84CB-D685877CC961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Hoja1!$A$2:$A$25</c:f>
              <c:strCache>
                <c:ptCount val="24"/>
                <c:pt idx="0">
                  <c:v>Pinturas Americanas 24</c:v>
                </c:pt>
                <c:pt idx="1">
                  <c:v>Pinturas Americanas 25</c:v>
                </c:pt>
                <c:pt idx="2">
                  <c:v>Pinturas Americanas 26</c:v>
                </c:pt>
                <c:pt idx="3">
                  <c:v>Pinturas Corona 24</c:v>
                </c:pt>
                <c:pt idx="4">
                  <c:v>Pinturas Corona 25</c:v>
                </c:pt>
                <c:pt idx="5">
                  <c:v>Pinturas Corona 26</c:v>
                </c:pt>
                <c:pt idx="6">
                  <c:v>Sherwin williams 24</c:v>
                </c:pt>
                <c:pt idx="7">
                  <c:v>Sherwin williams 25</c:v>
                </c:pt>
                <c:pt idx="8">
                  <c:v>Sherwin williams 26</c:v>
                </c:pt>
                <c:pt idx="9">
                  <c:v>Protecto 24</c:v>
                </c:pt>
                <c:pt idx="10">
                  <c:v>Protecto 25</c:v>
                </c:pt>
                <c:pt idx="11">
                  <c:v>Protecto 26</c:v>
                </c:pt>
                <c:pt idx="12">
                  <c:v>Comex 24</c:v>
                </c:pt>
                <c:pt idx="13">
                  <c:v>Comex 25</c:v>
                </c:pt>
                <c:pt idx="14">
                  <c:v>Comex 26</c:v>
                </c:pt>
                <c:pt idx="15">
                  <c:v>Pinturas Sur 24</c:v>
                </c:pt>
                <c:pt idx="16">
                  <c:v>Pinturas Sur 25</c:v>
                </c:pt>
                <c:pt idx="17">
                  <c:v>Pinturas Sur 26</c:v>
                </c:pt>
                <c:pt idx="18">
                  <c:v>Covermore 24</c:v>
                </c:pt>
                <c:pt idx="19">
                  <c:v>Covermore 25</c:v>
                </c:pt>
                <c:pt idx="20">
                  <c:v>Covermore 26</c:v>
                </c:pt>
                <c:pt idx="21">
                  <c:v>Lanco 24</c:v>
                </c:pt>
                <c:pt idx="22">
                  <c:v>Lanco 25</c:v>
                </c:pt>
                <c:pt idx="23">
                  <c:v>Lanco 26</c:v>
                </c:pt>
              </c:strCache>
            </c:strRef>
          </c:cat>
          <c:val>
            <c:numRef>
              <c:f>Hoja1!$F$2:$F$25</c:f>
              <c:numCache>
                <c:formatCode>"$"\ #,##0.0</c:formatCode>
                <c:ptCount val="24"/>
                <c:pt idx="0">
                  <c:v>84257.429610038773</c:v>
                </c:pt>
                <c:pt idx="1">
                  <c:v>56232.644845375704</c:v>
                </c:pt>
                <c:pt idx="2">
                  <c:v>25090.26305978651</c:v>
                </c:pt>
                <c:pt idx="3">
                  <c:v>42835.659488427809</c:v>
                </c:pt>
                <c:pt idx="4">
                  <c:v>68977.573474410863</c:v>
                </c:pt>
                <c:pt idx="5">
                  <c:v>14037.329667981623</c:v>
                </c:pt>
                <c:pt idx="6">
                  <c:v>70764.680214360385</c:v>
                </c:pt>
                <c:pt idx="7">
                  <c:v>25001.579994401862</c:v>
                </c:pt>
                <c:pt idx="8">
                  <c:v>4781.6853657084985</c:v>
                </c:pt>
                <c:pt idx="9">
                  <c:v>158921.29329635046</c:v>
                </c:pt>
                <c:pt idx="10">
                  <c:v>19716.124895368073</c:v>
                </c:pt>
                <c:pt idx="11">
                  <c:v>2393.9085075770008</c:v>
                </c:pt>
                <c:pt idx="16">
                  <c:v>15485.92812059373</c:v>
                </c:pt>
                <c:pt idx="17">
                  <c:v>5345.2901406246665</c:v>
                </c:pt>
                <c:pt idx="18">
                  <c:v>10625.580143843621</c:v>
                </c:pt>
                <c:pt idx="19">
                  <c:v>13490.409684491235</c:v>
                </c:pt>
                <c:pt idx="20">
                  <c:v>6064.8238572781684</c:v>
                </c:pt>
                <c:pt idx="22">
                  <c:v>1911.1694183260536</c:v>
                </c:pt>
                <c:pt idx="23">
                  <c:v>38.925341586617918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08B-4BAF-84CB-D685877CC961}"/>
            </c:ext>
          </c:extLst>
        </c:ser>
        <c:ser>
          <c:idx val="5"/>
          <c:order val="5"/>
          <c:tx>
            <c:strRef>
              <c:f>Hoja1!$G$1</c:f>
              <c:strCache>
                <c:ptCount val="1"/>
                <c:pt idx="0">
                  <c:v>TV NAL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Hoja1!$A$2:$A$25</c:f>
              <c:strCache>
                <c:ptCount val="24"/>
                <c:pt idx="0">
                  <c:v>Pinturas Americanas 24</c:v>
                </c:pt>
                <c:pt idx="1">
                  <c:v>Pinturas Americanas 25</c:v>
                </c:pt>
                <c:pt idx="2">
                  <c:v>Pinturas Americanas 26</c:v>
                </c:pt>
                <c:pt idx="3">
                  <c:v>Pinturas Corona 24</c:v>
                </c:pt>
                <c:pt idx="4">
                  <c:v>Pinturas Corona 25</c:v>
                </c:pt>
                <c:pt idx="5">
                  <c:v>Pinturas Corona 26</c:v>
                </c:pt>
                <c:pt idx="6">
                  <c:v>Sherwin williams 24</c:v>
                </c:pt>
                <c:pt idx="7">
                  <c:v>Sherwin williams 25</c:v>
                </c:pt>
                <c:pt idx="8">
                  <c:v>Sherwin williams 26</c:v>
                </c:pt>
                <c:pt idx="9">
                  <c:v>Protecto 24</c:v>
                </c:pt>
                <c:pt idx="10">
                  <c:v>Protecto 25</c:v>
                </c:pt>
                <c:pt idx="11">
                  <c:v>Protecto 26</c:v>
                </c:pt>
                <c:pt idx="12">
                  <c:v>Comex 24</c:v>
                </c:pt>
                <c:pt idx="13">
                  <c:v>Comex 25</c:v>
                </c:pt>
                <c:pt idx="14">
                  <c:v>Comex 26</c:v>
                </c:pt>
                <c:pt idx="15">
                  <c:v>Pinturas Sur 24</c:v>
                </c:pt>
                <c:pt idx="16">
                  <c:v>Pinturas Sur 25</c:v>
                </c:pt>
                <c:pt idx="17">
                  <c:v>Pinturas Sur 26</c:v>
                </c:pt>
                <c:pt idx="18">
                  <c:v>Covermore 24</c:v>
                </c:pt>
                <c:pt idx="19">
                  <c:v>Covermore 25</c:v>
                </c:pt>
                <c:pt idx="20">
                  <c:v>Covermore 26</c:v>
                </c:pt>
                <c:pt idx="21">
                  <c:v>Lanco 24</c:v>
                </c:pt>
                <c:pt idx="22">
                  <c:v>Lanco 25</c:v>
                </c:pt>
                <c:pt idx="23">
                  <c:v>Lanco 26</c:v>
                </c:pt>
              </c:strCache>
            </c:strRef>
          </c:cat>
          <c:val>
            <c:numRef>
              <c:f>Hoja1!$G$2:$G$25</c:f>
              <c:numCache>
                <c:formatCode>"$"\ #,##0.0</c:formatCode>
                <c:ptCount val="24"/>
                <c:pt idx="0">
                  <c:v>680358.73232585064</c:v>
                </c:pt>
                <c:pt idx="1">
                  <c:v>454287.45527606132</c:v>
                </c:pt>
                <c:pt idx="2">
                  <c:v>76152.300437974322</c:v>
                </c:pt>
                <c:pt idx="3">
                  <c:v>291276.70023514307</c:v>
                </c:pt>
                <c:pt idx="4">
                  <c:v>477961.82234853186</c:v>
                </c:pt>
                <c:pt idx="5">
                  <c:v>35626.757718739886</c:v>
                </c:pt>
                <c:pt idx="6">
                  <c:v>59676.1111678671</c:v>
                </c:pt>
                <c:pt idx="7">
                  <c:v>244363.15390480042</c:v>
                </c:pt>
                <c:pt idx="8">
                  <c:v>52619.849799081596</c:v>
                </c:pt>
                <c:pt idx="9">
                  <c:v>380462.47603251837</c:v>
                </c:pt>
                <c:pt idx="10">
                  <c:v>14113.739562989369</c:v>
                </c:pt>
                <c:pt idx="11">
                  <c:v>754.17849324072279</c:v>
                </c:pt>
                <c:pt idx="12">
                  <c:v>162312.86409248234</c:v>
                </c:pt>
                <c:pt idx="13">
                  <c:v>3788.3352925405852</c:v>
                </c:pt>
                <c:pt idx="16">
                  <c:v>71310.365676108937</c:v>
                </c:pt>
                <c:pt idx="22">
                  <c:v>5431.3281168749036</c:v>
                </c:pt>
                <c:pt idx="23">
                  <c:v>88.155235829108705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08B-4BAF-84CB-D685877CC9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608157392"/>
        <c:axId val="1608151152"/>
      </c:barChart>
      <c:catAx>
        <c:axId val="160815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8151152"/>
        <c:crosses val="autoZero"/>
        <c:auto val="1"/>
        <c:lblAlgn val="ctr"/>
        <c:lblOffset val="100"/>
        <c:noMultiLvlLbl val="0"/>
      </c:catAx>
      <c:valAx>
        <c:axId val="1608151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60815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Hoja1!$A$2:$A$9</c:f>
              <c:strCache>
                <c:ptCount val="8"/>
                <c:pt idx="0">
                  <c:v>LARACH Y CIA</c:v>
                </c:pt>
                <c:pt idx="1">
                  <c:v>FERROMAX</c:v>
                </c:pt>
                <c:pt idx="2">
                  <c:v>FERRETERIA MONTERROSO</c:v>
                </c:pt>
                <c:pt idx="3">
                  <c:v>SIKA</c:v>
                </c:pt>
                <c:pt idx="4">
                  <c:v>IMFERRA</c:v>
                </c:pt>
                <c:pt idx="5">
                  <c:v>FERRETERIA Y MAS</c:v>
                </c:pt>
                <c:pt idx="6">
                  <c:v>FERRETERIA JESUS M BENDECK</c:v>
                </c:pt>
                <c:pt idx="7">
                  <c:v>OTRAS</c:v>
                </c:pt>
              </c:strCache>
            </c:strRef>
          </c:cat>
          <c:val>
            <c:numRef>
              <c:f>Hoja1!$B$2:$B$9</c:f>
              <c:numCache>
                <c:formatCode>_-"$"\ * #,##0.0_-;\-"$"\ * #,##0.0_-;_-"$"\ * "-"??_-;_-@_-</c:formatCode>
                <c:ptCount val="8"/>
                <c:pt idx="0">
                  <c:v>295084.07060773636</c:v>
                </c:pt>
                <c:pt idx="1">
                  <c:v>37455.547587408939</c:v>
                </c:pt>
                <c:pt idx="2">
                  <c:v>33128.888753769243</c:v>
                </c:pt>
                <c:pt idx="3">
                  <c:v>608.98</c:v>
                </c:pt>
                <c:pt idx="4">
                  <c:v>6019.3680567554202</c:v>
                </c:pt>
                <c:pt idx="5">
                  <c:v>3161.4968195067518</c:v>
                </c:pt>
                <c:pt idx="6">
                  <c:v>487.65781254271923</c:v>
                </c:pt>
                <c:pt idx="7" formatCode="&quot;$&quot;\ #,##0.0">
                  <c:v>108806.3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D9-45B7-9E8C-88ADB790C47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Hoja1!$A$2:$A$9</c:f>
              <c:strCache>
                <c:ptCount val="8"/>
                <c:pt idx="0">
                  <c:v>LARACH Y CIA</c:v>
                </c:pt>
                <c:pt idx="1">
                  <c:v>FERROMAX</c:v>
                </c:pt>
                <c:pt idx="2">
                  <c:v>FERRETERIA MONTERROSO</c:v>
                </c:pt>
                <c:pt idx="3">
                  <c:v>SIKA</c:v>
                </c:pt>
                <c:pt idx="4">
                  <c:v>IMFERRA</c:v>
                </c:pt>
                <c:pt idx="5">
                  <c:v>FERRETERIA Y MAS</c:v>
                </c:pt>
                <c:pt idx="6">
                  <c:v>FERRETERIA JESUS M BENDECK</c:v>
                </c:pt>
                <c:pt idx="7">
                  <c:v>OTRAS</c:v>
                </c:pt>
              </c:strCache>
            </c:strRef>
          </c:cat>
          <c:val>
            <c:numRef>
              <c:f>Hoja1!$C$2:$C$9</c:f>
              <c:numCache>
                <c:formatCode>"$"\ #,##0.0</c:formatCode>
                <c:ptCount val="8"/>
                <c:pt idx="0">
                  <c:v>190517.95328979971</c:v>
                </c:pt>
                <c:pt idx="1">
                  <c:v>55287.576280758054</c:v>
                </c:pt>
                <c:pt idx="2">
                  <c:v>9125.2970826063793</c:v>
                </c:pt>
                <c:pt idx="3">
                  <c:v>1873.67</c:v>
                </c:pt>
                <c:pt idx="4">
                  <c:v>5817.1242241161899</c:v>
                </c:pt>
                <c:pt idx="5">
                  <c:v>3080.8109831492125</c:v>
                </c:pt>
                <c:pt idx="6" formatCode="_-&quot;$&quot;\ * #,##0.0_-;\-&quot;$&quot;\ * #,##0.0_-;_-&quot;$&quot;\ * &quot;-&quot;??_-;_-@_-">
                  <c:v>1435.422906770033</c:v>
                </c:pt>
                <c:pt idx="7">
                  <c:v>103695.4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D9-45B7-9E8C-88ADB790C47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Hoja1!$A$2:$A$9</c:f>
              <c:strCache>
                <c:ptCount val="8"/>
                <c:pt idx="0">
                  <c:v>LARACH Y CIA</c:v>
                </c:pt>
                <c:pt idx="1">
                  <c:v>FERROMAX</c:v>
                </c:pt>
                <c:pt idx="2">
                  <c:v>FERRETERIA MONTERROSO</c:v>
                </c:pt>
                <c:pt idx="3">
                  <c:v>SIKA</c:v>
                </c:pt>
                <c:pt idx="4">
                  <c:v>IMFERRA</c:v>
                </c:pt>
                <c:pt idx="5">
                  <c:v>FERRETERIA Y MAS</c:v>
                </c:pt>
                <c:pt idx="6">
                  <c:v>FERRETERIA JESUS M BENDECK</c:v>
                </c:pt>
                <c:pt idx="7">
                  <c:v>OTRAS</c:v>
                </c:pt>
              </c:strCache>
            </c:strRef>
          </c:cat>
          <c:val>
            <c:numRef>
              <c:f>Hoja1!$D$2:$D$9</c:f>
              <c:numCache>
                <c:formatCode>"$"\ #,##0.0</c:formatCode>
                <c:ptCount val="8"/>
                <c:pt idx="0">
                  <c:v>242433.89938043978</c:v>
                </c:pt>
                <c:pt idx="1">
                  <c:v>109275.69889465169</c:v>
                </c:pt>
                <c:pt idx="3">
                  <c:v>21503.620000000003</c:v>
                </c:pt>
                <c:pt idx="6">
                  <c:v>1280.3662195751654</c:v>
                </c:pt>
                <c:pt idx="7">
                  <c:v>118927.3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08-40E9-BDA9-4DDCCBFA59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136642879"/>
        <c:axId val="1136635679"/>
      </c:barChart>
      <c:catAx>
        <c:axId val="1136642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1136635679"/>
        <c:crosses val="autoZero"/>
        <c:auto val="1"/>
        <c:lblAlgn val="ctr"/>
        <c:lblOffset val="100"/>
        <c:noMultiLvlLbl val="0"/>
      </c:catAx>
      <c:valAx>
        <c:axId val="1136635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\ 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1136642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es-H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795584231641459E-2"/>
          <c:y val="9.272780231313088E-2"/>
          <c:w val="0.9280785111457579"/>
          <c:h val="0.62590135089378207"/>
        </c:manualLayout>
      </c:layout>
      <c:lineChart>
        <c:grouping val="standar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LARACH Y CIA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Hoja1!$B$2:$AB$2</c:f>
              <c:numCache>
                <c:formatCode>"$"\ #,##0</c:formatCode>
                <c:ptCount val="27"/>
                <c:pt idx="0">
                  <c:v>97067.805090300681</c:v>
                </c:pt>
                <c:pt idx="1">
                  <c:v>98303.533606549987</c:v>
                </c:pt>
                <c:pt idx="2">
                  <c:v>99712.731910884046</c:v>
                </c:pt>
                <c:pt idx="3">
                  <c:v>90743.03130046335</c:v>
                </c:pt>
                <c:pt idx="4">
                  <c:v>138451.47988004974</c:v>
                </c:pt>
                <c:pt idx="5">
                  <c:v>144881.62686542384</c:v>
                </c:pt>
                <c:pt idx="6">
                  <c:v>193215.8338440877</c:v>
                </c:pt>
                <c:pt idx="7">
                  <c:v>183955.77543164956</c:v>
                </c:pt>
                <c:pt idx="8">
                  <c:v>150446.97937288633</c:v>
                </c:pt>
                <c:pt idx="9">
                  <c:v>197105.547202505</c:v>
                </c:pt>
                <c:pt idx="10">
                  <c:v>251859.39264043336</c:v>
                </c:pt>
                <c:pt idx="11">
                  <c:v>230341.64102631921</c:v>
                </c:pt>
                <c:pt idx="12">
                  <c:v>51471.399182900939</c:v>
                </c:pt>
                <c:pt idx="13">
                  <c:v>65451.651370681953</c:v>
                </c:pt>
                <c:pt idx="14">
                  <c:v>73594.902736213655</c:v>
                </c:pt>
                <c:pt idx="15">
                  <c:v>57738.724131142611</c:v>
                </c:pt>
                <c:pt idx="16">
                  <c:v>61067.954733582737</c:v>
                </c:pt>
                <c:pt idx="17">
                  <c:v>70351.031742161504</c:v>
                </c:pt>
                <c:pt idx="18">
                  <c:v>104384.31237090938</c:v>
                </c:pt>
                <c:pt idx="19">
                  <c:v>230448.78228077778</c:v>
                </c:pt>
                <c:pt idx="20">
                  <c:v>88807.285731471056</c:v>
                </c:pt>
                <c:pt idx="21">
                  <c:v>71917.330487788582</c:v>
                </c:pt>
                <c:pt idx="22">
                  <c:v>72514.871120505937</c:v>
                </c:pt>
                <c:pt idx="25">
                  <c:v>90168.681330992462</c:v>
                </c:pt>
                <c:pt idx="26">
                  <c:v>152265.21804945802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2AE-4C9F-B56D-37ABE8E767F0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FERROMAX</c:v>
                </c:pt>
              </c:strCache>
            </c:strRef>
          </c:tx>
          <c:spPr>
            <a:ln w="28575" cap="rnd">
              <a:solidFill>
                <a:srgbClr val="B4B18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Hoja1!$B$3:$AB$3</c:f>
              <c:numCache>
                <c:formatCode>"$"\ #,##0</c:formatCode>
                <c:ptCount val="27"/>
                <c:pt idx="0">
                  <c:v>8357.8407006770067</c:v>
                </c:pt>
                <c:pt idx="1">
                  <c:v>17197.292377131751</c:v>
                </c:pt>
                <c:pt idx="2">
                  <c:v>11900.414509600179</c:v>
                </c:pt>
                <c:pt idx="3">
                  <c:v>14650.105061549692</c:v>
                </c:pt>
                <c:pt idx="4">
                  <c:v>14673.042764439842</c:v>
                </c:pt>
                <c:pt idx="5">
                  <c:v>15922.72368220281</c:v>
                </c:pt>
                <c:pt idx="6">
                  <c:v>19386.227833925572</c:v>
                </c:pt>
                <c:pt idx="7">
                  <c:v>12785.384351833532</c:v>
                </c:pt>
                <c:pt idx="8">
                  <c:v>21671.769788855101</c:v>
                </c:pt>
                <c:pt idx="9">
                  <c:v>14004.698135507042</c:v>
                </c:pt>
                <c:pt idx="10">
                  <c:v>21886.108330884501</c:v>
                </c:pt>
                <c:pt idx="11">
                  <c:v>17003.756091953019</c:v>
                </c:pt>
                <c:pt idx="12">
                  <c:v>21336.831160021593</c:v>
                </c:pt>
                <c:pt idx="13">
                  <c:v>17583.851634255938</c:v>
                </c:pt>
                <c:pt idx="14">
                  <c:v>16366.893486480521</c:v>
                </c:pt>
                <c:pt idx="15">
                  <c:v>26819.690077097541</c:v>
                </c:pt>
                <c:pt idx="16">
                  <c:v>33984.436956959864</c:v>
                </c:pt>
                <c:pt idx="17">
                  <c:v>42020.034152455832</c:v>
                </c:pt>
                <c:pt idx="18">
                  <c:v>67332.403480072753</c:v>
                </c:pt>
                <c:pt idx="19">
                  <c:v>23278.934344519294</c:v>
                </c:pt>
                <c:pt idx="20">
                  <c:v>34850.346472505931</c:v>
                </c:pt>
                <c:pt idx="21">
                  <c:v>30681.060748477234</c:v>
                </c:pt>
                <c:pt idx="22">
                  <c:v>29953.897347246024</c:v>
                </c:pt>
                <c:pt idx="23">
                  <c:v>4438.47</c:v>
                </c:pt>
                <c:pt idx="24">
                  <c:v>16592.22</c:v>
                </c:pt>
                <c:pt idx="25">
                  <c:v>51299.582342618836</c:v>
                </c:pt>
                <c:pt idx="26">
                  <c:v>41383.896552032027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2AE-4C9F-B56D-37ABE8E767F0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FERRETERIA MONTERROSO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Hoja1!$B$4:$AB$4</c:f>
              <c:numCache>
                <c:formatCode>"$"\ #,##0</c:formatCode>
                <c:ptCount val="27"/>
                <c:pt idx="0">
                  <c:v>8676.8872588114809</c:v>
                </c:pt>
                <c:pt idx="1">
                  <c:v>15927.030867379141</c:v>
                </c:pt>
                <c:pt idx="2">
                  <c:v>8524.9706275776207</c:v>
                </c:pt>
                <c:pt idx="4">
                  <c:v>1416.2047815929</c:v>
                </c:pt>
                <c:pt idx="5">
                  <c:v>11784.508446178141</c:v>
                </c:pt>
                <c:pt idx="6">
                  <c:v>20974.074060427309</c:v>
                </c:pt>
                <c:pt idx="7">
                  <c:v>19537.250316064608</c:v>
                </c:pt>
                <c:pt idx="8">
                  <c:v>19988.959286289355</c:v>
                </c:pt>
                <c:pt idx="9">
                  <c:v>15327.159936322547</c:v>
                </c:pt>
                <c:pt idx="10">
                  <c:v>16857.19201640852</c:v>
                </c:pt>
                <c:pt idx="11">
                  <c:v>16812.000007426312</c:v>
                </c:pt>
                <c:pt idx="12">
                  <c:v>9125.2970826063793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72AE-4C9F-B56D-37ABE8E767F0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SIKA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Hoja1!$B$5:$AB$5</c:f>
              <c:numCache>
                <c:formatCode>"$"\ #,##0</c:formatCode>
                <c:ptCount val="27"/>
                <c:pt idx="2">
                  <c:v>608.98</c:v>
                </c:pt>
                <c:pt idx="3">
                  <c:v>175.61</c:v>
                </c:pt>
                <c:pt idx="14">
                  <c:v>1873.67</c:v>
                </c:pt>
                <c:pt idx="21">
                  <c:v>5676.46</c:v>
                </c:pt>
                <c:pt idx="25">
                  <c:v>19067.699999999997</c:v>
                </c:pt>
                <c:pt idx="26">
                  <c:v>2435.92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72AE-4C9F-B56D-37ABE8E767F0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IMFERRA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Hoja1!$B$6:$AB$6</c:f>
              <c:numCache>
                <c:formatCode>"$"\ #,##0</c:formatCode>
                <c:ptCount val="27"/>
                <c:pt idx="0">
                  <c:v>2010.1183265289801</c:v>
                </c:pt>
                <c:pt idx="1">
                  <c:v>2005.3424754263499</c:v>
                </c:pt>
                <c:pt idx="2">
                  <c:v>2003.90725480009</c:v>
                </c:pt>
                <c:pt idx="3">
                  <c:v>2010.0016871832299</c:v>
                </c:pt>
                <c:pt idx="5">
                  <c:v>2003.20456073427</c:v>
                </c:pt>
                <c:pt idx="6">
                  <c:v>2004.2792779751901</c:v>
                </c:pt>
                <c:pt idx="7">
                  <c:v>64.719669784064806</c:v>
                </c:pt>
                <c:pt idx="8">
                  <c:v>1996.4759577710199</c:v>
                </c:pt>
                <c:pt idx="9">
                  <c:v>1988.7140677535201</c:v>
                </c:pt>
                <c:pt idx="10">
                  <c:v>1960.5991654422501</c:v>
                </c:pt>
                <c:pt idx="11">
                  <c:v>1955.34304597651</c:v>
                </c:pt>
                <c:pt idx="12">
                  <c:v>1943.6411600215899</c:v>
                </c:pt>
                <c:pt idx="13">
                  <c:v>1948.7328002274801</c:v>
                </c:pt>
                <c:pt idx="14">
                  <c:v>1924.7502638671201</c:v>
                </c:pt>
                <c:pt idx="15">
                  <c:v>1909.75884066913</c:v>
                </c:pt>
                <c:pt idx="16">
                  <c:v>1900.91764399115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72AE-4C9F-B56D-37ABE8E767F0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FERRETERIA Y MAS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Hoja1!$B$7:$AB$7</c:f>
            </c:numRef>
          </c:val>
          <c:smooth val="1"/>
          <c:extLst>
            <c:ext xmlns:c16="http://schemas.microsoft.com/office/drawing/2014/chart" uri="{C3380CC4-5D6E-409C-BE32-E72D297353CC}">
              <c16:uniqueId val="{00000005-72AE-4C9F-B56D-37ABE8E767F0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FERRETERIA JESUS M BENDECK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Hoja1!$B$1:$AB$1</c:f>
              <c:strCache>
                <c:ptCount val="27"/>
                <c:pt idx="0">
                  <c:v>Ene-24</c:v>
                </c:pt>
                <c:pt idx="1">
                  <c:v>feb-24</c:v>
                </c:pt>
                <c:pt idx="2">
                  <c:v>mar-24</c:v>
                </c:pt>
                <c:pt idx="3">
                  <c:v>abr-24</c:v>
                </c:pt>
                <c:pt idx="4">
                  <c:v>may-24</c:v>
                </c:pt>
                <c:pt idx="5">
                  <c:v>jun-24</c:v>
                </c:pt>
                <c:pt idx="6">
                  <c:v>jul-24</c:v>
                </c:pt>
                <c:pt idx="7">
                  <c:v>ago-24</c:v>
                </c:pt>
                <c:pt idx="8">
                  <c:v>sep-24</c:v>
                </c:pt>
                <c:pt idx="9">
                  <c:v>oct-24</c:v>
                </c:pt>
                <c:pt idx="10">
                  <c:v>nov-24</c:v>
                </c:pt>
                <c:pt idx="11">
                  <c:v>dic-24</c:v>
                </c:pt>
                <c:pt idx="12">
                  <c:v>ene-25</c:v>
                </c:pt>
                <c:pt idx="13">
                  <c:v>feb-25</c:v>
                </c:pt>
                <c:pt idx="14">
                  <c:v>mar-25</c:v>
                </c:pt>
                <c:pt idx="15">
                  <c:v>abr-25</c:v>
                </c:pt>
                <c:pt idx="16">
                  <c:v>may-25</c:v>
                </c:pt>
                <c:pt idx="17">
                  <c:v>jun-25</c:v>
                </c:pt>
                <c:pt idx="18">
                  <c:v>jul-25</c:v>
                </c:pt>
                <c:pt idx="19">
                  <c:v>ago-25</c:v>
                </c:pt>
                <c:pt idx="20">
                  <c:v>sep-25</c:v>
                </c:pt>
                <c:pt idx="21">
                  <c:v>oct-25</c:v>
                </c:pt>
                <c:pt idx="22">
                  <c:v>nov-25</c:v>
                </c:pt>
                <c:pt idx="23">
                  <c:v>dic-25</c:v>
                </c:pt>
                <c:pt idx="24">
                  <c:v>ene-26</c:v>
                </c:pt>
                <c:pt idx="25">
                  <c:v>feb-26</c:v>
                </c:pt>
                <c:pt idx="26">
                  <c:v>mar-26</c:v>
                </c:pt>
              </c:strCache>
            </c:strRef>
          </c:cat>
          <c:val>
            <c:numRef>
              <c:f>Hoja1!$B$8:$AB$8</c:f>
              <c:numCache>
                <c:formatCode>"$"\ #,##0</c:formatCode>
                <c:ptCount val="27"/>
                <c:pt idx="0">
                  <c:v>4.466929614508846</c:v>
                </c:pt>
                <c:pt idx="1">
                  <c:v>37.135971767154643</c:v>
                </c:pt>
                <c:pt idx="2">
                  <c:v>446.05491116105594</c:v>
                </c:pt>
                <c:pt idx="3">
                  <c:v>480.16706971599592</c:v>
                </c:pt>
                <c:pt idx="4">
                  <c:v>479.95854431412596</c:v>
                </c:pt>
                <c:pt idx="5">
                  <c:v>575.73582930732971</c:v>
                </c:pt>
                <c:pt idx="6">
                  <c:v>475.83074710448182</c:v>
                </c:pt>
                <c:pt idx="7">
                  <c:v>474.61091174980731</c:v>
                </c:pt>
                <c:pt idx="8">
                  <c:v>466.58382568648631</c:v>
                </c:pt>
                <c:pt idx="9">
                  <c:v>489.81290928003273</c:v>
                </c:pt>
                <c:pt idx="10">
                  <c:v>461.83002563750637</c:v>
                </c:pt>
                <c:pt idx="11">
                  <c:v>446.10789493390126</c:v>
                </c:pt>
                <c:pt idx="12">
                  <c:v>550.69832867278262</c:v>
                </c:pt>
                <c:pt idx="13">
                  <c:v>434.90331272682391</c:v>
                </c:pt>
                <c:pt idx="14">
                  <c:v>449.82126537042842</c:v>
                </c:pt>
                <c:pt idx="15">
                  <c:v>407.4152193427463</c:v>
                </c:pt>
                <c:pt idx="16">
                  <c:v>373.14309307974384</c:v>
                </c:pt>
                <c:pt idx="17">
                  <c:v>413.44319197539954</c:v>
                </c:pt>
                <c:pt idx="18">
                  <c:v>438.71717416291875</c:v>
                </c:pt>
                <c:pt idx="19">
                  <c:v>420.06778366509064</c:v>
                </c:pt>
                <c:pt idx="20">
                  <c:v>468.9458759722533</c:v>
                </c:pt>
                <c:pt idx="21">
                  <c:v>415.36020176313673</c:v>
                </c:pt>
                <c:pt idx="22">
                  <c:v>407.8994588876144</c:v>
                </c:pt>
                <c:pt idx="25">
                  <c:v>440.37275817493941</c:v>
                </c:pt>
                <c:pt idx="26">
                  <c:v>839.99346140022453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2AE-4C9F-B56D-37ABE8E767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8672512"/>
        <c:axId val="273211392"/>
      </c:lineChart>
      <c:catAx>
        <c:axId val="26867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73211392"/>
        <c:crosses val="autoZero"/>
        <c:auto val="1"/>
        <c:lblAlgn val="ctr"/>
        <c:lblOffset val="100"/>
        <c:noMultiLvlLbl val="0"/>
      </c:catAx>
      <c:valAx>
        <c:axId val="27321139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_);_(@_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s-HN"/>
          </a:p>
        </c:txPr>
        <c:crossAx val="268672512"/>
        <c:crosses val="autoZero"/>
        <c:crossBetween val="between"/>
      </c:valAx>
      <c:spPr>
        <a:solidFill>
          <a:schemeClr val="tx2">
            <a:lumMod val="10000"/>
            <a:lumOff val="90000"/>
          </a:schemeClr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97307A2-B3A0-00A5-CC55-6404B23A40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HN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65ED7E6-D67F-09DE-3B4B-06B90620F6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76DBF-751B-CD47-AED1-22A16A47CA6D}" type="datetimeFigureOut">
              <a:rPr lang="es-HN" smtClean="0"/>
              <a:t>23/4/26</a:t>
            </a:fld>
            <a:endParaRPr lang="es-HN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F49A865-9813-DE0E-E7F6-A9C77CD531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HN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8B34211-ACD5-0325-B032-C94066E699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37A442-0AB1-F444-8B39-0145E9895524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307373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encabezado 8">
            <a:extLst>
              <a:ext uri="{FF2B5EF4-FFF2-40B4-BE49-F238E27FC236}">
                <a16:creationId xmlns:a16="http://schemas.microsoft.com/office/drawing/2014/main" id="{B7BAD074-2D55-A404-CC4C-B2BB400FD3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HN"/>
          </a:p>
        </p:txBody>
      </p:sp>
      <p:sp>
        <p:nvSpPr>
          <p:cNvPr id="16" name="Marcador de número de diapositiva 15">
            <a:extLst>
              <a:ext uri="{FF2B5EF4-FFF2-40B4-BE49-F238E27FC236}">
                <a16:creationId xmlns:a16="http://schemas.microsoft.com/office/drawing/2014/main" id="{3225F94D-699C-09E4-B01F-5E6541FF19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DC8D2-AF14-ED48-8D1A-9747554DDB05}" type="slidenum">
              <a:rPr lang="es-HN" smtClean="0"/>
              <a:t>‹Nº›</a:t>
            </a:fld>
            <a:endParaRPr lang="es-HN"/>
          </a:p>
        </p:txBody>
      </p:sp>
      <p:sp>
        <p:nvSpPr>
          <p:cNvPr id="17" name="Marcador de notas 16">
            <a:extLst>
              <a:ext uri="{FF2B5EF4-FFF2-40B4-BE49-F238E27FC236}">
                <a16:creationId xmlns:a16="http://schemas.microsoft.com/office/drawing/2014/main" id="{214E2BF8-D8BA-D92C-2C5B-9808514285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18" name="Marcador de fecha 17">
            <a:extLst>
              <a:ext uri="{FF2B5EF4-FFF2-40B4-BE49-F238E27FC236}">
                <a16:creationId xmlns:a16="http://schemas.microsoft.com/office/drawing/2014/main" id="{025DE333-B1D5-2403-303D-B3D93709A3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80F1B-CC0E-BE4A-B6FC-305DCDF7F68F}" type="datetimeFigureOut">
              <a:rPr lang="es-HN" smtClean="0"/>
              <a:t>23/4/26</a:t>
            </a:fld>
            <a:endParaRPr lang="es-HN"/>
          </a:p>
        </p:txBody>
      </p:sp>
      <p:sp>
        <p:nvSpPr>
          <p:cNvPr id="20" name="Marcador de pie de página 19">
            <a:extLst>
              <a:ext uri="{FF2B5EF4-FFF2-40B4-BE49-F238E27FC236}">
                <a16:creationId xmlns:a16="http://schemas.microsoft.com/office/drawing/2014/main" id="{897EBAD8-6039-F772-5E76-4118BD3DFB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HN"/>
          </a:p>
        </p:txBody>
      </p:sp>
      <p:sp>
        <p:nvSpPr>
          <p:cNvPr id="23" name="Marcador de imagen de diapositiva 22">
            <a:extLst>
              <a:ext uri="{FF2B5EF4-FFF2-40B4-BE49-F238E27FC236}">
                <a16:creationId xmlns:a16="http://schemas.microsoft.com/office/drawing/2014/main" id="{31B04AF4-BCD5-8B10-9D80-A35E536C59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426606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n-US" sz="1200" b="0" i="0" kern="1200">
        <a:solidFill>
          <a:schemeClr val="tx1"/>
        </a:solidFill>
        <a:latin typeface="Calibri Light" panose="020F0302020204030204" pitchFamily="34" charset="0"/>
        <a:ea typeface="+mn-ea"/>
        <a:cs typeface="Calibri Light" panose="020F0302020204030204" pitchFamily="34" charset="0"/>
      </a:defRPr>
    </a:lvl1pPr>
    <a:lvl2pPr marL="457200" algn="l" defTabSz="914400" rtl="0" eaLnBrk="1" latinLnBrk="0" hangingPunct="1">
      <a:defRPr sz="1000" b="0" i="0" kern="1200">
        <a:solidFill>
          <a:schemeClr val="tx1"/>
        </a:solidFill>
        <a:latin typeface="Myriad Pro Light" panose="020B0403030403020204" pitchFamily="34" charset="0"/>
        <a:ea typeface="+mn-ea"/>
        <a:cs typeface="+mn-cs"/>
      </a:defRPr>
    </a:lvl2pPr>
    <a:lvl3pPr marL="914400" algn="l" defTabSz="914400" rtl="0" eaLnBrk="1" latinLnBrk="0" hangingPunct="1">
      <a:defRPr sz="1000" b="0" i="0" kern="1200">
        <a:solidFill>
          <a:schemeClr val="tx1"/>
        </a:solidFill>
        <a:latin typeface="Myriad Pro Light" panose="020B0403030403020204" pitchFamily="34" charset="0"/>
        <a:ea typeface="+mn-ea"/>
        <a:cs typeface="+mn-cs"/>
      </a:defRPr>
    </a:lvl3pPr>
    <a:lvl4pPr marL="1371600" algn="l" defTabSz="914400" rtl="0" eaLnBrk="1" latinLnBrk="0" hangingPunct="1">
      <a:defRPr sz="1000" b="0" i="0" kern="1200">
        <a:solidFill>
          <a:schemeClr val="tx1"/>
        </a:solidFill>
        <a:latin typeface="Myriad Pro Light" panose="020B0403030403020204" pitchFamily="34" charset="0"/>
        <a:ea typeface="+mn-ea"/>
        <a:cs typeface="+mn-cs"/>
      </a:defRPr>
    </a:lvl4pPr>
    <a:lvl5pPr marL="1828800" algn="l" defTabSz="914400" rtl="0" eaLnBrk="1" latinLnBrk="0" hangingPunct="1">
      <a:defRPr sz="1000" b="0" i="0" kern="1200">
        <a:solidFill>
          <a:schemeClr val="tx1"/>
        </a:solidFill>
        <a:latin typeface="Myriad Pro Light" panose="020B0403030403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76B69-F4D0-3AE2-9A43-6CDF7A30E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1832A53-57C8-C014-204D-8E46109622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23AB2CA-B07A-D2A4-666A-3E5171AAB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87AC648-CC2F-C39A-FD91-919C25C70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89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EB1D9-9DCB-EB2D-626F-227775C98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EA8BDE4-549E-290D-FBAC-9972638904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42F727A-AE7A-E550-A9BF-162E0F536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BCCB09-7942-0AFF-D466-754A55C2D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38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1C37B-BDD8-D722-1DC6-C41A6BA6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E8693E7-7F7D-9A15-69A2-AE7A223EF2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66482A7-BB9C-D026-2C64-B8ACB3F7E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2413B44-2654-4045-FC6E-03B621759F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70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7F9EF-12CE-962C-7539-750C40E9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5DB8D28-2ED8-C85D-EB4A-6FA08A8DD1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A15F63D-0A99-CBA9-F7E9-080CAC04E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869A419-8A6E-7EE3-3737-A07B8C991A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4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85179-84E6-D97E-15A0-2839216EF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951B39E-BEE1-B21E-0D94-705964554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6703739-69A2-4A1E-A9FC-F90DD3455E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49D1FD7-C5A1-DC8E-C623-872888F27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45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C7A0A-E041-A43F-6BA1-E09E85424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D83CBEE-0507-B1C9-902A-8AE8E1689B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74F668C-E84C-CB72-A95C-BEE999FE7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CC1A22-F04B-4282-E743-9B68B5FE79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715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8605D-468A-E402-1603-3483A60A1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81CD505-1F6F-89C0-8855-C1B38AB336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BFF86F1-163E-63C4-E04E-70FE5AB11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D5E3671-1D24-B256-5FFA-93E1979DAF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770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86E90-818D-0C1E-29C2-F43E284C2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35E0CDD-E9AE-C694-F5FA-2D94064F72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F4A11B9-13E9-D2EF-A360-47CE86E68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24531F4-919D-2E96-45BF-B6650D6667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0423DD5-F3A3-1840-AA40-34F3AF6527A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73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sv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:a16="http://schemas.microsoft.com/office/drawing/2014/main" id="{7BF754BA-2C1C-4D74-5011-7C19F04B8E97}"/>
              </a:ext>
            </a:extLst>
          </p:cNvPr>
          <p:cNvSpPr/>
          <p:nvPr userDrawn="1"/>
        </p:nvSpPr>
        <p:spPr>
          <a:xfrm rot="16200000">
            <a:off x="2667003" y="-2667002"/>
            <a:ext cx="6857998" cy="12192001"/>
          </a:xfrm>
          <a:prstGeom prst="rect">
            <a:avLst/>
          </a:prstGeom>
          <a:gradFill flip="none" rotWithShape="1">
            <a:gsLst>
              <a:gs pos="51000">
                <a:schemeClr val="accent3">
                  <a:alpha val="0"/>
                </a:schemeClr>
              </a:gs>
              <a:gs pos="7000">
                <a:schemeClr val="accent3">
                  <a:alpha val="64342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55" name="Picture 54" descr="A blue and green planet&#10;&#10;AI-generated content may be incorrect.">
            <a:extLst>
              <a:ext uri="{FF2B5EF4-FFF2-40B4-BE49-F238E27FC236}">
                <a16:creationId xmlns:a16="http://schemas.microsoft.com/office/drawing/2014/main" id="{16B84971-168B-C620-AEEA-03C452DDE3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51" b="22627"/>
          <a:stretch>
            <a:fillRect/>
          </a:stretch>
        </p:blipFill>
        <p:spPr>
          <a:xfrm rot="10800000">
            <a:off x="7572658" y="0"/>
            <a:ext cx="4619342" cy="38910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76ECFA-E69A-A8F0-C2A3-BA082ADD03F5}"/>
              </a:ext>
            </a:extLst>
          </p:cNvPr>
          <p:cNvSpPr/>
          <p:nvPr userDrawn="1"/>
        </p:nvSpPr>
        <p:spPr>
          <a:xfrm>
            <a:off x="10293927" y="5638800"/>
            <a:ext cx="1898073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2809A-1F7C-BD4E-8402-2AD5485156E6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99389" y="1352551"/>
            <a:ext cx="9212961" cy="4259109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9000" b="0" i="0" cap="none" spc="0" baseline="0">
                <a:latin typeface="+mj-lt"/>
              </a:defRPr>
            </a:lvl1pPr>
          </a:lstStyle>
          <a:p>
            <a:r>
              <a:rPr lang="en-GB"/>
              <a:t>Presentation title here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03A8D-5123-304F-B680-9E51BA5B946B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699390" y="5783340"/>
            <a:ext cx="5396610" cy="534910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91B09E8-0E14-41EB-B2BA-8CF0C5F37B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pic>
        <p:nvPicPr>
          <p:cNvPr id="1311" name="Graphic 1310">
            <a:extLst>
              <a:ext uri="{FF2B5EF4-FFF2-40B4-BE49-F238E27FC236}">
                <a16:creationId xmlns:a16="http://schemas.microsoft.com/office/drawing/2014/main" id="{1901BD7C-C86E-F7CD-322C-249FA0E3E4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3218" y="411522"/>
            <a:ext cx="2702371" cy="7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4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en planet&#10;&#10;AI-generated content may be incorrect.">
            <a:extLst>
              <a:ext uri="{FF2B5EF4-FFF2-40B4-BE49-F238E27FC236}">
                <a16:creationId xmlns:a16="http://schemas.microsoft.com/office/drawing/2014/main" id="{F1B57F79-0A9E-5B90-E996-5E58FE57DF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96" b="19950"/>
          <a:stretch>
            <a:fillRect/>
          </a:stretch>
        </p:blipFill>
        <p:spPr>
          <a:xfrm rot="10800000" flipH="1" flipV="1">
            <a:off x="0" y="1445400"/>
            <a:ext cx="6192592" cy="5412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5268" y="357189"/>
            <a:ext cx="7393166" cy="5968998"/>
          </a:xfrm>
        </p:spPr>
        <p:txBody>
          <a:bodyPr anchor="ctr"/>
          <a:lstStyle>
            <a:lvl1pPr algn="r">
              <a:lnSpc>
                <a:spcPct val="90000"/>
              </a:lnSpc>
              <a:defRPr sz="4400" b="0" i="0" cap="none" baseline="0">
                <a:solidFill>
                  <a:schemeClr val="tx1"/>
                </a:solidFill>
                <a:latin typeface="WPP Light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1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0" y="357189"/>
            <a:ext cx="10309044" cy="5968998"/>
          </a:xfrm>
        </p:spPr>
        <p:txBody>
          <a:bodyPr anchor="ctr"/>
          <a:lstStyle>
            <a:lvl1pPr>
              <a:lnSpc>
                <a:spcPct val="90000"/>
              </a:lnSpc>
              <a:defRPr sz="6000" b="0" i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E4833E-B50E-06EF-45E1-34A6E06867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496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F166D71-5778-7492-D680-3836B9DEC30A}"/>
              </a:ext>
            </a:extLst>
          </p:cNvPr>
          <p:cNvSpPr/>
          <p:nvPr userDrawn="1"/>
        </p:nvSpPr>
        <p:spPr>
          <a:xfrm rot="10800000" flipV="1">
            <a:off x="6485467" y="-1"/>
            <a:ext cx="5702601" cy="571065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>
                  <a:alpha val="6645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30F7448-6888-0FE5-3D56-24420D3365A7}"/>
              </a:ext>
            </a:extLst>
          </p:cNvPr>
          <p:cNvSpPr/>
          <p:nvPr userDrawn="1"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solidFill>
            <a:schemeClr val="bg1"/>
          </a:soli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068" cy="5850467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0" y="357189"/>
            <a:ext cx="7301609" cy="5163078"/>
          </a:xfrm>
        </p:spPr>
        <p:txBody>
          <a:bodyPr anchor="b"/>
          <a:lstStyle>
            <a:lvl1pPr>
              <a:lnSpc>
                <a:spcPct val="90000"/>
              </a:lnSpc>
              <a:defRPr sz="6000" b="0" i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40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5 (vide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dient_2_720p">
            <a:hlinkClick r:id="" action="ppaction://media"/>
            <a:extLst>
              <a:ext uri="{FF2B5EF4-FFF2-40B4-BE49-F238E27FC236}">
                <a16:creationId xmlns:a16="http://schemas.microsoft.com/office/drawing/2014/main" id="{6B9E4A0C-9FC2-D24C-E256-EDAB6AA16924}"/>
              </a:ext>
            </a:extLst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0" y="0"/>
            <a:ext cx="12193200" cy="6858000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830F7448-6888-0FE5-3D56-24420D3365A7}"/>
              </a:ext>
            </a:extLst>
          </p:cNvPr>
          <p:cNvSpPr/>
          <p:nvPr userDrawn="1"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0" scaled="0"/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143" y="847461"/>
            <a:ext cx="9691716" cy="5163078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E8083C-E829-6283-6CA1-C129F61B0A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1B6BE3-437D-5343-7D8C-3C7C58639F1E}"/>
              </a:ext>
            </a:extLst>
          </p:cNvPr>
          <p:cNvSpPr txBox="1"/>
          <p:nvPr userDrawn="1"/>
        </p:nvSpPr>
        <p:spPr>
          <a:xfrm>
            <a:off x="414867" y="16933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sz="1400" noProof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8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3AD9D486-8B04-EC42-5FA3-8652FF04E2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143" y="847461"/>
            <a:ext cx="9691716" cy="5163078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E8083C-E829-6283-6CA1-C129F61B0A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1B6BE3-437D-5343-7D8C-3C7C58639F1E}"/>
              </a:ext>
            </a:extLst>
          </p:cNvPr>
          <p:cNvSpPr txBox="1"/>
          <p:nvPr userDrawn="1"/>
        </p:nvSpPr>
        <p:spPr>
          <a:xfrm>
            <a:off x="414867" y="16933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sz="1400" noProof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8798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58E712D-EC9B-0099-AC50-D827F85FDBD7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1">
                  <a:alpha val="0"/>
                </a:schemeClr>
              </a:gs>
              <a:gs pos="13000">
                <a:schemeClr val="accent1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16BE8D0-FB84-D0B1-B842-5988C877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EB4EA6F-A6DE-8116-6C64-FB30C5146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1BA3630-24AE-DCAE-7A6F-62B8AFFD20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7D3A6CD1-8A31-33D0-D2AB-2CAC5872BF72}"/>
              </a:ext>
            </a:extLst>
          </p:cNvPr>
          <p:cNvSpPr/>
          <p:nvPr userDrawn="1"/>
        </p:nvSpPr>
        <p:spPr>
          <a:xfrm>
            <a:off x="-143935" y="684883"/>
            <a:ext cx="6129868" cy="6129868"/>
          </a:xfrm>
          <a:prstGeom prst="ellipse">
            <a:avLst/>
          </a:prstGeom>
          <a:gradFill flip="none" rotWithShape="1">
            <a:gsLst>
              <a:gs pos="68000">
                <a:schemeClr val="accent2">
                  <a:alpha val="0"/>
                </a:schemeClr>
              </a:gs>
              <a:gs pos="9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7189" y="365124"/>
            <a:ext cx="2692400" cy="5953125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36A64B-031D-E7B9-5014-153E990DF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0" y="3429000"/>
            <a:ext cx="3822700" cy="2889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9E7DDAA-11D9-A3E8-7FDF-67B49825AD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29450" y="365124"/>
            <a:ext cx="7012410" cy="3063876"/>
          </a:xfrm>
        </p:spPr>
        <p:txBody>
          <a:bodyPr anchor="b"/>
          <a:lstStyle>
            <a:lvl1pPr>
              <a:lnSpc>
                <a:spcPct val="90000"/>
              </a:lnSpc>
              <a:spcAft>
                <a:spcPts val="0"/>
              </a:spcAft>
              <a:defRPr sz="5400">
                <a:latin typeface="+mj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366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9E9966-4B34-83D0-0B0E-E794B38B33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FD1A3-026C-046F-48ED-D40D6F3548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2F8B19-5286-ED6E-8914-8D76F3C1B7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955516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00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-2">
    <p:bg>
      <p:bgPr>
        <a:gradFill>
          <a:gsLst>
            <a:gs pos="100000">
              <a:schemeClr val="accent5"/>
            </a:gs>
            <a:gs pos="9000">
              <a:schemeClr val="accent1"/>
            </a:gs>
          </a:gsLst>
          <a:lin ang="32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D8535D-CC30-8374-E897-F23E388421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C4386F-B856-2C55-1BCC-C9D018F75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8B879FB2-9A86-B2AD-12C7-4462D814F0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955516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85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F68D71C-808E-E2D0-7576-3F1F23F10E69}"/>
              </a:ext>
            </a:extLst>
          </p:cNvPr>
          <p:cNvSpPr/>
          <p:nvPr userDrawn="1"/>
        </p:nvSpPr>
        <p:spPr>
          <a:xfrm>
            <a:off x="33866" y="767216"/>
            <a:ext cx="5198534" cy="5198534"/>
          </a:xfrm>
          <a:prstGeom prst="ellipse">
            <a:avLst/>
          </a:prstGeom>
          <a:gradFill flip="none" rotWithShape="1">
            <a:gsLst>
              <a:gs pos="68000">
                <a:schemeClr val="accent1">
                  <a:alpha val="0"/>
                </a:schemeClr>
              </a:gs>
              <a:gs pos="9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8D5DA8-3B9F-1982-027D-A88DBE9D6715}"/>
              </a:ext>
            </a:extLst>
          </p:cNvPr>
          <p:cNvSpPr/>
          <p:nvPr userDrawn="1"/>
        </p:nvSpPr>
        <p:spPr>
          <a:xfrm flipV="1">
            <a:off x="0" y="3063535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4CB34-18E4-ABCD-8F43-4EE799BA67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97123-87BB-F9E6-E312-EAE6A8D70B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B4847A4-4335-046C-84E2-AE2A99B6C7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955516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28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25FFBE-886E-02A0-82B7-4137333A46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4919B-0789-A76D-FF65-2A370B4DB8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02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19F3B03-D9E8-44E5-9C20-21F10E5F4FDE}"/>
              </a:ext>
            </a:extLst>
          </p:cNvPr>
          <p:cNvSpPr/>
          <p:nvPr userDrawn="1"/>
        </p:nvSpPr>
        <p:spPr>
          <a:xfrm>
            <a:off x="0" y="1945195"/>
            <a:ext cx="12192000" cy="491280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2809A-1F7C-BD4E-8402-2AD5485156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389" y="1951659"/>
            <a:ext cx="9212961" cy="2954683"/>
          </a:xfrm>
        </p:spPr>
        <p:txBody>
          <a:bodyPr lIns="0" tIns="0" rIns="0" bIns="0" anchor="ctr">
            <a:noAutofit/>
          </a:bodyPr>
          <a:lstStyle>
            <a:lvl1pPr algn="l">
              <a:lnSpc>
                <a:spcPct val="80000"/>
              </a:lnSpc>
              <a:defRPr sz="9000" b="0" i="0" cap="none" spc="0" baseline="0">
                <a:latin typeface="+mj-lt"/>
              </a:defRPr>
            </a:lvl1pPr>
          </a:lstStyle>
          <a:p>
            <a:r>
              <a:rPr lang="en-GB"/>
              <a:t>Presentation title here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03A8D-5123-304F-B680-9E51BA5B9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9390" y="4906341"/>
            <a:ext cx="5396610" cy="642689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D5B1EA-AF4E-ADF3-9ED3-CE74CD8AA9E9}"/>
              </a:ext>
            </a:extLst>
          </p:cNvPr>
          <p:cNvSpPr/>
          <p:nvPr userDrawn="1"/>
        </p:nvSpPr>
        <p:spPr>
          <a:xfrm flipH="1">
            <a:off x="6705600" y="0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91ADF96-F479-0F01-FCF6-86D8C727D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3218" y="831144"/>
            <a:ext cx="2702371" cy="7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54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-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0359516-6C5A-2D25-3C9F-86911BB902F2}"/>
              </a:ext>
            </a:extLst>
          </p:cNvPr>
          <p:cNvSpPr/>
          <p:nvPr userDrawn="1"/>
        </p:nvSpPr>
        <p:spPr>
          <a:xfrm flipV="1">
            <a:off x="0" y="-1"/>
            <a:ext cx="12192000" cy="6857999"/>
          </a:xfrm>
          <a:prstGeom prst="rect">
            <a:avLst/>
          </a:prstGeom>
          <a:gradFill flip="none" rotWithShape="1">
            <a:gsLst>
              <a:gs pos="44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199D28-6B0B-66A5-056C-8241B528F204}"/>
              </a:ext>
            </a:extLst>
          </p:cNvPr>
          <p:cNvSpPr/>
          <p:nvPr userDrawn="1"/>
        </p:nvSpPr>
        <p:spPr>
          <a:xfrm rot="10800000" flipV="1">
            <a:off x="9912350" y="0"/>
            <a:ext cx="2275718" cy="2278932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>
                  <a:alpha val="6645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22389A-2D8C-584D-92BC-68130499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097E899-9AFD-222A-8F3D-5ED6AFB08E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0567895-4C9E-403A-3B8E-A7C0E9C7A7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82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8" y="1871663"/>
            <a:ext cx="361417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4283359" y="1871663"/>
            <a:ext cx="361417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8209530" y="1871663"/>
            <a:ext cx="361417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441722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441722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444459" y="2111375"/>
            <a:ext cx="3162638" cy="1441722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21972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2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gradient&#10;&#10;AI-generated content may be incorrect.">
            <a:extLst>
              <a:ext uri="{FF2B5EF4-FFF2-40B4-BE49-F238E27FC236}">
                <a16:creationId xmlns:a16="http://schemas.microsoft.com/office/drawing/2014/main" id="{6635A641-6004-A712-D4EB-EF1447877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B0E372-E0CB-C0C0-197F-2245E5C49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D17C8D-837C-AE0A-00B8-A7E6B519D4E9}"/>
              </a:ext>
            </a:extLst>
          </p:cNvPr>
          <p:cNvSpPr/>
          <p:nvPr userDrawn="1"/>
        </p:nvSpPr>
        <p:spPr>
          <a:xfrm>
            <a:off x="357188" y="1871663"/>
            <a:ext cx="3614170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3E885F-9D97-CB7A-871A-065F252DA568}"/>
              </a:ext>
            </a:extLst>
          </p:cNvPr>
          <p:cNvSpPr/>
          <p:nvPr userDrawn="1"/>
        </p:nvSpPr>
        <p:spPr>
          <a:xfrm>
            <a:off x="4283359" y="1871663"/>
            <a:ext cx="3614170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939893-760B-4807-41DD-E2A9B3BC470F}"/>
              </a:ext>
            </a:extLst>
          </p:cNvPr>
          <p:cNvSpPr/>
          <p:nvPr userDrawn="1"/>
        </p:nvSpPr>
        <p:spPr>
          <a:xfrm>
            <a:off x="8209530" y="1871663"/>
            <a:ext cx="3614170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CD5F491-4A74-DEE9-8AFD-F8C108516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71736AF-328C-D60D-5F98-6BE4D67032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CBE4500-0985-384C-367F-D975005CA5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BAC9665-D0D5-6FF8-1272-3055C9337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0E6BB6B-4DA6-C6B3-D392-DAB54182B6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2D20DFD-3CEC-1D52-7066-5DBA9703EF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36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3">
    <p:bg>
      <p:bgPr>
        <a:gradFill flip="none" rotWithShape="1">
          <a:gsLst>
            <a:gs pos="0">
              <a:schemeClr val="accent1"/>
            </a:gs>
            <a:gs pos="70000">
              <a:schemeClr val="bg1">
                <a:alpha val="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F49DEC83-809D-598F-CD20-62E3902DEDE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600" y="1871663"/>
            <a:ext cx="12193200" cy="4986337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1D9B35D0-D0B6-CE63-3255-0D4C1E7452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188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49D9B4F-C9DF-4ECD-E383-0D6944526B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288632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299C1D4-C14A-10AF-8C53-F0862C961C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14021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CD5F491-4A74-DEE9-8AFD-F8C108516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71736AF-328C-D60D-5F98-6BE4D67032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CBE4500-0985-384C-367F-D975005CA5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BAC9665-D0D5-6FF8-1272-3055C9337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0E6BB6B-4DA6-C6B3-D392-DAB54182B6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2D20DFD-3CEC-1D52-7066-5DBA9703EF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3A87C4E-DEFB-604E-2DC3-0B203987FF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197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4">
    <p:bg>
      <p:bgPr>
        <a:gradFill flip="none" rotWithShape="1">
          <a:gsLst>
            <a:gs pos="100000">
              <a:schemeClr val="accent1"/>
            </a:gs>
            <a:gs pos="31000">
              <a:schemeClr val="bg1">
                <a:alpha val="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F49DEC83-809D-598F-CD20-62E3902DEDE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600" y="1"/>
            <a:ext cx="12193200" cy="6858000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1D9B35D0-D0B6-CE63-3255-0D4C1E7452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188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49D9B4F-C9DF-4ECD-E383-0D6944526B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288632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299C1D4-C14A-10AF-8C53-F0862C961C8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14021" y="1871663"/>
            <a:ext cx="3614737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CD5F491-4A74-DEE9-8AFD-F8C1085160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71736AF-328C-D60D-5F98-6BE4D67032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CBE4500-0985-384C-367F-D975005CA5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BAC9665-D0D5-6FF8-1272-3055C9337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30E6BB6B-4DA6-C6B3-D392-DAB54182B6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2111375"/>
            <a:ext cx="3162638" cy="1559288"/>
          </a:xfrm>
        </p:spPr>
        <p:txBody>
          <a:bodyPr/>
          <a:lstStyle>
            <a:lvl1pPr>
              <a:lnSpc>
                <a:spcPct val="100000"/>
              </a:lnSpc>
              <a:defRPr sz="2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A2D20DFD-3CEC-1D52-7066-5DBA9703EF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309250"/>
            <a:ext cx="3162638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3A87C4E-DEFB-604E-2DC3-0B203987FF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209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oints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rry blue and white background&#10;&#10;AI-generated content may be incorrect.">
            <a:extLst>
              <a:ext uri="{FF2B5EF4-FFF2-40B4-BE49-F238E27FC236}">
                <a16:creationId xmlns:a16="http://schemas.microsoft.com/office/drawing/2014/main" id="{619BDD55-C5D4-55C8-FE04-6E8F4415DD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52" b="75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22A4E4-ABF6-7497-AB27-13482EED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619A98-70AF-D0EA-BF1D-4B587B1E34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19293-5ACA-2419-BF87-F5B650FF71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674583-6FB1-B0F4-52FE-690ED15F3C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75FFA1-72C3-D1B9-CC3B-7A152F3168E6}"/>
              </a:ext>
            </a:extLst>
          </p:cNvPr>
          <p:cNvSpPr/>
          <p:nvPr userDrawn="1"/>
        </p:nvSpPr>
        <p:spPr>
          <a:xfrm>
            <a:off x="357188" y="1352551"/>
            <a:ext cx="3614170" cy="496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E85A41-EAAF-7D54-54D3-8F35B279E273}"/>
              </a:ext>
            </a:extLst>
          </p:cNvPr>
          <p:cNvSpPr/>
          <p:nvPr userDrawn="1"/>
        </p:nvSpPr>
        <p:spPr>
          <a:xfrm>
            <a:off x="4283359" y="1352551"/>
            <a:ext cx="3614170" cy="496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9D6F0A-FDD5-8A73-DC27-47E23658F55C}"/>
              </a:ext>
            </a:extLst>
          </p:cNvPr>
          <p:cNvSpPr/>
          <p:nvPr userDrawn="1"/>
        </p:nvSpPr>
        <p:spPr>
          <a:xfrm>
            <a:off x="8209530" y="1352551"/>
            <a:ext cx="3614170" cy="4965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5EEC1B4-8EC5-DB5B-6D7A-4CD451F264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3644093"/>
            <a:ext cx="3162638" cy="995363"/>
          </a:xfrm>
        </p:spPr>
        <p:txBody>
          <a:bodyPr/>
          <a:lstStyle>
            <a:lvl1pPr>
              <a:lnSpc>
                <a:spcPct val="100000"/>
              </a:lnSpc>
              <a:defRPr sz="20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BE35C7E6-FB52-0FB6-870B-B50ECEDCC9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639456"/>
            <a:ext cx="3162638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D9D4ACC7-B64B-A727-E4B1-7FBCD7E868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681" y="3644093"/>
            <a:ext cx="3162638" cy="995363"/>
          </a:xfrm>
        </p:spPr>
        <p:txBody>
          <a:bodyPr/>
          <a:lstStyle>
            <a:lvl1pPr>
              <a:lnSpc>
                <a:spcPct val="100000"/>
              </a:lnSpc>
              <a:defRPr sz="20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839C13F-59CC-FB5F-8061-AA68911ED1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14681" y="4639456"/>
            <a:ext cx="3162638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0D5EB30-D0A8-6FFE-6EBC-CB214DC816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4459" y="3644093"/>
            <a:ext cx="3162638" cy="995363"/>
          </a:xfrm>
        </p:spPr>
        <p:txBody>
          <a:bodyPr/>
          <a:lstStyle>
            <a:lvl1pPr>
              <a:lnSpc>
                <a:spcPct val="100000"/>
              </a:lnSpc>
              <a:defRPr sz="20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5118C2D-282C-DA48-F292-1B678086CA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4459" y="4639456"/>
            <a:ext cx="3162638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F37B95B-FFE6-43E3-3C8E-D4FA2D70453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9913" y="1589088"/>
            <a:ext cx="31623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6293F7B9-59C8-365D-FA93-66171444F1C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14850" y="1589088"/>
            <a:ext cx="31623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B6E6B7E8-4892-32E0-0254-A9634FF1611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444797" y="1589088"/>
            <a:ext cx="31623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18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8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3282015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6206842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A9E45-C1D5-E832-3731-7F9691F6EB79}"/>
              </a:ext>
            </a:extLst>
          </p:cNvPr>
          <p:cNvSpPr/>
          <p:nvPr userDrawn="1"/>
        </p:nvSpPr>
        <p:spPr>
          <a:xfrm>
            <a:off x="9131670" y="1871663"/>
            <a:ext cx="2692400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68661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s-2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gradient&#10;&#10;AI-generated content may be incorrect.">
            <a:extLst>
              <a:ext uri="{FF2B5EF4-FFF2-40B4-BE49-F238E27FC236}">
                <a16:creationId xmlns:a16="http://schemas.microsoft.com/office/drawing/2014/main" id="{6635A641-6004-A712-D4EB-EF1447877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8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3282015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6206842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A9E45-C1D5-E832-3731-7F9691F6EB79}"/>
              </a:ext>
            </a:extLst>
          </p:cNvPr>
          <p:cNvSpPr/>
          <p:nvPr userDrawn="1"/>
        </p:nvSpPr>
        <p:spPr>
          <a:xfrm>
            <a:off x="9131670" y="1871663"/>
            <a:ext cx="2692400" cy="444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B0E372-E0CB-C0C0-197F-2245E5C49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99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s-3">
    <p:bg>
      <p:bgPr>
        <a:gradFill flip="none" rotWithShape="1">
          <a:gsLst>
            <a:gs pos="0">
              <a:schemeClr val="accent1"/>
            </a:gs>
            <a:gs pos="70000">
              <a:schemeClr val="bg1">
                <a:alpha val="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89B675A-B544-F57B-F787-D4146122DCA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600" y="1871663"/>
            <a:ext cx="12193200" cy="4986337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30F8F4A-F9BA-0B4F-09A2-8CA67C4602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718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5433CAC-C6D8-86DF-EFB5-8976A4B86C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7673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0A2AE6DC-5B99-375F-FFB9-E3D51EBAB4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0281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F450C00A-D440-3271-1EE9-3325EDD077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3542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EEF28130-3474-32E5-3F96-D8D808D67A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1104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s-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89B675A-B544-F57B-F787-D4146122DCA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600" y="1"/>
            <a:ext cx="12193200" cy="6858000"/>
          </a:xfrm>
          <a:solidFill>
            <a:schemeClr val="accent5"/>
          </a:solidFill>
        </p:spPr>
        <p:txBody>
          <a:bodyPr anchor="b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30F8F4A-F9BA-0B4F-09A2-8CA67C4602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718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5433CAC-C6D8-86DF-EFB5-8976A4B86CB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7673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0A2AE6DC-5B99-375F-FFB9-E3D51EBAB4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02817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F450C00A-D440-3271-1EE9-3325EDD077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35429" y="1871663"/>
            <a:ext cx="2692400" cy="444658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EEF28130-3474-32E5-3F96-D8D808D67A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56921" y="2111375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56921" y="4309250"/>
            <a:ext cx="2247900" cy="200900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3595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green planet&#10;&#10;AI-generated content may be incorrect.">
            <a:extLst>
              <a:ext uri="{FF2B5EF4-FFF2-40B4-BE49-F238E27FC236}">
                <a16:creationId xmlns:a16="http://schemas.microsoft.com/office/drawing/2014/main" id="{870245E7-9202-9CE5-89C3-843D064C3C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551" b="22627"/>
          <a:stretch>
            <a:fillRect/>
          </a:stretch>
        </p:blipFill>
        <p:spPr>
          <a:xfrm rot="10800000">
            <a:off x="7572658" y="0"/>
            <a:ext cx="4619342" cy="3891088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27C288A-FD34-E84F-952C-E746C14262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9390" y="1827212"/>
            <a:ext cx="11492610" cy="5030788"/>
          </a:xfrm>
          <a:solidFill>
            <a:schemeClr val="accent5"/>
          </a:solidFill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2809A-1F7C-BD4E-8402-2AD5485156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9086" y="2159599"/>
            <a:ext cx="10443524" cy="4156534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9000" b="0" i="0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Presentation title here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503A8D-5123-304F-B680-9E51BA5B9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01000" y="357188"/>
            <a:ext cx="3822700" cy="995362"/>
          </a:xfrm>
        </p:spPr>
        <p:txBody>
          <a:bodyPr lIns="0" tIns="0" rIns="0" bIns="0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600" b="0" i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645D086-BC82-077A-D7FD-B1AE84E643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3218" y="411522"/>
            <a:ext cx="2702371" cy="78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49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oin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rry blue and white background&#10;&#10;AI-generated content may be incorrect.">
            <a:extLst>
              <a:ext uri="{FF2B5EF4-FFF2-40B4-BE49-F238E27FC236}">
                <a16:creationId xmlns:a16="http://schemas.microsoft.com/office/drawing/2014/main" id="{619BDD55-C5D4-55C8-FE04-6E8F4415DD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52" b="75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22A4E4-ABF6-7497-AB27-13482EED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619A98-70AF-D0EA-BF1D-4B587B1E34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19293-5ACA-2419-BF87-F5B650FF71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0674583-6FB1-B0F4-52FE-690ED15F3C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F18CE8-A06D-EE88-D5BC-6B6E943D48DB}"/>
              </a:ext>
            </a:extLst>
          </p:cNvPr>
          <p:cNvSpPr/>
          <p:nvPr userDrawn="1"/>
        </p:nvSpPr>
        <p:spPr>
          <a:xfrm>
            <a:off x="357188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DC1A648-42F3-B9D9-A782-63A2D86B9E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9913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515F8660-6CFE-B9BD-199E-CF6869B300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69913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BB49F2C-6995-B049-5F34-321AAA23B3E8}"/>
              </a:ext>
            </a:extLst>
          </p:cNvPr>
          <p:cNvSpPr/>
          <p:nvPr userDrawn="1"/>
        </p:nvSpPr>
        <p:spPr>
          <a:xfrm>
            <a:off x="3282015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A7F23346-B69F-D16F-2E8C-794C0F6C29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01003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B705BFB-D75C-BE57-3F36-5B1BEB334E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1003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49471EF-66D2-B13A-5B1F-DFE3DB9109FA}"/>
              </a:ext>
            </a:extLst>
          </p:cNvPr>
          <p:cNvSpPr/>
          <p:nvPr userDrawn="1"/>
        </p:nvSpPr>
        <p:spPr>
          <a:xfrm>
            <a:off x="6206842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9601EBE6-DE96-49A8-50CB-ED348C92F0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4619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4F403A42-90DB-D9B5-A765-217D5F9430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44619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334F05-E0A7-2145-5184-B44BA41127B6}"/>
              </a:ext>
            </a:extLst>
          </p:cNvPr>
          <p:cNvSpPr/>
          <p:nvPr userDrawn="1"/>
        </p:nvSpPr>
        <p:spPr>
          <a:xfrm>
            <a:off x="9131670" y="1352551"/>
            <a:ext cx="2692400" cy="4967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D56C26E3-5C52-001C-43B5-336F0698CB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56921" y="3644093"/>
            <a:ext cx="2247900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C28C8B67-DEB5-645F-CA3A-D2760EC1439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356921" y="4639456"/>
            <a:ext cx="2247900" cy="1678794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F2C8BA83-AF39-B5B9-6D31-6F74393CEA4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69913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2" name="Picture Placeholder 17">
            <a:extLst>
              <a:ext uri="{FF2B5EF4-FFF2-40B4-BE49-F238E27FC236}">
                <a16:creationId xmlns:a16="http://schemas.microsoft.com/office/drawing/2014/main" id="{E64D72A2-BC84-BE08-1AEF-B802C681203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07985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3" name="Picture Placeholder 17">
            <a:extLst>
              <a:ext uri="{FF2B5EF4-FFF2-40B4-BE49-F238E27FC236}">
                <a16:creationId xmlns:a16="http://schemas.microsoft.com/office/drawing/2014/main" id="{88AB0E79-CDB6-BCE2-1DDD-2505407822D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29092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4" name="Picture Placeholder 17">
            <a:extLst>
              <a:ext uri="{FF2B5EF4-FFF2-40B4-BE49-F238E27FC236}">
                <a16:creationId xmlns:a16="http://schemas.microsoft.com/office/drawing/2014/main" id="{74020941-7106-536B-8170-0944A3A9A4C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353920" y="1589088"/>
            <a:ext cx="2247900" cy="1839912"/>
          </a:xfrm>
          <a:solidFill>
            <a:schemeClr val="accent5"/>
          </a:solidFill>
        </p:spPr>
        <p:txBody>
          <a:bodyPr anchor="ctr"/>
          <a:lstStyle>
            <a:lvl1pPr algn="ctr">
              <a:defRPr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784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-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98C1E27-0EB6-B7EF-2B8C-2AB9F75AE6CD}"/>
              </a:ext>
            </a:extLst>
          </p:cNvPr>
          <p:cNvSpPr/>
          <p:nvPr userDrawn="1"/>
        </p:nvSpPr>
        <p:spPr>
          <a:xfrm>
            <a:off x="357189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F52B6-4B95-95E2-8FB4-02D1C8444425}"/>
              </a:ext>
            </a:extLst>
          </p:cNvPr>
          <p:cNvSpPr/>
          <p:nvPr userDrawn="1"/>
        </p:nvSpPr>
        <p:spPr>
          <a:xfrm>
            <a:off x="2688691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898B-49E2-F598-E3D8-7F260EB9A852}"/>
              </a:ext>
            </a:extLst>
          </p:cNvPr>
          <p:cNvSpPr/>
          <p:nvPr userDrawn="1"/>
        </p:nvSpPr>
        <p:spPr>
          <a:xfrm>
            <a:off x="5020193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A9E45-C1D5-E832-3731-7F9691F6EB79}"/>
              </a:ext>
            </a:extLst>
          </p:cNvPr>
          <p:cNvSpPr/>
          <p:nvPr userDrawn="1"/>
        </p:nvSpPr>
        <p:spPr>
          <a:xfrm>
            <a:off x="7351695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63D0B9-EDB6-7A68-DA53-323FE86E1523}"/>
              </a:ext>
            </a:extLst>
          </p:cNvPr>
          <p:cNvSpPr/>
          <p:nvPr userDrawn="1"/>
        </p:nvSpPr>
        <p:spPr>
          <a:xfrm>
            <a:off x="9677477" y="1871663"/>
            <a:ext cx="2146224" cy="4446587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166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6526E0C-4CA6-4212-04EC-28EDE2CB88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81A5D24-CCFB-44F6-A8D4-8F246068E2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FC149F3-F76A-81BC-797D-9B0FE098C0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898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22A53B59-E0C0-859B-D4A6-5CA64A799C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8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320A961-AB9B-FBAE-A3C6-D61543111C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96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328F750-9EF0-C354-9B73-BF2435B6EC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2296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5C1807-53C4-45B8-0C77-AF0E3ED93E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5607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FDBEDEE-5CCA-078C-628D-347604B1A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5607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663E2919-50B7-0A0A-A5E8-15947FBD36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720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6475A443-6940-7D3A-5340-92E95442380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8720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5249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Points-Gradient BG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green gradient&#10;&#10;AI-generated content may be incorrect.">
            <a:extLst>
              <a:ext uri="{FF2B5EF4-FFF2-40B4-BE49-F238E27FC236}">
                <a16:creationId xmlns:a16="http://schemas.microsoft.com/office/drawing/2014/main" id="{6635A641-6004-A712-D4EB-EF14478776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739E3-2BC6-80E4-B04D-F01DCD836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9FB53-0E17-DA77-D29A-73D45590AE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5679F-E1DE-88F4-C045-087247673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B0E372-E0CB-C0C0-197F-2245E5C49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CE2214-49F6-EA5A-EB63-1980C404E3FD}"/>
              </a:ext>
            </a:extLst>
          </p:cNvPr>
          <p:cNvSpPr/>
          <p:nvPr userDrawn="1"/>
        </p:nvSpPr>
        <p:spPr>
          <a:xfrm>
            <a:off x="357189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679B85-75B4-E592-11AF-802B7541B3EF}"/>
              </a:ext>
            </a:extLst>
          </p:cNvPr>
          <p:cNvSpPr/>
          <p:nvPr userDrawn="1"/>
        </p:nvSpPr>
        <p:spPr>
          <a:xfrm>
            <a:off x="2688691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CCB39AF-8FA4-1422-DC4E-B8A9A17F64E8}"/>
              </a:ext>
            </a:extLst>
          </p:cNvPr>
          <p:cNvSpPr/>
          <p:nvPr userDrawn="1"/>
        </p:nvSpPr>
        <p:spPr>
          <a:xfrm>
            <a:off x="5020193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FDA449-6B1E-DE87-4D76-77D28E3AA501}"/>
              </a:ext>
            </a:extLst>
          </p:cNvPr>
          <p:cNvSpPr/>
          <p:nvPr userDrawn="1"/>
        </p:nvSpPr>
        <p:spPr>
          <a:xfrm>
            <a:off x="7351695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4728E54-5186-9937-F008-FACE14500881}"/>
              </a:ext>
            </a:extLst>
          </p:cNvPr>
          <p:cNvSpPr/>
          <p:nvPr userDrawn="1"/>
        </p:nvSpPr>
        <p:spPr>
          <a:xfrm>
            <a:off x="9677477" y="1871663"/>
            <a:ext cx="2146224" cy="4446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23042C5-EEC6-9ACB-AADA-1303651D8E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3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651EC526-1B47-4C10-64F8-12B52653FB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913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2DA41374-6DBF-560C-C173-1B0AAA1867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898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09DF2C1-E93B-6F39-9D29-123AC6C8A31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8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1CD18A30-B958-5B2F-F18B-6B33E9FEB1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2296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21E421D0-ADFC-ADA3-DC26-56958919C9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2296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0D923B13-E015-5F85-2598-C367DBBF81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56076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498ECBC0-E3F1-350E-8EE9-763DCF79ED8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56076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CCAC0C28-BA47-D0E6-D7E2-6FD74DDFA1E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72057" y="2111375"/>
            <a:ext cx="1746067" cy="995363"/>
          </a:xfrm>
        </p:spPr>
        <p:txBody>
          <a:bodyPr/>
          <a:lstStyle>
            <a:lvl1pPr>
              <a:lnSpc>
                <a:spcPct val="100000"/>
              </a:lnSpc>
              <a:defRPr sz="1800">
                <a:latin typeface="+mj-lt"/>
              </a:defRPr>
            </a:lvl1pPr>
          </a:lstStyle>
          <a:p>
            <a:pPr lvl="0"/>
            <a:r>
              <a:rPr lang="en-GB"/>
              <a:t>Title here</a:t>
            </a:r>
            <a:endParaRPr lang="en-US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85F955DD-C149-E34D-8BA0-34ECB061717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872057" y="3865563"/>
            <a:ext cx="1746067" cy="2452687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13041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ramed-1"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32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7" name="Freeform 3196">
            <a:extLst>
              <a:ext uri="{FF2B5EF4-FFF2-40B4-BE49-F238E27FC236}">
                <a16:creationId xmlns:a16="http://schemas.microsoft.com/office/drawing/2014/main" id="{B6B95B2B-C90F-BC1E-8795-55CEE8AB7274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accent3"/>
              </a:gs>
            </a:gsLst>
            <a:lin ang="3240000" scaled="0"/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E4697D5-52EB-F340-9EF4-1F7DF8F5E6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9086" y="1230659"/>
            <a:ext cx="11142914" cy="5627339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50BD00-5646-C441-B39A-B631E0CF2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57188"/>
            <a:ext cx="4873719" cy="1683280"/>
          </a:xfrm>
          <a:solidFill>
            <a:schemeClr val="bg1"/>
          </a:solidFill>
        </p:spPr>
        <p:txBody>
          <a:bodyPr lIns="180000" tIns="180000" rIns="180000" bIns="180000"/>
          <a:lstStyle>
            <a:lvl1pPr>
              <a:defRPr b="0" i="0"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91" name="TextBox 1790">
            <a:extLst>
              <a:ext uri="{FF2B5EF4-FFF2-40B4-BE49-F238E27FC236}">
                <a16:creationId xmlns:a16="http://schemas.microsoft.com/office/drawing/2014/main" id="{26C7306A-3C9D-5BBA-4814-67E8057562D3}"/>
              </a:ext>
            </a:extLst>
          </p:cNvPr>
          <p:cNvSpPr txBox="1"/>
          <p:nvPr userDrawn="1"/>
        </p:nvSpPr>
        <p:spPr>
          <a:xfrm>
            <a:off x="8356922" y="21991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sz="1400" noProof="1">
              <a:latin typeface="+mj-lt"/>
            </a:endParaRPr>
          </a:p>
        </p:txBody>
      </p:sp>
      <p:sp>
        <p:nvSpPr>
          <p:cNvPr id="1793" name="Slide Number Placeholder 1792">
            <a:extLst>
              <a:ext uri="{FF2B5EF4-FFF2-40B4-BE49-F238E27FC236}">
                <a16:creationId xmlns:a16="http://schemas.microsoft.com/office/drawing/2014/main" id="{F2F9DC87-87C4-9B49-E853-91A12B514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198" name="Text Placeholder 3197">
            <a:extLst>
              <a:ext uri="{FF2B5EF4-FFF2-40B4-BE49-F238E27FC236}">
                <a16:creationId xmlns:a16="http://schemas.microsoft.com/office/drawing/2014/main" id="{2F2B54D1-2BC7-B0C0-7A3B-0B2A1D9B27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3199" name="Text Placeholder 9">
            <a:extLst>
              <a:ext uri="{FF2B5EF4-FFF2-40B4-BE49-F238E27FC236}">
                <a16:creationId xmlns:a16="http://schemas.microsoft.com/office/drawing/2014/main" id="{46777DF5-CA3B-48EC-368A-4633D2CA9C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188" y="1882775"/>
            <a:ext cx="4873719" cy="4435475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679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ramed-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E4697D5-52EB-F340-9EF4-1F7DF8F5E6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8300" y="357188"/>
            <a:ext cx="4233600" cy="4233600"/>
          </a:xfrm>
          <a:prstGeom prst="ellipse">
            <a:avLst/>
          </a:prstGeo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50BD00-5646-C441-B39A-B631E0CF2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9014" y="1030207"/>
            <a:ext cx="7645400" cy="1311356"/>
          </a:xfrm>
          <a:solidFill>
            <a:schemeClr val="bg1"/>
          </a:solidFill>
        </p:spPr>
        <p:txBody>
          <a:bodyPr vert="horz" lIns="180000" tIns="180000" rIns="180000" bIns="18000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8C2A4A-3F2B-1E44-A28A-8188A402D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5CD43-A4EF-49EC-738B-3F9BE37C5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C790424-083F-86D2-D7D7-9B3D43328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69014" y="2025570"/>
            <a:ext cx="7645400" cy="3791260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864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5" name="Freeform 3194">
            <a:extLst>
              <a:ext uri="{FF2B5EF4-FFF2-40B4-BE49-F238E27FC236}">
                <a16:creationId xmlns:a16="http://schemas.microsoft.com/office/drawing/2014/main" id="{EBAE099F-501C-9BA7-B020-37D921CE00E1}"/>
              </a:ext>
            </a:extLst>
          </p:cNvPr>
          <p:cNvSpPr/>
          <p:nvPr/>
        </p:nvSpPr>
        <p:spPr>
          <a:xfrm>
            <a:off x="181423" y="162320"/>
            <a:ext cx="11830043" cy="6533995"/>
          </a:xfrm>
          <a:custGeom>
            <a:avLst/>
            <a:gdLst>
              <a:gd name="connsiteX0" fmla="*/ 11820259 w 11830043"/>
              <a:gd name="connsiteY0" fmla="*/ 6514484 h 6533995"/>
              <a:gd name="connsiteX1" fmla="*/ 11830043 w 11830043"/>
              <a:gd name="connsiteY1" fmla="*/ 6524208 h 6533995"/>
              <a:gd name="connsiteX2" fmla="*/ 11820259 w 11830043"/>
              <a:gd name="connsiteY2" fmla="*/ 6533995 h 6533995"/>
              <a:gd name="connsiteX3" fmla="*/ 11810539 w 11830043"/>
              <a:gd name="connsiteY3" fmla="*/ 6524208 h 6533995"/>
              <a:gd name="connsiteX4" fmla="*/ 11820259 w 11830043"/>
              <a:gd name="connsiteY4" fmla="*/ 6514484 h 6533995"/>
              <a:gd name="connsiteX5" fmla="*/ 11579030 w 11830043"/>
              <a:gd name="connsiteY5" fmla="*/ 6514484 h 6533995"/>
              <a:gd name="connsiteX6" fmla="*/ 11588815 w 11830043"/>
              <a:gd name="connsiteY6" fmla="*/ 6524208 h 6533995"/>
              <a:gd name="connsiteX7" fmla="*/ 11579030 w 11830043"/>
              <a:gd name="connsiteY7" fmla="*/ 6533995 h 6533995"/>
              <a:gd name="connsiteX8" fmla="*/ 11569310 w 11830043"/>
              <a:gd name="connsiteY8" fmla="*/ 6524208 h 6533995"/>
              <a:gd name="connsiteX9" fmla="*/ 11579030 w 11830043"/>
              <a:gd name="connsiteY9" fmla="*/ 6514484 h 6533995"/>
              <a:gd name="connsiteX10" fmla="*/ 11337802 w 11830043"/>
              <a:gd name="connsiteY10" fmla="*/ 6514484 h 6533995"/>
              <a:gd name="connsiteX11" fmla="*/ 11347587 w 11830043"/>
              <a:gd name="connsiteY11" fmla="*/ 6524208 h 6533995"/>
              <a:gd name="connsiteX12" fmla="*/ 11337802 w 11830043"/>
              <a:gd name="connsiteY12" fmla="*/ 6533995 h 6533995"/>
              <a:gd name="connsiteX13" fmla="*/ 11328082 w 11830043"/>
              <a:gd name="connsiteY13" fmla="*/ 6524208 h 6533995"/>
              <a:gd name="connsiteX14" fmla="*/ 11337802 w 11830043"/>
              <a:gd name="connsiteY14" fmla="*/ 6514484 h 6533995"/>
              <a:gd name="connsiteX15" fmla="*/ 11096574 w 11830043"/>
              <a:gd name="connsiteY15" fmla="*/ 6514484 h 6533995"/>
              <a:gd name="connsiteX16" fmla="*/ 11106294 w 11830043"/>
              <a:gd name="connsiteY16" fmla="*/ 6524208 h 6533995"/>
              <a:gd name="connsiteX17" fmla="*/ 11096574 w 11830043"/>
              <a:gd name="connsiteY17" fmla="*/ 6533995 h 6533995"/>
              <a:gd name="connsiteX18" fmla="*/ 11086790 w 11830043"/>
              <a:gd name="connsiteY18" fmla="*/ 6524208 h 6533995"/>
              <a:gd name="connsiteX19" fmla="*/ 11096574 w 11830043"/>
              <a:gd name="connsiteY19" fmla="*/ 6514484 h 6533995"/>
              <a:gd name="connsiteX20" fmla="*/ 10855345 w 11830043"/>
              <a:gd name="connsiteY20" fmla="*/ 6514484 h 6533995"/>
              <a:gd name="connsiteX21" fmla="*/ 10865065 w 11830043"/>
              <a:gd name="connsiteY21" fmla="*/ 6524208 h 6533995"/>
              <a:gd name="connsiteX22" fmla="*/ 10855345 w 11830043"/>
              <a:gd name="connsiteY22" fmla="*/ 6533995 h 6533995"/>
              <a:gd name="connsiteX23" fmla="*/ 10845625 w 11830043"/>
              <a:gd name="connsiteY23" fmla="*/ 6524208 h 6533995"/>
              <a:gd name="connsiteX24" fmla="*/ 10855345 w 11830043"/>
              <a:gd name="connsiteY24" fmla="*/ 6514484 h 6533995"/>
              <a:gd name="connsiteX25" fmla="*/ 10614116 w 11830043"/>
              <a:gd name="connsiteY25" fmla="*/ 6514484 h 6533995"/>
              <a:gd name="connsiteX26" fmla="*/ 10623901 w 11830043"/>
              <a:gd name="connsiteY26" fmla="*/ 6524208 h 6533995"/>
              <a:gd name="connsiteX27" fmla="*/ 10614116 w 11830043"/>
              <a:gd name="connsiteY27" fmla="*/ 6533995 h 6533995"/>
              <a:gd name="connsiteX28" fmla="*/ 10604396 w 11830043"/>
              <a:gd name="connsiteY28" fmla="*/ 6524208 h 6533995"/>
              <a:gd name="connsiteX29" fmla="*/ 10614116 w 11830043"/>
              <a:gd name="connsiteY29" fmla="*/ 6514484 h 6533995"/>
              <a:gd name="connsiteX30" fmla="*/ 10372888 w 11830043"/>
              <a:gd name="connsiteY30" fmla="*/ 6514484 h 6533995"/>
              <a:gd name="connsiteX31" fmla="*/ 10382673 w 11830043"/>
              <a:gd name="connsiteY31" fmla="*/ 6524208 h 6533995"/>
              <a:gd name="connsiteX32" fmla="*/ 10372888 w 11830043"/>
              <a:gd name="connsiteY32" fmla="*/ 6533995 h 6533995"/>
              <a:gd name="connsiteX33" fmla="*/ 10363168 w 11830043"/>
              <a:gd name="connsiteY33" fmla="*/ 6524208 h 6533995"/>
              <a:gd name="connsiteX34" fmla="*/ 10372888 w 11830043"/>
              <a:gd name="connsiteY34" fmla="*/ 6514484 h 6533995"/>
              <a:gd name="connsiteX35" fmla="*/ 10131660 w 11830043"/>
              <a:gd name="connsiteY35" fmla="*/ 6514484 h 6533995"/>
              <a:gd name="connsiteX36" fmla="*/ 10141444 w 11830043"/>
              <a:gd name="connsiteY36" fmla="*/ 6524208 h 6533995"/>
              <a:gd name="connsiteX37" fmla="*/ 10131660 w 11830043"/>
              <a:gd name="connsiteY37" fmla="*/ 6533995 h 6533995"/>
              <a:gd name="connsiteX38" fmla="*/ 10121940 w 11830043"/>
              <a:gd name="connsiteY38" fmla="*/ 6524208 h 6533995"/>
              <a:gd name="connsiteX39" fmla="*/ 10131660 w 11830043"/>
              <a:gd name="connsiteY39" fmla="*/ 6514484 h 6533995"/>
              <a:gd name="connsiteX40" fmla="*/ 9890432 w 11830043"/>
              <a:gd name="connsiteY40" fmla="*/ 6514484 h 6533995"/>
              <a:gd name="connsiteX41" fmla="*/ 9900152 w 11830043"/>
              <a:gd name="connsiteY41" fmla="*/ 6524208 h 6533995"/>
              <a:gd name="connsiteX42" fmla="*/ 9890432 w 11830043"/>
              <a:gd name="connsiteY42" fmla="*/ 6533995 h 6533995"/>
              <a:gd name="connsiteX43" fmla="*/ 9880648 w 11830043"/>
              <a:gd name="connsiteY43" fmla="*/ 6524208 h 6533995"/>
              <a:gd name="connsiteX44" fmla="*/ 9890432 w 11830043"/>
              <a:gd name="connsiteY44" fmla="*/ 6514484 h 6533995"/>
              <a:gd name="connsiteX45" fmla="*/ 9649203 w 11830043"/>
              <a:gd name="connsiteY45" fmla="*/ 6514484 h 6533995"/>
              <a:gd name="connsiteX46" fmla="*/ 9658923 w 11830043"/>
              <a:gd name="connsiteY46" fmla="*/ 6524208 h 6533995"/>
              <a:gd name="connsiteX47" fmla="*/ 9649203 w 11830043"/>
              <a:gd name="connsiteY47" fmla="*/ 6533995 h 6533995"/>
              <a:gd name="connsiteX48" fmla="*/ 9639483 w 11830043"/>
              <a:gd name="connsiteY48" fmla="*/ 6524208 h 6533995"/>
              <a:gd name="connsiteX49" fmla="*/ 9649203 w 11830043"/>
              <a:gd name="connsiteY49" fmla="*/ 6514484 h 6533995"/>
              <a:gd name="connsiteX50" fmla="*/ 9417695 w 11830043"/>
              <a:gd name="connsiteY50" fmla="*/ 6514484 h 6533995"/>
              <a:gd name="connsiteX51" fmla="*/ 9427416 w 11830043"/>
              <a:gd name="connsiteY51" fmla="*/ 6524208 h 6533995"/>
              <a:gd name="connsiteX52" fmla="*/ 9417695 w 11830043"/>
              <a:gd name="connsiteY52" fmla="*/ 6533995 h 6533995"/>
              <a:gd name="connsiteX53" fmla="*/ 9407911 w 11830043"/>
              <a:gd name="connsiteY53" fmla="*/ 6524208 h 6533995"/>
              <a:gd name="connsiteX54" fmla="*/ 9417695 w 11830043"/>
              <a:gd name="connsiteY54" fmla="*/ 6514484 h 6533995"/>
              <a:gd name="connsiteX55" fmla="*/ 9176467 w 11830043"/>
              <a:gd name="connsiteY55" fmla="*/ 6514484 h 6533995"/>
              <a:gd name="connsiteX56" fmla="*/ 9186187 w 11830043"/>
              <a:gd name="connsiteY56" fmla="*/ 6524208 h 6533995"/>
              <a:gd name="connsiteX57" fmla="*/ 9176467 w 11830043"/>
              <a:gd name="connsiteY57" fmla="*/ 6533995 h 6533995"/>
              <a:gd name="connsiteX58" fmla="*/ 9166683 w 11830043"/>
              <a:gd name="connsiteY58" fmla="*/ 6524208 h 6533995"/>
              <a:gd name="connsiteX59" fmla="*/ 9176467 w 11830043"/>
              <a:gd name="connsiteY59" fmla="*/ 6514484 h 6533995"/>
              <a:gd name="connsiteX60" fmla="*/ 8935237 w 11830043"/>
              <a:gd name="connsiteY60" fmla="*/ 6514484 h 6533995"/>
              <a:gd name="connsiteX61" fmla="*/ 8944958 w 11830043"/>
              <a:gd name="connsiteY61" fmla="*/ 6524208 h 6533995"/>
              <a:gd name="connsiteX62" fmla="*/ 8935237 w 11830043"/>
              <a:gd name="connsiteY62" fmla="*/ 6533995 h 6533995"/>
              <a:gd name="connsiteX63" fmla="*/ 8925454 w 11830043"/>
              <a:gd name="connsiteY63" fmla="*/ 6524208 h 6533995"/>
              <a:gd name="connsiteX64" fmla="*/ 8935237 w 11830043"/>
              <a:gd name="connsiteY64" fmla="*/ 6514484 h 6533995"/>
              <a:gd name="connsiteX65" fmla="*/ 8694009 w 11830043"/>
              <a:gd name="connsiteY65" fmla="*/ 6514484 h 6533995"/>
              <a:gd name="connsiteX66" fmla="*/ 8703730 w 11830043"/>
              <a:gd name="connsiteY66" fmla="*/ 6524208 h 6533995"/>
              <a:gd name="connsiteX67" fmla="*/ 8694009 w 11830043"/>
              <a:gd name="connsiteY67" fmla="*/ 6533995 h 6533995"/>
              <a:gd name="connsiteX68" fmla="*/ 8684289 w 11830043"/>
              <a:gd name="connsiteY68" fmla="*/ 6524208 h 6533995"/>
              <a:gd name="connsiteX69" fmla="*/ 8694009 w 11830043"/>
              <a:gd name="connsiteY69" fmla="*/ 6514484 h 6533995"/>
              <a:gd name="connsiteX70" fmla="*/ 8452781 w 11830043"/>
              <a:gd name="connsiteY70" fmla="*/ 6514484 h 6533995"/>
              <a:gd name="connsiteX71" fmla="*/ 8462566 w 11830043"/>
              <a:gd name="connsiteY71" fmla="*/ 6524208 h 6533995"/>
              <a:gd name="connsiteX72" fmla="*/ 8452781 w 11830043"/>
              <a:gd name="connsiteY72" fmla="*/ 6533995 h 6533995"/>
              <a:gd name="connsiteX73" fmla="*/ 8443061 w 11830043"/>
              <a:gd name="connsiteY73" fmla="*/ 6524208 h 6533995"/>
              <a:gd name="connsiteX74" fmla="*/ 8452781 w 11830043"/>
              <a:gd name="connsiteY74" fmla="*/ 6514484 h 6533995"/>
              <a:gd name="connsiteX75" fmla="*/ 8211553 w 11830043"/>
              <a:gd name="connsiteY75" fmla="*/ 6514484 h 6533995"/>
              <a:gd name="connsiteX76" fmla="*/ 8221273 w 11830043"/>
              <a:gd name="connsiteY76" fmla="*/ 6524208 h 6533995"/>
              <a:gd name="connsiteX77" fmla="*/ 8211553 w 11830043"/>
              <a:gd name="connsiteY77" fmla="*/ 6533995 h 6533995"/>
              <a:gd name="connsiteX78" fmla="*/ 8201769 w 11830043"/>
              <a:gd name="connsiteY78" fmla="*/ 6524208 h 6533995"/>
              <a:gd name="connsiteX79" fmla="*/ 8211553 w 11830043"/>
              <a:gd name="connsiteY79" fmla="*/ 6514484 h 6533995"/>
              <a:gd name="connsiteX80" fmla="*/ 7970260 w 11830043"/>
              <a:gd name="connsiteY80" fmla="*/ 6514484 h 6533995"/>
              <a:gd name="connsiteX81" fmla="*/ 7980044 w 11830043"/>
              <a:gd name="connsiteY81" fmla="*/ 6524208 h 6533995"/>
              <a:gd name="connsiteX82" fmla="*/ 7970260 w 11830043"/>
              <a:gd name="connsiteY82" fmla="*/ 6533995 h 6533995"/>
              <a:gd name="connsiteX83" fmla="*/ 7960477 w 11830043"/>
              <a:gd name="connsiteY83" fmla="*/ 6524208 h 6533995"/>
              <a:gd name="connsiteX84" fmla="*/ 7970260 w 11830043"/>
              <a:gd name="connsiteY84" fmla="*/ 6514484 h 6533995"/>
              <a:gd name="connsiteX85" fmla="*/ 7729032 w 11830043"/>
              <a:gd name="connsiteY85" fmla="*/ 6514484 h 6533995"/>
              <a:gd name="connsiteX86" fmla="*/ 7738753 w 11830043"/>
              <a:gd name="connsiteY86" fmla="*/ 6524208 h 6533995"/>
              <a:gd name="connsiteX87" fmla="*/ 7729032 w 11830043"/>
              <a:gd name="connsiteY87" fmla="*/ 6533995 h 6533995"/>
              <a:gd name="connsiteX88" fmla="*/ 7719249 w 11830043"/>
              <a:gd name="connsiteY88" fmla="*/ 6524208 h 6533995"/>
              <a:gd name="connsiteX89" fmla="*/ 7729032 w 11830043"/>
              <a:gd name="connsiteY89" fmla="*/ 6514484 h 6533995"/>
              <a:gd name="connsiteX90" fmla="*/ 7487803 w 11830043"/>
              <a:gd name="connsiteY90" fmla="*/ 6514484 h 6533995"/>
              <a:gd name="connsiteX91" fmla="*/ 7497524 w 11830043"/>
              <a:gd name="connsiteY91" fmla="*/ 6524208 h 6533995"/>
              <a:gd name="connsiteX92" fmla="*/ 7487803 w 11830043"/>
              <a:gd name="connsiteY92" fmla="*/ 6533995 h 6533995"/>
              <a:gd name="connsiteX93" fmla="*/ 7478019 w 11830043"/>
              <a:gd name="connsiteY93" fmla="*/ 6524208 h 6533995"/>
              <a:gd name="connsiteX94" fmla="*/ 7487803 w 11830043"/>
              <a:gd name="connsiteY94" fmla="*/ 6514484 h 6533995"/>
              <a:gd name="connsiteX95" fmla="*/ 7246575 w 11830043"/>
              <a:gd name="connsiteY95" fmla="*/ 6514484 h 6533995"/>
              <a:gd name="connsiteX96" fmla="*/ 7256359 w 11830043"/>
              <a:gd name="connsiteY96" fmla="*/ 6524208 h 6533995"/>
              <a:gd name="connsiteX97" fmla="*/ 7246575 w 11830043"/>
              <a:gd name="connsiteY97" fmla="*/ 6533995 h 6533995"/>
              <a:gd name="connsiteX98" fmla="*/ 7236855 w 11830043"/>
              <a:gd name="connsiteY98" fmla="*/ 6524208 h 6533995"/>
              <a:gd name="connsiteX99" fmla="*/ 7246575 w 11830043"/>
              <a:gd name="connsiteY99" fmla="*/ 6514484 h 6533995"/>
              <a:gd name="connsiteX100" fmla="*/ 7005346 w 11830043"/>
              <a:gd name="connsiteY100" fmla="*/ 6514484 h 6533995"/>
              <a:gd name="connsiteX101" fmla="*/ 7015130 w 11830043"/>
              <a:gd name="connsiteY101" fmla="*/ 6524208 h 6533995"/>
              <a:gd name="connsiteX102" fmla="*/ 7005346 w 11830043"/>
              <a:gd name="connsiteY102" fmla="*/ 6533995 h 6533995"/>
              <a:gd name="connsiteX103" fmla="*/ 6995626 w 11830043"/>
              <a:gd name="connsiteY103" fmla="*/ 6524208 h 6533995"/>
              <a:gd name="connsiteX104" fmla="*/ 7005346 w 11830043"/>
              <a:gd name="connsiteY104" fmla="*/ 6514484 h 6533995"/>
              <a:gd name="connsiteX105" fmla="*/ 6764118 w 11830043"/>
              <a:gd name="connsiteY105" fmla="*/ 6514484 h 6533995"/>
              <a:gd name="connsiteX106" fmla="*/ 6773902 w 11830043"/>
              <a:gd name="connsiteY106" fmla="*/ 6524208 h 6533995"/>
              <a:gd name="connsiteX107" fmla="*/ 6764118 w 11830043"/>
              <a:gd name="connsiteY107" fmla="*/ 6533995 h 6533995"/>
              <a:gd name="connsiteX108" fmla="*/ 6754335 w 11830043"/>
              <a:gd name="connsiteY108" fmla="*/ 6524208 h 6533995"/>
              <a:gd name="connsiteX109" fmla="*/ 6764118 w 11830043"/>
              <a:gd name="connsiteY109" fmla="*/ 6514484 h 6533995"/>
              <a:gd name="connsiteX110" fmla="*/ 6522889 w 11830043"/>
              <a:gd name="connsiteY110" fmla="*/ 6514484 h 6533995"/>
              <a:gd name="connsiteX111" fmla="*/ 6532610 w 11830043"/>
              <a:gd name="connsiteY111" fmla="*/ 6524208 h 6533995"/>
              <a:gd name="connsiteX112" fmla="*/ 6522889 w 11830043"/>
              <a:gd name="connsiteY112" fmla="*/ 6533995 h 6533995"/>
              <a:gd name="connsiteX113" fmla="*/ 6513105 w 11830043"/>
              <a:gd name="connsiteY113" fmla="*/ 6524208 h 6533995"/>
              <a:gd name="connsiteX114" fmla="*/ 6522889 w 11830043"/>
              <a:gd name="connsiteY114" fmla="*/ 6514484 h 6533995"/>
              <a:gd name="connsiteX115" fmla="*/ 6281661 w 11830043"/>
              <a:gd name="connsiteY115" fmla="*/ 6514484 h 6533995"/>
              <a:gd name="connsiteX116" fmla="*/ 6291381 w 11830043"/>
              <a:gd name="connsiteY116" fmla="*/ 6524208 h 6533995"/>
              <a:gd name="connsiteX117" fmla="*/ 6281661 w 11830043"/>
              <a:gd name="connsiteY117" fmla="*/ 6533995 h 6533995"/>
              <a:gd name="connsiteX118" fmla="*/ 6271877 w 11830043"/>
              <a:gd name="connsiteY118" fmla="*/ 6524208 h 6533995"/>
              <a:gd name="connsiteX119" fmla="*/ 6281661 w 11830043"/>
              <a:gd name="connsiteY119" fmla="*/ 6514484 h 6533995"/>
              <a:gd name="connsiteX120" fmla="*/ 6040432 w 11830043"/>
              <a:gd name="connsiteY120" fmla="*/ 6514484 h 6533995"/>
              <a:gd name="connsiteX121" fmla="*/ 6050216 w 11830043"/>
              <a:gd name="connsiteY121" fmla="*/ 6524208 h 6533995"/>
              <a:gd name="connsiteX122" fmla="*/ 6040432 w 11830043"/>
              <a:gd name="connsiteY122" fmla="*/ 6533995 h 6533995"/>
              <a:gd name="connsiteX123" fmla="*/ 6030712 w 11830043"/>
              <a:gd name="connsiteY123" fmla="*/ 6524208 h 6533995"/>
              <a:gd name="connsiteX124" fmla="*/ 6040432 w 11830043"/>
              <a:gd name="connsiteY124" fmla="*/ 6514484 h 6533995"/>
              <a:gd name="connsiteX125" fmla="*/ 5799205 w 11830043"/>
              <a:gd name="connsiteY125" fmla="*/ 6514484 h 6533995"/>
              <a:gd name="connsiteX126" fmla="*/ 5808989 w 11830043"/>
              <a:gd name="connsiteY126" fmla="*/ 6524208 h 6533995"/>
              <a:gd name="connsiteX127" fmla="*/ 5799205 w 11830043"/>
              <a:gd name="connsiteY127" fmla="*/ 6533995 h 6533995"/>
              <a:gd name="connsiteX128" fmla="*/ 5789486 w 11830043"/>
              <a:gd name="connsiteY128" fmla="*/ 6524208 h 6533995"/>
              <a:gd name="connsiteX129" fmla="*/ 5799205 w 11830043"/>
              <a:gd name="connsiteY129" fmla="*/ 6514484 h 6533995"/>
              <a:gd name="connsiteX130" fmla="*/ 5557992 w 11830043"/>
              <a:gd name="connsiteY130" fmla="*/ 6514484 h 6533995"/>
              <a:gd name="connsiteX131" fmla="*/ 5567774 w 11830043"/>
              <a:gd name="connsiteY131" fmla="*/ 6524208 h 6533995"/>
              <a:gd name="connsiteX132" fmla="*/ 5557992 w 11830043"/>
              <a:gd name="connsiteY132" fmla="*/ 6533995 h 6533995"/>
              <a:gd name="connsiteX133" fmla="*/ 5548208 w 11830043"/>
              <a:gd name="connsiteY133" fmla="*/ 6524208 h 6533995"/>
              <a:gd name="connsiteX134" fmla="*/ 5557992 w 11830043"/>
              <a:gd name="connsiteY134" fmla="*/ 6514484 h 6533995"/>
              <a:gd name="connsiteX135" fmla="*/ 5316710 w 11830043"/>
              <a:gd name="connsiteY135" fmla="*/ 6514484 h 6533995"/>
              <a:gd name="connsiteX136" fmla="*/ 5326432 w 11830043"/>
              <a:gd name="connsiteY136" fmla="*/ 6524208 h 6533995"/>
              <a:gd name="connsiteX137" fmla="*/ 5316710 w 11830043"/>
              <a:gd name="connsiteY137" fmla="*/ 6533995 h 6533995"/>
              <a:gd name="connsiteX138" fmla="*/ 5306926 w 11830043"/>
              <a:gd name="connsiteY138" fmla="*/ 6524208 h 6533995"/>
              <a:gd name="connsiteX139" fmla="*/ 5316710 w 11830043"/>
              <a:gd name="connsiteY139" fmla="*/ 6514484 h 6533995"/>
              <a:gd name="connsiteX140" fmla="*/ 5075486 w 11830043"/>
              <a:gd name="connsiteY140" fmla="*/ 6514484 h 6533995"/>
              <a:gd name="connsiteX141" fmla="*/ 5085203 w 11830043"/>
              <a:gd name="connsiteY141" fmla="*/ 6524208 h 6533995"/>
              <a:gd name="connsiteX142" fmla="*/ 5075486 w 11830043"/>
              <a:gd name="connsiteY142" fmla="*/ 6533995 h 6533995"/>
              <a:gd name="connsiteX143" fmla="*/ 5065707 w 11830043"/>
              <a:gd name="connsiteY143" fmla="*/ 6524208 h 6533995"/>
              <a:gd name="connsiteX144" fmla="*/ 5075486 w 11830043"/>
              <a:gd name="connsiteY144" fmla="*/ 6514484 h 6533995"/>
              <a:gd name="connsiteX145" fmla="*/ 4834252 w 11830043"/>
              <a:gd name="connsiteY145" fmla="*/ 6514484 h 6533995"/>
              <a:gd name="connsiteX146" fmla="*/ 4844040 w 11830043"/>
              <a:gd name="connsiteY146" fmla="*/ 6524208 h 6533995"/>
              <a:gd name="connsiteX147" fmla="*/ 4834252 w 11830043"/>
              <a:gd name="connsiteY147" fmla="*/ 6533995 h 6533995"/>
              <a:gd name="connsiteX148" fmla="*/ 4824534 w 11830043"/>
              <a:gd name="connsiteY148" fmla="*/ 6524208 h 6533995"/>
              <a:gd name="connsiteX149" fmla="*/ 4834252 w 11830043"/>
              <a:gd name="connsiteY149" fmla="*/ 6514484 h 6533995"/>
              <a:gd name="connsiteX150" fmla="*/ 4593019 w 11830043"/>
              <a:gd name="connsiteY150" fmla="*/ 6514484 h 6533995"/>
              <a:gd name="connsiteX151" fmla="*/ 4602795 w 11830043"/>
              <a:gd name="connsiteY151" fmla="*/ 6524208 h 6533995"/>
              <a:gd name="connsiteX152" fmla="*/ 4593019 w 11830043"/>
              <a:gd name="connsiteY152" fmla="*/ 6533995 h 6533995"/>
              <a:gd name="connsiteX153" fmla="*/ 4583304 w 11830043"/>
              <a:gd name="connsiteY153" fmla="*/ 6524208 h 6533995"/>
              <a:gd name="connsiteX154" fmla="*/ 4593019 w 11830043"/>
              <a:gd name="connsiteY154" fmla="*/ 6514484 h 6533995"/>
              <a:gd name="connsiteX155" fmla="*/ 4351806 w 11830043"/>
              <a:gd name="connsiteY155" fmla="*/ 6514484 h 6533995"/>
              <a:gd name="connsiteX156" fmla="*/ 4361580 w 11830043"/>
              <a:gd name="connsiteY156" fmla="*/ 6524208 h 6533995"/>
              <a:gd name="connsiteX157" fmla="*/ 4351806 w 11830043"/>
              <a:gd name="connsiteY157" fmla="*/ 6533995 h 6533995"/>
              <a:gd name="connsiteX158" fmla="*/ 4342006 w 11830043"/>
              <a:gd name="connsiteY158" fmla="*/ 6524208 h 6533995"/>
              <a:gd name="connsiteX159" fmla="*/ 4351806 w 11830043"/>
              <a:gd name="connsiteY159" fmla="*/ 6514484 h 6533995"/>
              <a:gd name="connsiteX160" fmla="*/ 4110583 w 11830043"/>
              <a:gd name="connsiteY160" fmla="*/ 6514484 h 6533995"/>
              <a:gd name="connsiteX161" fmla="*/ 4120362 w 11830043"/>
              <a:gd name="connsiteY161" fmla="*/ 6524208 h 6533995"/>
              <a:gd name="connsiteX162" fmla="*/ 4110583 w 11830043"/>
              <a:gd name="connsiteY162" fmla="*/ 6533995 h 6533995"/>
              <a:gd name="connsiteX163" fmla="*/ 4100801 w 11830043"/>
              <a:gd name="connsiteY163" fmla="*/ 6524208 h 6533995"/>
              <a:gd name="connsiteX164" fmla="*/ 4110583 w 11830043"/>
              <a:gd name="connsiteY164" fmla="*/ 6514484 h 6533995"/>
              <a:gd name="connsiteX165" fmla="*/ 3869432 w 11830043"/>
              <a:gd name="connsiteY165" fmla="*/ 6514484 h 6533995"/>
              <a:gd name="connsiteX166" fmla="*/ 3879151 w 11830043"/>
              <a:gd name="connsiteY166" fmla="*/ 6524208 h 6533995"/>
              <a:gd name="connsiteX167" fmla="*/ 3869432 w 11830043"/>
              <a:gd name="connsiteY167" fmla="*/ 6533995 h 6533995"/>
              <a:gd name="connsiteX168" fmla="*/ 3859650 w 11830043"/>
              <a:gd name="connsiteY168" fmla="*/ 6524208 h 6533995"/>
              <a:gd name="connsiteX169" fmla="*/ 3869432 w 11830043"/>
              <a:gd name="connsiteY169" fmla="*/ 6514484 h 6533995"/>
              <a:gd name="connsiteX170" fmla="*/ 3628215 w 11830043"/>
              <a:gd name="connsiteY170" fmla="*/ 6514484 h 6533995"/>
              <a:gd name="connsiteX171" fmla="*/ 3637936 w 11830043"/>
              <a:gd name="connsiteY171" fmla="*/ 6524208 h 6533995"/>
              <a:gd name="connsiteX172" fmla="*/ 3628215 w 11830043"/>
              <a:gd name="connsiteY172" fmla="*/ 6533995 h 6533995"/>
              <a:gd name="connsiteX173" fmla="*/ 3618433 w 11830043"/>
              <a:gd name="connsiteY173" fmla="*/ 6524208 h 6533995"/>
              <a:gd name="connsiteX174" fmla="*/ 3628215 w 11830043"/>
              <a:gd name="connsiteY174" fmla="*/ 6514484 h 6533995"/>
              <a:gd name="connsiteX175" fmla="*/ 3386960 w 11830043"/>
              <a:gd name="connsiteY175" fmla="*/ 6514484 h 6533995"/>
              <a:gd name="connsiteX176" fmla="*/ 3396746 w 11830043"/>
              <a:gd name="connsiteY176" fmla="*/ 6524208 h 6533995"/>
              <a:gd name="connsiteX177" fmla="*/ 3386960 w 11830043"/>
              <a:gd name="connsiteY177" fmla="*/ 6533995 h 6533995"/>
              <a:gd name="connsiteX178" fmla="*/ 3377238 w 11830043"/>
              <a:gd name="connsiteY178" fmla="*/ 6524208 h 6533995"/>
              <a:gd name="connsiteX179" fmla="*/ 3386960 w 11830043"/>
              <a:gd name="connsiteY179" fmla="*/ 6514484 h 6533995"/>
              <a:gd name="connsiteX180" fmla="*/ 3145752 w 11830043"/>
              <a:gd name="connsiteY180" fmla="*/ 6514484 h 6533995"/>
              <a:gd name="connsiteX181" fmla="*/ 3155535 w 11830043"/>
              <a:gd name="connsiteY181" fmla="*/ 6524208 h 6533995"/>
              <a:gd name="connsiteX182" fmla="*/ 3145752 w 11830043"/>
              <a:gd name="connsiteY182" fmla="*/ 6533995 h 6533995"/>
              <a:gd name="connsiteX183" fmla="*/ 3136035 w 11830043"/>
              <a:gd name="connsiteY183" fmla="*/ 6524208 h 6533995"/>
              <a:gd name="connsiteX184" fmla="*/ 3145752 w 11830043"/>
              <a:gd name="connsiteY184" fmla="*/ 6514484 h 6533995"/>
              <a:gd name="connsiteX185" fmla="*/ 2904575 w 11830043"/>
              <a:gd name="connsiteY185" fmla="*/ 6514484 h 6533995"/>
              <a:gd name="connsiteX186" fmla="*/ 2914358 w 11830043"/>
              <a:gd name="connsiteY186" fmla="*/ 6524208 h 6533995"/>
              <a:gd name="connsiteX187" fmla="*/ 2904575 w 11830043"/>
              <a:gd name="connsiteY187" fmla="*/ 6533995 h 6533995"/>
              <a:gd name="connsiteX188" fmla="*/ 2894794 w 11830043"/>
              <a:gd name="connsiteY188" fmla="*/ 6524208 h 6533995"/>
              <a:gd name="connsiteX189" fmla="*/ 2904575 w 11830043"/>
              <a:gd name="connsiteY189" fmla="*/ 6514484 h 6533995"/>
              <a:gd name="connsiteX190" fmla="*/ 2663280 w 11830043"/>
              <a:gd name="connsiteY190" fmla="*/ 6514484 h 6533995"/>
              <a:gd name="connsiteX191" fmla="*/ 2673000 w 11830043"/>
              <a:gd name="connsiteY191" fmla="*/ 6524208 h 6533995"/>
              <a:gd name="connsiteX192" fmla="*/ 2663280 w 11830043"/>
              <a:gd name="connsiteY192" fmla="*/ 6533995 h 6533995"/>
              <a:gd name="connsiteX193" fmla="*/ 2653494 w 11830043"/>
              <a:gd name="connsiteY193" fmla="*/ 6524208 h 6533995"/>
              <a:gd name="connsiteX194" fmla="*/ 2663280 w 11830043"/>
              <a:gd name="connsiteY194" fmla="*/ 6514484 h 6533995"/>
              <a:gd name="connsiteX195" fmla="*/ 2422040 w 11830043"/>
              <a:gd name="connsiteY195" fmla="*/ 6514484 h 6533995"/>
              <a:gd name="connsiteX196" fmla="*/ 2431756 w 11830043"/>
              <a:gd name="connsiteY196" fmla="*/ 6524208 h 6533995"/>
              <a:gd name="connsiteX197" fmla="*/ 2422040 w 11830043"/>
              <a:gd name="connsiteY197" fmla="*/ 6533995 h 6533995"/>
              <a:gd name="connsiteX198" fmla="*/ 2412260 w 11830043"/>
              <a:gd name="connsiteY198" fmla="*/ 6524208 h 6533995"/>
              <a:gd name="connsiteX199" fmla="*/ 2422040 w 11830043"/>
              <a:gd name="connsiteY199" fmla="*/ 6514484 h 6533995"/>
              <a:gd name="connsiteX200" fmla="*/ 2180796 w 11830043"/>
              <a:gd name="connsiteY200" fmla="*/ 6514484 h 6533995"/>
              <a:gd name="connsiteX201" fmla="*/ 2190583 w 11830043"/>
              <a:gd name="connsiteY201" fmla="*/ 6524208 h 6533995"/>
              <a:gd name="connsiteX202" fmla="*/ 2180796 w 11830043"/>
              <a:gd name="connsiteY202" fmla="*/ 6533995 h 6533995"/>
              <a:gd name="connsiteX203" fmla="*/ 2171087 w 11830043"/>
              <a:gd name="connsiteY203" fmla="*/ 6524208 h 6533995"/>
              <a:gd name="connsiteX204" fmla="*/ 2180796 w 11830043"/>
              <a:gd name="connsiteY204" fmla="*/ 6514484 h 6533995"/>
              <a:gd name="connsiteX205" fmla="*/ 1939584 w 11830043"/>
              <a:gd name="connsiteY205" fmla="*/ 6514484 h 6533995"/>
              <a:gd name="connsiteX206" fmla="*/ 1949368 w 11830043"/>
              <a:gd name="connsiteY206" fmla="*/ 6524208 h 6533995"/>
              <a:gd name="connsiteX207" fmla="*/ 1939584 w 11830043"/>
              <a:gd name="connsiteY207" fmla="*/ 6533995 h 6533995"/>
              <a:gd name="connsiteX208" fmla="*/ 1929862 w 11830043"/>
              <a:gd name="connsiteY208" fmla="*/ 6524208 h 6533995"/>
              <a:gd name="connsiteX209" fmla="*/ 1939584 w 11830043"/>
              <a:gd name="connsiteY209" fmla="*/ 6514484 h 6533995"/>
              <a:gd name="connsiteX210" fmla="*/ 1698333 w 11830043"/>
              <a:gd name="connsiteY210" fmla="*/ 6514484 h 6533995"/>
              <a:gd name="connsiteX211" fmla="*/ 1708119 w 11830043"/>
              <a:gd name="connsiteY211" fmla="*/ 6524208 h 6533995"/>
              <a:gd name="connsiteX212" fmla="*/ 1698333 w 11830043"/>
              <a:gd name="connsiteY212" fmla="*/ 6533995 h 6533995"/>
              <a:gd name="connsiteX213" fmla="*/ 1688549 w 11830043"/>
              <a:gd name="connsiteY213" fmla="*/ 6524208 h 6533995"/>
              <a:gd name="connsiteX214" fmla="*/ 1698333 w 11830043"/>
              <a:gd name="connsiteY214" fmla="*/ 6514484 h 6533995"/>
              <a:gd name="connsiteX215" fmla="*/ 1457109 w 11830043"/>
              <a:gd name="connsiteY215" fmla="*/ 6514484 h 6533995"/>
              <a:gd name="connsiteX216" fmla="*/ 1466829 w 11830043"/>
              <a:gd name="connsiteY216" fmla="*/ 6524208 h 6533995"/>
              <a:gd name="connsiteX217" fmla="*/ 1457109 w 11830043"/>
              <a:gd name="connsiteY217" fmla="*/ 6533995 h 6533995"/>
              <a:gd name="connsiteX218" fmla="*/ 1447325 w 11830043"/>
              <a:gd name="connsiteY218" fmla="*/ 6524208 h 6533995"/>
              <a:gd name="connsiteX219" fmla="*/ 1457109 w 11830043"/>
              <a:gd name="connsiteY219" fmla="*/ 6514484 h 6533995"/>
              <a:gd name="connsiteX220" fmla="*/ 1215888 w 11830043"/>
              <a:gd name="connsiteY220" fmla="*/ 6514484 h 6533995"/>
              <a:gd name="connsiteX221" fmla="*/ 1225672 w 11830043"/>
              <a:gd name="connsiteY221" fmla="*/ 6524208 h 6533995"/>
              <a:gd name="connsiteX222" fmla="*/ 1215888 w 11830043"/>
              <a:gd name="connsiteY222" fmla="*/ 6533995 h 6533995"/>
              <a:gd name="connsiteX223" fmla="*/ 1206168 w 11830043"/>
              <a:gd name="connsiteY223" fmla="*/ 6524208 h 6533995"/>
              <a:gd name="connsiteX224" fmla="*/ 1215888 w 11830043"/>
              <a:gd name="connsiteY224" fmla="*/ 6514484 h 6533995"/>
              <a:gd name="connsiteX225" fmla="*/ 974668 w 11830043"/>
              <a:gd name="connsiteY225" fmla="*/ 6514484 h 6533995"/>
              <a:gd name="connsiteX226" fmla="*/ 984452 w 11830043"/>
              <a:gd name="connsiteY226" fmla="*/ 6524208 h 6533995"/>
              <a:gd name="connsiteX227" fmla="*/ 974668 w 11830043"/>
              <a:gd name="connsiteY227" fmla="*/ 6533995 h 6533995"/>
              <a:gd name="connsiteX228" fmla="*/ 964948 w 11830043"/>
              <a:gd name="connsiteY228" fmla="*/ 6524208 h 6533995"/>
              <a:gd name="connsiteX229" fmla="*/ 974668 w 11830043"/>
              <a:gd name="connsiteY229" fmla="*/ 6514484 h 6533995"/>
              <a:gd name="connsiteX230" fmla="*/ 733448 w 11830043"/>
              <a:gd name="connsiteY230" fmla="*/ 6514484 h 6533995"/>
              <a:gd name="connsiteX231" fmla="*/ 743168 w 11830043"/>
              <a:gd name="connsiteY231" fmla="*/ 6524208 h 6533995"/>
              <a:gd name="connsiteX232" fmla="*/ 733448 w 11830043"/>
              <a:gd name="connsiteY232" fmla="*/ 6533995 h 6533995"/>
              <a:gd name="connsiteX233" fmla="*/ 723664 w 11830043"/>
              <a:gd name="connsiteY233" fmla="*/ 6524208 h 6533995"/>
              <a:gd name="connsiteX234" fmla="*/ 733448 w 11830043"/>
              <a:gd name="connsiteY234" fmla="*/ 6514484 h 6533995"/>
              <a:gd name="connsiteX235" fmla="*/ 492227 w 11830043"/>
              <a:gd name="connsiteY235" fmla="*/ 6514484 h 6533995"/>
              <a:gd name="connsiteX236" fmla="*/ 501947 w 11830043"/>
              <a:gd name="connsiteY236" fmla="*/ 6524208 h 6533995"/>
              <a:gd name="connsiteX237" fmla="*/ 492227 w 11830043"/>
              <a:gd name="connsiteY237" fmla="*/ 6533995 h 6533995"/>
              <a:gd name="connsiteX238" fmla="*/ 482443 w 11830043"/>
              <a:gd name="connsiteY238" fmla="*/ 6524208 h 6533995"/>
              <a:gd name="connsiteX239" fmla="*/ 492227 w 11830043"/>
              <a:gd name="connsiteY239" fmla="*/ 6514484 h 6533995"/>
              <a:gd name="connsiteX240" fmla="*/ 251008 w 11830043"/>
              <a:gd name="connsiteY240" fmla="*/ 6514484 h 6533995"/>
              <a:gd name="connsiteX241" fmla="*/ 260791 w 11830043"/>
              <a:gd name="connsiteY241" fmla="*/ 6524208 h 6533995"/>
              <a:gd name="connsiteX242" fmla="*/ 251008 w 11830043"/>
              <a:gd name="connsiteY242" fmla="*/ 6533995 h 6533995"/>
              <a:gd name="connsiteX243" fmla="*/ 241288 w 11830043"/>
              <a:gd name="connsiteY243" fmla="*/ 6524208 h 6533995"/>
              <a:gd name="connsiteX244" fmla="*/ 251008 w 11830043"/>
              <a:gd name="connsiteY244" fmla="*/ 6514484 h 6533995"/>
              <a:gd name="connsiteX245" fmla="*/ 9724 w 11830043"/>
              <a:gd name="connsiteY245" fmla="*/ 6514484 h 6533995"/>
              <a:gd name="connsiteX246" fmla="*/ 19508 w 11830043"/>
              <a:gd name="connsiteY246" fmla="*/ 6524208 h 6533995"/>
              <a:gd name="connsiteX247" fmla="*/ 9724 w 11830043"/>
              <a:gd name="connsiteY247" fmla="*/ 6533995 h 6533995"/>
              <a:gd name="connsiteX248" fmla="*/ 5 w 11830043"/>
              <a:gd name="connsiteY248" fmla="*/ 6524208 h 6533995"/>
              <a:gd name="connsiteX249" fmla="*/ 9724 w 11830043"/>
              <a:gd name="connsiteY249" fmla="*/ 6514484 h 6533995"/>
              <a:gd name="connsiteX250" fmla="*/ 11820259 w 11830043"/>
              <a:gd name="connsiteY250" fmla="*/ 6273169 h 6533995"/>
              <a:gd name="connsiteX251" fmla="*/ 11830043 w 11830043"/>
              <a:gd name="connsiteY251" fmla="*/ 6282893 h 6533995"/>
              <a:gd name="connsiteX252" fmla="*/ 11820259 w 11830043"/>
              <a:gd name="connsiteY252" fmla="*/ 6292680 h 6533995"/>
              <a:gd name="connsiteX253" fmla="*/ 11810539 w 11830043"/>
              <a:gd name="connsiteY253" fmla="*/ 6282893 h 6533995"/>
              <a:gd name="connsiteX254" fmla="*/ 11820259 w 11830043"/>
              <a:gd name="connsiteY254" fmla="*/ 6273169 h 6533995"/>
              <a:gd name="connsiteX255" fmla="*/ 11579030 w 11830043"/>
              <a:gd name="connsiteY255" fmla="*/ 6273169 h 6533995"/>
              <a:gd name="connsiteX256" fmla="*/ 11588815 w 11830043"/>
              <a:gd name="connsiteY256" fmla="*/ 6282893 h 6533995"/>
              <a:gd name="connsiteX257" fmla="*/ 11579030 w 11830043"/>
              <a:gd name="connsiteY257" fmla="*/ 6292680 h 6533995"/>
              <a:gd name="connsiteX258" fmla="*/ 11569310 w 11830043"/>
              <a:gd name="connsiteY258" fmla="*/ 6282893 h 6533995"/>
              <a:gd name="connsiteX259" fmla="*/ 11579030 w 11830043"/>
              <a:gd name="connsiteY259" fmla="*/ 6273169 h 6533995"/>
              <a:gd name="connsiteX260" fmla="*/ 11337802 w 11830043"/>
              <a:gd name="connsiteY260" fmla="*/ 6273169 h 6533995"/>
              <a:gd name="connsiteX261" fmla="*/ 11347587 w 11830043"/>
              <a:gd name="connsiteY261" fmla="*/ 6282893 h 6533995"/>
              <a:gd name="connsiteX262" fmla="*/ 11337802 w 11830043"/>
              <a:gd name="connsiteY262" fmla="*/ 6292680 h 6533995"/>
              <a:gd name="connsiteX263" fmla="*/ 11328082 w 11830043"/>
              <a:gd name="connsiteY263" fmla="*/ 6282893 h 6533995"/>
              <a:gd name="connsiteX264" fmla="*/ 11337802 w 11830043"/>
              <a:gd name="connsiteY264" fmla="*/ 6273169 h 6533995"/>
              <a:gd name="connsiteX265" fmla="*/ 11096574 w 11830043"/>
              <a:gd name="connsiteY265" fmla="*/ 6273169 h 6533995"/>
              <a:gd name="connsiteX266" fmla="*/ 11106294 w 11830043"/>
              <a:gd name="connsiteY266" fmla="*/ 6282893 h 6533995"/>
              <a:gd name="connsiteX267" fmla="*/ 11096574 w 11830043"/>
              <a:gd name="connsiteY267" fmla="*/ 6292680 h 6533995"/>
              <a:gd name="connsiteX268" fmla="*/ 11086790 w 11830043"/>
              <a:gd name="connsiteY268" fmla="*/ 6282893 h 6533995"/>
              <a:gd name="connsiteX269" fmla="*/ 11096574 w 11830043"/>
              <a:gd name="connsiteY269" fmla="*/ 6273169 h 6533995"/>
              <a:gd name="connsiteX270" fmla="*/ 10855345 w 11830043"/>
              <a:gd name="connsiteY270" fmla="*/ 6273169 h 6533995"/>
              <a:gd name="connsiteX271" fmla="*/ 10865065 w 11830043"/>
              <a:gd name="connsiteY271" fmla="*/ 6282893 h 6533995"/>
              <a:gd name="connsiteX272" fmla="*/ 10855345 w 11830043"/>
              <a:gd name="connsiteY272" fmla="*/ 6292680 h 6533995"/>
              <a:gd name="connsiteX273" fmla="*/ 10845625 w 11830043"/>
              <a:gd name="connsiteY273" fmla="*/ 6282893 h 6533995"/>
              <a:gd name="connsiteX274" fmla="*/ 10855345 w 11830043"/>
              <a:gd name="connsiteY274" fmla="*/ 6273169 h 6533995"/>
              <a:gd name="connsiteX275" fmla="*/ 10614116 w 11830043"/>
              <a:gd name="connsiteY275" fmla="*/ 6273169 h 6533995"/>
              <a:gd name="connsiteX276" fmla="*/ 10623901 w 11830043"/>
              <a:gd name="connsiteY276" fmla="*/ 6282893 h 6533995"/>
              <a:gd name="connsiteX277" fmla="*/ 10614116 w 11830043"/>
              <a:gd name="connsiteY277" fmla="*/ 6292680 h 6533995"/>
              <a:gd name="connsiteX278" fmla="*/ 10604396 w 11830043"/>
              <a:gd name="connsiteY278" fmla="*/ 6282893 h 6533995"/>
              <a:gd name="connsiteX279" fmla="*/ 10614116 w 11830043"/>
              <a:gd name="connsiteY279" fmla="*/ 6273169 h 6533995"/>
              <a:gd name="connsiteX280" fmla="*/ 10372888 w 11830043"/>
              <a:gd name="connsiteY280" fmla="*/ 6273169 h 6533995"/>
              <a:gd name="connsiteX281" fmla="*/ 10382673 w 11830043"/>
              <a:gd name="connsiteY281" fmla="*/ 6282893 h 6533995"/>
              <a:gd name="connsiteX282" fmla="*/ 10372888 w 11830043"/>
              <a:gd name="connsiteY282" fmla="*/ 6292680 h 6533995"/>
              <a:gd name="connsiteX283" fmla="*/ 10363168 w 11830043"/>
              <a:gd name="connsiteY283" fmla="*/ 6282893 h 6533995"/>
              <a:gd name="connsiteX284" fmla="*/ 10372888 w 11830043"/>
              <a:gd name="connsiteY284" fmla="*/ 6273169 h 6533995"/>
              <a:gd name="connsiteX285" fmla="*/ 10131660 w 11830043"/>
              <a:gd name="connsiteY285" fmla="*/ 6273169 h 6533995"/>
              <a:gd name="connsiteX286" fmla="*/ 10141444 w 11830043"/>
              <a:gd name="connsiteY286" fmla="*/ 6282893 h 6533995"/>
              <a:gd name="connsiteX287" fmla="*/ 10131660 w 11830043"/>
              <a:gd name="connsiteY287" fmla="*/ 6292680 h 6533995"/>
              <a:gd name="connsiteX288" fmla="*/ 10121940 w 11830043"/>
              <a:gd name="connsiteY288" fmla="*/ 6282893 h 6533995"/>
              <a:gd name="connsiteX289" fmla="*/ 10131660 w 11830043"/>
              <a:gd name="connsiteY289" fmla="*/ 6273169 h 6533995"/>
              <a:gd name="connsiteX290" fmla="*/ 9890432 w 11830043"/>
              <a:gd name="connsiteY290" fmla="*/ 6273169 h 6533995"/>
              <a:gd name="connsiteX291" fmla="*/ 9900152 w 11830043"/>
              <a:gd name="connsiteY291" fmla="*/ 6282893 h 6533995"/>
              <a:gd name="connsiteX292" fmla="*/ 9890432 w 11830043"/>
              <a:gd name="connsiteY292" fmla="*/ 6292680 h 6533995"/>
              <a:gd name="connsiteX293" fmla="*/ 9880648 w 11830043"/>
              <a:gd name="connsiteY293" fmla="*/ 6282893 h 6533995"/>
              <a:gd name="connsiteX294" fmla="*/ 9890432 w 11830043"/>
              <a:gd name="connsiteY294" fmla="*/ 6273169 h 6533995"/>
              <a:gd name="connsiteX295" fmla="*/ 9649203 w 11830043"/>
              <a:gd name="connsiteY295" fmla="*/ 6273169 h 6533995"/>
              <a:gd name="connsiteX296" fmla="*/ 9658923 w 11830043"/>
              <a:gd name="connsiteY296" fmla="*/ 6282893 h 6533995"/>
              <a:gd name="connsiteX297" fmla="*/ 9649203 w 11830043"/>
              <a:gd name="connsiteY297" fmla="*/ 6292680 h 6533995"/>
              <a:gd name="connsiteX298" fmla="*/ 9639483 w 11830043"/>
              <a:gd name="connsiteY298" fmla="*/ 6282893 h 6533995"/>
              <a:gd name="connsiteX299" fmla="*/ 9649203 w 11830043"/>
              <a:gd name="connsiteY299" fmla="*/ 6273169 h 6533995"/>
              <a:gd name="connsiteX300" fmla="*/ 9417695 w 11830043"/>
              <a:gd name="connsiteY300" fmla="*/ 6273169 h 6533995"/>
              <a:gd name="connsiteX301" fmla="*/ 9427416 w 11830043"/>
              <a:gd name="connsiteY301" fmla="*/ 6282893 h 6533995"/>
              <a:gd name="connsiteX302" fmla="*/ 9417695 w 11830043"/>
              <a:gd name="connsiteY302" fmla="*/ 6292680 h 6533995"/>
              <a:gd name="connsiteX303" fmla="*/ 9407911 w 11830043"/>
              <a:gd name="connsiteY303" fmla="*/ 6282893 h 6533995"/>
              <a:gd name="connsiteX304" fmla="*/ 9417695 w 11830043"/>
              <a:gd name="connsiteY304" fmla="*/ 6273169 h 6533995"/>
              <a:gd name="connsiteX305" fmla="*/ 9176467 w 11830043"/>
              <a:gd name="connsiteY305" fmla="*/ 6273169 h 6533995"/>
              <a:gd name="connsiteX306" fmla="*/ 9186187 w 11830043"/>
              <a:gd name="connsiteY306" fmla="*/ 6282893 h 6533995"/>
              <a:gd name="connsiteX307" fmla="*/ 9176467 w 11830043"/>
              <a:gd name="connsiteY307" fmla="*/ 6292680 h 6533995"/>
              <a:gd name="connsiteX308" fmla="*/ 9166683 w 11830043"/>
              <a:gd name="connsiteY308" fmla="*/ 6282893 h 6533995"/>
              <a:gd name="connsiteX309" fmla="*/ 9176467 w 11830043"/>
              <a:gd name="connsiteY309" fmla="*/ 6273169 h 6533995"/>
              <a:gd name="connsiteX310" fmla="*/ 8935237 w 11830043"/>
              <a:gd name="connsiteY310" fmla="*/ 6273169 h 6533995"/>
              <a:gd name="connsiteX311" fmla="*/ 8944958 w 11830043"/>
              <a:gd name="connsiteY311" fmla="*/ 6282893 h 6533995"/>
              <a:gd name="connsiteX312" fmla="*/ 8935237 w 11830043"/>
              <a:gd name="connsiteY312" fmla="*/ 6292680 h 6533995"/>
              <a:gd name="connsiteX313" fmla="*/ 8925454 w 11830043"/>
              <a:gd name="connsiteY313" fmla="*/ 6282893 h 6533995"/>
              <a:gd name="connsiteX314" fmla="*/ 8935237 w 11830043"/>
              <a:gd name="connsiteY314" fmla="*/ 6273169 h 6533995"/>
              <a:gd name="connsiteX315" fmla="*/ 8694009 w 11830043"/>
              <a:gd name="connsiteY315" fmla="*/ 6273169 h 6533995"/>
              <a:gd name="connsiteX316" fmla="*/ 8703730 w 11830043"/>
              <a:gd name="connsiteY316" fmla="*/ 6282893 h 6533995"/>
              <a:gd name="connsiteX317" fmla="*/ 8694009 w 11830043"/>
              <a:gd name="connsiteY317" fmla="*/ 6292680 h 6533995"/>
              <a:gd name="connsiteX318" fmla="*/ 8684289 w 11830043"/>
              <a:gd name="connsiteY318" fmla="*/ 6282893 h 6533995"/>
              <a:gd name="connsiteX319" fmla="*/ 8694009 w 11830043"/>
              <a:gd name="connsiteY319" fmla="*/ 6273169 h 6533995"/>
              <a:gd name="connsiteX320" fmla="*/ 8452781 w 11830043"/>
              <a:gd name="connsiteY320" fmla="*/ 6273169 h 6533995"/>
              <a:gd name="connsiteX321" fmla="*/ 8462566 w 11830043"/>
              <a:gd name="connsiteY321" fmla="*/ 6282893 h 6533995"/>
              <a:gd name="connsiteX322" fmla="*/ 8452781 w 11830043"/>
              <a:gd name="connsiteY322" fmla="*/ 6292680 h 6533995"/>
              <a:gd name="connsiteX323" fmla="*/ 8443061 w 11830043"/>
              <a:gd name="connsiteY323" fmla="*/ 6282893 h 6533995"/>
              <a:gd name="connsiteX324" fmla="*/ 8452781 w 11830043"/>
              <a:gd name="connsiteY324" fmla="*/ 6273169 h 6533995"/>
              <a:gd name="connsiteX325" fmla="*/ 8211553 w 11830043"/>
              <a:gd name="connsiteY325" fmla="*/ 6273169 h 6533995"/>
              <a:gd name="connsiteX326" fmla="*/ 8221273 w 11830043"/>
              <a:gd name="connsiteY326" fmla="*/ 6282893 h 6533995"/>
              <a:gd name="connsiteX327" fmla="*/ 8211553 w 11830043"/>
              <a:gd name="connsiteY327" fmla="*/ 6292680 h 6533995"/>
              <a:gd name="connsiteX328" fmla="*/ 8201769 w 11830043"/>
              <a:gd name="connsiteY328" fmla="*/ 6282893 h 6533995"/>
              <a:gd name="connsiteX329" fmla="*/ 8211553 w 11830043"/>
              <a:gd name="connsiteY329" fmla="*/ 6273169 h 6533995"/>
              <a:gd name="connsiteX330" fmla="*/ 7970260 w 11830043"/>
              <a:gd name="connsiteY330" fmla="*/ 6273169 h 6533995"/>
              <a:gd name="connsiteX331" fmla="*/ 7980044 w 11830043"/>
              <a:gd name="connsiteY331" fmla="*/ 6282893 h 6533995"/>
              <a:gd name="connsiteX332" fmla="*/ 7970260 w 11830043"/>
              <a:gd name="connsiteY332" fmla="*/ 6292680 h 6533995"/>
              <a:gd name="connsiteX333" fmla="*/ 7960477 w 11830043"/>
              <a:gd name="connsiteY333" fmla="*/ 6282893 h 6533995"/>
              <a:gd name="connsiteX334" fmla="*/ 7970260 w 11830043"/>
              <a:gd name="connsiteY334" fmla="*/ 6273169 h 6533995"/>
              <a:gd name="connsiteX335" fmla="*/ 7729032 w 11830043"/>
              <a:gd name="connsiteY335" fmla="*/ 6273169 h 6533995"/>
              <a:gd name="connsiteX336" fmla="*/ 7738753 w 11830043"/>
              <a:gd name="connsiteY336" fmla="*/ 6282893 h 6533995"/>
              <a:gd name="connsiteX337" fmla="*/ 7729032 w 11830043"/>
              <a:gd name="connsiteY337" fmla="*/ 6292680 h 6533995"/>
              <a:gd name="connsiteX338" fmla="*/ 7719249 w 11830043"/>
              <a:gd name="connsiteY338" fmla="*/ 6282893 h 6533995"/>
              <a:gd name="connsiteX339" fmla="*/ 7729032 w 11830043"/>
              <a:gd name="connsiteY339" fmla="*/ 6273169 h 6533995"/>
              <a:gd name="connsiteX340" fmla="*/ 7487803 w 11830043"/>
              <a:gd name="connsiteY340" fmla="*/ 6273169 h 6533995"/>
              <a:gd name="connsiteX341" fmla="*/ 7497524 w 11830043"/>
              <a:gd name="connsiteY341" fmla="*/ 6282893 h 6533995"/>
              <a:gd name="connsiteX342" fmla="*/ 7487803 w 11830043"/>
              <a:gd name="connsiteY342" fmla="*/ 6292680 h 6533995"/>
              <a:gd name="connsiteX343" fmla="*/ 7478019 w 11830043"/>
              <a:gd name="connsiteY343" fmla="*/ 6282893 h 6533995"/>
              <a:gd name="connsiteX344" fmla="*/ 7487803 w 11830043"/>
              <a:gd name="connsiteY344" fmla="*/ 6273169 h 6533995"/>
              <a:gd name="connsiteX345" fmla="*/ 7246575 w 11830043"/>
              <a:gd name="connsiteY345" fmla="*/ 6273169 h 6533995"/>
              <a:gd name="connsiteX346" fmla="*/ 7256359 w 11830043"/>
              <a:gd name="connsiteY346" fmla="*/ 6282893 h 6533995"/>
              <a:gd name="connsiteX347" fmla="*/ 7246575 w 11830043"/>
              <a:gd name="connsiteY347" fmla="*/ 6292680 h 6533995"/>
              <a:gd name="connsiteX348" fmla="*/ 7236855 w 11830043"/>
              <a:gd name="connsiteY348" fmla="*/ 6282893 h 6533995"/>
              <a:gd name="connsiteX349" fmla="*/ 7246575 w 11830043"/>
              <a:gd name="connsiteY349" fmla="*/ 6273169 h 6533995"/>
              <a:gd name="connsiteX350" fmla="*/ 7005346 w 11830043"/>
              <a:gd name="connsiteY350" fmla="*/ 6273169 h 6533995"/>
              <a:gd name="connsiteX351" fmla="*/ 7015130 w 11830043"/>
              <a:gd name="connsiteY351" fmla="*/ 6282893 h 6533995"/>
              <a:gd name="connsiteX352" fmla="*/ 7005346 w 11830043"/>
              <a:gd name="connsiteY352" fmla="*/ 6292680 h 6533995"/>
              <a:gd name="connsiteX353" fmla="*/ 6995626 w 11830043"/>
              <a:gd name="connsiteY353" fmla="*/ 6282893 h 6533995"/>
              <a:gd name="connsiteX354" fmla="*/ 7005346 w 11830043"/>
              <a:gd name="connsiteY354" fmla="*/ 6273169 h 6533995"/>
              <a:gd name="connsiteX355" fmla="*/ 6764118 w 11830043"/>
              <a:gd name="connsiteY355" fmla="*/ 6273169 h 6533995"/>
              <a:gd name="connsiteX356" fmla="*/ 6773902 w 11830043"/>
              <a:gd name="connsiteY356" fmla="*/ 6282893 h 6533995"/>
              <a:gd name="connsiteX357" fmla="*/ 6764118 w 11830043"/>
              <a:gd name="connsiteY357" fmla="*/ 6292680 h 6533995"/>
              <a:gd name="connsiteX358" fmla="*/ 6754335 w 11830043"/>
              <a:gd name="connsiteY358" fmla="*/ 6282893 h 6533995"/>
              <a:gd name="connsiteX359" fmla="*/ 6764118 w 11830043"/>
              <a:gd name="connsiteY359" fmla="*/ 6273169 h 6533995"/>
              <a:gd name="connsiteX360" fmla="*/ 6522889 w 11830043"/>
              <a:gd name="connsiteY360" fmla="*/ 6273169 h 6533995"/>
              <a:gd name="connsiteX361" fmla="*/ 6532610 w 11830043"/>
              <a:gd name="connsiteY361" fmla="*/ 6282893 h 6533995"/>
              <a:gd name="connsiteX362" fmla="*/ 6522889 w 11830043"/>
              <a:gd name="connsiteY362" fmla="*/ 6292680 h 6533995"/>
              <a:gd name="connsiteX363" fmla="*/ 6513105 w 11830043"/>
              <a:gd name="connsiteY363" fmla="*/ 6282893 h 6533995"/>
              <a:gd name="connsiteX364" fmla="*/ 6522889 w 11830043"/>
              <a:gd name="connsiteY364" fmla="*/ 6273169 h 6533995"/>
              <a:gd name="connsiteX365" fmla="*/ 6281661 w 11830043"/>
              <a:gd name="connsiteY365" fmla="*/ 6273169 h 6533995"/>
              <a:gd name="connsiteX366" fmla="*/ 6291381 w 11830043"/>
              <a:gd name="connsiteY366" fmla="*/ 6282893 h 6533995"/>
              <a:gd name="connsiteX367" fmla="*/ 6281661 w 11830043"/>
              <a:gd name="connsiteY367" fmla="*/ 6292680 h 6533995"/>
              <a:gd name="connsiteX368" fmla="*/ 6271877 w 11830043"/>
              <a:gd name="connsiteY368" fmla="*/ 6282893 h 6533995"/>
              <a:gd name="connsiteX369" fmla="*/ 6281661 w 11830043"/>
              <a:gd name="connsiteY369" fmla="*/ 6273169 h 6533995"/>
              <a:gd name="connsiteX370" fmla="*/ 6040432 w 11830043"/>
              <a:gd name="connsiteY370" fmla="*/ 6273169 h 6533995"/>
              <a:gd name="connsiteX371" fmla="*/ 6050216 w 11830043"/>
              <a:gd name="connsiteY371" fmla="*/ 6282893 h 6533995"/>
              <a:gd name="connsiteX372" fmla="*/ 6040432 w 11830043"/>
              <a:gd name="connsiteY372" fmla="*/ 6292680 h 6533995"/>
              <a:gd name="connsiteX373" fmla="*/ 6030712 w 11830043"/>
              <a:gd name="connsiteY373" fmla="*/ 6282893 h 6533995"/>
              <a:gd name="connsiteX374" fmla="*/ 6040432 w 11830043"/>
              <a:gd name="connsiteY374" fmla="*/ 6273169 h 6533995"/>
              <a:gd name="connsiteX375" fmla="*/ 5799205 w 11830043"/>
              <a:gd name="connsiteY375" fmla="*/ 6273169 h 6533995"/>
              <a:gd name="connsiteX376" fmla="*/ 5808989 w 11830043"/>
              <a:gd name="connsiteY376" fmla="*/ 6282893 h 6533995"/>
              <a:gd name="connsiteX377" fmla="*/ 5799205 w 11830043"/>
              <a:gd name="connsiteY377" fmla="*/ 6292680 h 6533995"/>
              <a:gd name="connsiteX378" fmla="*/ 5789486 w 11830043"/>
              <a:gd name="connsiteY378" fmla="*/ 6282893 h 6533995"/>
              <a:gd name="connsiteX379" fmla="*/ 5799205 w 11830043"/>
              <a:gd name="connsiteY379" fmla="*/ 6273169 h 6533995"/>
              <a:gd name="connsiteX380" fmla="*/ 5557992 w 11830043"/>
              <a:gd name="connsiteY380" fmla="*/ 6273169 h 6533995"/>
              <a:gd name="connsiteX381" fmla="*/ 5567774 w 11830043"/>
              <a:gd name="connsiteY381" fmla="*/ 6282893 h 6533995"/>
              <a:gd name="connsiteX382" fmla="*/ 5557992 w 11830043"/>
              <a:gd name="connsiteY382" fmla="*/ 6292680 h 6533995"/>
              <a:gd name="connsiteX383" fmla="*/ 5548208 w 11830043"/>
              <a:gd name="connsiteY383" fmla="*/ 6282893 h 6533995"/>
              <a:gd name="connsiteX384" fmla="*/ 5557992 w 11830043"/>
              <a:gd name="connsiteY384" fmla="*/ 6273169 h 6533995"/>
              <a:gd name="connsiteX385" fmla="*/ 5316710 w 11830043"/>
              <a:gd name="connsiteY385" fmla="*/ 6273169 h 6533995"/>
              <a:gd name="connsiteX386" fmla="*/ 5326432 w 11830043"/>
              <a:gd name="connsiteY386" fmla="*/ 6282893 h 6533995"/>
              <a:gd name="connsiteX387" fmla="*/ 5316710 w 11830043"/>
              <a:gd name="connsiteY387" fmla="*/ 6292680 h 6533995"/>
              <a:gd name="connsiteX388" fmla="*/ 5306926 w 11830043"/>
              <a:gd name="connsiteY388" fmla="*/ 6282893 h 6533995"/>
              <a:gd name="connsiteX389" fmla="*/ 5316710 w 11830043"/>
              <a:gd name="connsiteY389" fmla="*/ 6273169 h 6533995"/>
              <a:gd name="connsiteX390" fmla="*/ 5075486 w 11830043"/>
              <a:gd name="connsiteY390" fmla="*/ 6273169 h 6533995"/>
              <a:gd name="connsiteX391" fmla="*/ 5085202 w 11830043"/>
              <a:gd name="connsiteY391" fmla="*/ 6282893 h 6533995"/>
              <a:gd name="connsiteX392" fmla="*/ 5075486 w 11830043"/>
              <a:gd name="connsiteY392" fmla="*/ 6292680 h 6533995"/>
              <a:gd name="connsiteX393" fmla="*/ 5065707 w 11830043"/>
              <a:gd name="connsiteY393" fmla="*/ 6282893 h 6533995"/>
              <a:gd name="connsiteX394" fmla="*/ 5075486 w 11830043"/>
              <a:gd name="connsiteY394" fmla="*/ 6273169 h 6533995"/>
              <a:gd name="connsiteX395" fmla="*/ 4834252 w 11830043"/>
              <a:gd name="connsiteY395" fmla="*/ 6273169 h 6533995"/>
              <a:gd name="connsiteX396" fmla="*/ 4844040 w 11830043"/>
              <a:gd name="connsiteY396" fmla="*/ 6282893 h 6533995"/>
              <a:gd name="connsiteX397" fmla="*/ 4834252 w 11830043"/>
              <a:gd name="connsiteY397" fmla="*/ 6292680 h 6533995"/>
              <a:gd name="connsiteX398" fmla="*/ 4824534 w 11830043"/>
              <a:gd name="connsiteY398" fmla="*/ 6282893 h 6533995"/>
              <a:gd name="connsiteX399" fmla="*/ 4834252 w 11830043"/>
              <a:gd name="connsiteY399" fmla="*/ 6273169 h 6533995"/>
              <a:gd name="connsiteX400" fmla="*/ 4593019 w 11830043"/>
              <a:gd name="connsiteY400" fmla="*/ 6273169 h 6533995"/>
              <a:gd name="connsiteX401" fmla="*/ 4602795 w 11830043"/>
              <a:gd name="connsiteY401" fmla="*/ 6282893 h 6533995"/>
              <a:gd name="connsiteX402" fmla="*/ 4593019 w 11830043"/>
              <a:gd name="connsiteY402" fmla="*/ 6292680 h 6533995"/>
              <a:gd name="connsiteX403" fmla="*/ 4583304 w 11830043"/>
              <a:gd name="connsiteY403" fmla="*/ 6282893 h 6533995"/>
              <a:gd name="connsiteX404" fmla="*/ 4593019 w 11830043"/>
              <a:gd name="connsiteY404" fmla="*/ 6273169 h 6533995"/>
              <a:gd name="connsiteX405" fmla="*/ 4351806 w 11830043"/>
              <a:gd name="connsiteY405" fmla="*/ 6273169 h 6533995"/>
              <a:gd name="connsiteX406" fmla="*/ 4361580 w 11830043"/>
              <a:gd name="connsiteY406" fmla="*/ 6282893 h 6533995"/>
              <a:gd name="connsiteX407" fmla="*/ 4351806 w 11830043"/>
              <a:gd name="connsiteY407" fmla="*/ 6292680 h 6533995"/>
              <a:gd name="connsiteX408" fmla="*/ 4342006 w 11830043"/>
              <a:gd name="connsiteY408" fmla="*/ 6282893 h 6533995"/>
              <a:gd name="connsiteX409" fmla="*/ 4351806 w 11830043"/>
              <a:gd name="connsiteY409" fmla="*/ 6273169 h 6533995"/>
              <a:gd name="connsiteX410" fmla="*/ 4110583 w 11830043"/>
              <a:gd name="connsiteY410" fmla="*/ 6273169 h 6533995"/>
              <a:gd name="connsiteX411" fmla="*/ 4120362 w 11830043"/>
              <a:gd name="connsiteY411" fmla="*/ 6282893 h 6533995"/>
              <a:gd name="connsiteX412" fmla="*/ 4110583 w 11830043"/>
              <a:gd name="connsiteY412" fmla="*/ 6292680 h 6533995"/>
              <a:gd name="connsiteX413" fmla="*/ 4100801 w 11830043"/>
              <a:gd name="connsiteY413" fmla="*/ 6282893 h 6533995"/>
              <a:gd name="connsiteX414" fmla="*/ 4110583 w 11830043"/>
              <a:gd name="connsiteY414" fmla="*/ 6273169 h 6533995"/>
              <a:gd name="connsiteX415" fmla="*/ 3869432 w 11830043"/>
              <a:gd name="connsiteY415" fmla="*/ 6273169 h 6533995"/>
              <a:gd name="connsiteX416" fmla="*/ 3879151 w 11830043"/>
              <a:gd name="connsiteY416" fmla="*/ 6282893 h 6533995"/>
              <a:gd name="connsiteX417" fmla="*/ 3869432 w 11830043"/>
              <a:gd name="connsiteY417" fmla="*/ 6292680 h 6533995"/>
              <a:gd name="connsiteX418" fmla="*/ 3859649 w 11830043"/>
              <a:gd name="connsiteY418" fmla="*/ 6282893 h 6533995"/>
              <a:gd name="connsiteX419" fmla="*/ 3869432 w 11830043"/>
              <a:gd name="connsiteY419" fmla="*/ 6273169 h 6533995"/>
              <a:gd name="connsiteX420" fmla="*/ 3628215 w 11830043"/>
              <a:gd name="connsiteY420" fmla="*/ 6273169 h 6533995"/>
              <a:gd name="connsiteX421" fmla="*/ 3637936 w 11830043"/>
              <a:gd name="connsiteY421" fmla="*/ 6282893 h 6533995"/>
              <a:gd name="connsiteX422" fmla="*/ 3628215 w 11830043"/>
              <a:gd name="connsiteY422" fmla="*/ 6292680 h 6533995"/>
              <a:gd name="connsiteX423" fmla="*/ 3618433 w 11830043"/>
              <a:gd name="connsiteY423" fmla="*/ 6282893 h 6533995"/>
              <a:gd name="connsiteX424" fmla="*/ 3628215 w 11830043"/>
              <a:gd name="connsiteY424" fmla="*/ 6273169 h 6533995"/>
              <a:gd name="connsiteX425" fmla="*/ 3386960 w 11830043"/>
              <a:gd name="connsiteY425" fmla="*/ 6273169 h 6533995"/>
              <a:gd name="connsiteX426" fmla="*/ 3396746 w 11830043"/>
              <a:gd name="connsiteY426" fmla="*/ 6282893 h 6533995"/>
              <a:gd name="connsiteX427" fmla="*/ 3386960 w 11830043"/>
              <a:gd name="connsiteY427" fmla="*/ 6292680 h 6533995"/>
              <a:gd name="connsiteX428" fmla="*/ 3377238 w 11830043"/>
              <a:gd name="connsiteY428" fmla="*/ 6282893 h 6533995"/>
              <a:gd name="connsiteX429" fmla="*/ 3386960 w 11830043"/>
              <a:gd name="connsiteY429" fmla="*/ 6273169 h 6533995"/>
              <a:gd name="connsiteX430" fmla="*/ 3145752 w 11830043"/>
              <a:gd name="connsiteY430" fmla="*/ 6273169 h 6533995"/>
              <a:gd name="connsiteX431" fmla="*/ 3155535 w 11830043"/>
              <a:gd name="connsiteY431" fmla="*/ 6282893 h 6533995"/>
              <a:gd name="connsiteX432" fmla="*/ 3145752 w 11830043"/>
              <a:gd name="connsiteY432" fmla="*/ 6292680 h 6533995"/>
              <a:gd name="connsiteX433" fmla="*/ 3136034 w 11830043"/>
              <a:gd name="connsiteY433" fmla="*/ 6282893 h 6533995"/>
              <a:gd name="connsiteX434" fmla="*/ 3145752 w 11830043"/>
              <a:gd name="connsiteY434" fmla="*/ 6273169 h 6533995"/>
              <a:gd name="connsiteX435" fmla="*/ 2904575 w 11830043"/>
              <a:gd name="connsiteY435" fmla="*/ 6273169 h 6533995"/>
              <a:gd name="connsiteX436" fmla="*/ 2914358 w 11830043"/>
              <a:gd name="connsiteY436" fmla="*/ 6282893 h 6533995"/>
              <a:gd name="connsiteX437" fmla="*/ 2904575 w 11830043"/>
              <a:gd name="connsiteY437" fmla="*/ 6292680 h 6533995"/>
              <a:gd name="connsiteX438" fmla="*/ 2894794 w 11830043"/>
              <a:gd name="connsiteY438" fmla="*/ 6282893 h 6533995"/>
              <a:gd name="connsiteX439" fmla="*/ 2904575 w 11830043"/>
              <a:gd name="connsiteY439" fmla="*/ 6273169 h 6533995"/>
              <a:gd name="connsiteX440" fmla="*/ 2663280 w 11830043"/>
              <a:gd name="connsiteY440" fmla="*/ 6273169 h 6533995"/>
              <a:gd name="connsiteX441" fmla="*/ 2673000 w 11830043"/>
              <a:gd name="connsiteY441" fmla="*/ 6282893 h 6533995"/>
              <a:gd name="connsiteX442" fmla="*/ 2663280 w 11830043"/>
              <a:gd name="connsiteY442" fmla="*/ 6292680 h 6533995"/>
              <a:gd name="connsiteX443" fmla="*/ 2653494 w 11830043"/>
              <a:gd name="connsiteY443" fmla="*/ 6282893 h 6533995"/>
              <a:gd name="connsiteX444" fmla="*/ 2663280 w 11830043"/>
              <a:gd name="connsiteY444" fmla="*/ 6273169 h 6533995"/>
              <a:gd name="connsiteX445" fmla="*/ 2422040 w 11830043"/>
              <a:gd name="connsiteY445" fmla="*/ 6273169 h 6533995"/>
              <a:gd name="connsiteX446" fmla="*/ 2431755 w 11830043"/>
              <a:gd name="connsiteY446" fmla="*/ 6282893 h 6533995"/>
              <a:gd name="connsiteX447" fmla="*/ 2422040 w 11830043"/>
              <a:gd name="connsiteY447" fmla="*/ 6292680 h 6533995"/>
              <a:gd name="connsiteX448" fmla="*/ 2412260 w 11830043"/>
              <a:gd name="connsiteY448" fmla="*/ 6282893 h 6533995"/>
              <a:gd name="connsiteX449" fmla="*/ 2422040 w 11830043"/>
              <a:gd name="connsiteY449" fmla="*/ 6273169 h 6533995"/>
              <a:gd name="connsiteX450" fmla="*/ 2180796 w 11830043"/>
              <a:gd name="connsiteY450" fmla="*/ 6273169 h 6533995"/>
              <a:gd name="connsiteX451" fmla="*/ 2190581 w 11830043"/>
              <a:gd name="connsiteY451" fmla="*/ 6282893 h 6533995"/>
              <a:gd name="connsiteX452" fmla="*/ 2180796 w 11830043"/>
              <a:gd name="connsiteY452" fmla="*/ 6292680 h 6533995"/>
              <a:gd name="connsiteX453" fmla="*/ 2171087 w 11830043"/>
              <a:gd name="connsiteY453" fmla="*/ 6282893 h 6533995"/>
              <a:gd name="connsiteX454" fmla="*/ 2180796 w 11830043"/>
              <a:gd name="connsiteY454" fmla="*/ 6273169 h 6533995"/>
              <a:gd name="connsiteX455" fmla="*/ 1939584 w 11830043"/>
              <a:gd name="connsiteY455" fmla="*/ 6273169 h 6533995"/>
              <a:gd name="connsiteX456" fmla="*/ 1949367 w 11830043"/>
              <a:gd name="connsiteY456" fmla="*/ 6282893 h 6533995"/>
              <a:gd name="connsiteX457" fmla="*/ 1939584 w 11830043"/>
              <a:gd name="connsiteY457" fmla="*/ 6292680 h 6533995"/>
              <a:gd name="connsiteX458" fmla="*/ 1929862 w 11830043"/>
              <a:gd name="connsiteY458" fmla="*/ 6282893 h 6533995"/>
              <a:gd name="connsiteX459" fmla="*/ 1939584 w 11830043"/>
              <a:gd name="connsiteY459" fmla="*/ 6273169 h 6533995"/>
              <a:gd name="connsiteX460" fmla="*/ 1698333 w 11830043"/>
              <a:gd name="connsiteY460" fmla="*/ 6273169 h 6533995"/>
              <a:gd name="connsiteX461" fmla="*/ 1708119 w 11830043"/>
              <a:gd name="connsiteY461" fmla="*/ 6282893 h 6533995"/>
              <a:gd name="connsiteX462" fmla="*/ 1698333 w 11830043"/>
              <a:gd name="connsiteY462" fmla="*/ 6292680 h 6533995"/>
              <a:gd name="connsiteX463" fmla="*/ 1688549 w 11830043"/>
              <a:gd name="connsiteY463" fmla="*/ 6282893 h 6533995"/>
              <a:gd name="connsiteX464" fmla="*/ 1698333 w 11830043"/>
              <a:gd name="connsiteY464" fmla="*/ 6273169 h 6533995"/>
              <a:gd name="connsiteX465" fmla="*/ 1457109 w 11830043"/>
              <a:gd name="connsiteY465" fmla="*/ 6273169 h 6533995"/>
              <a:gd name="connsiteX466" fmla="*/ 1466829 w 11830043"/>
              <a:gd name="connsiteY466" fmla="*/ 6282893 h 6533995"/>
              <a:gd name="connsiteX467" fmla="*/ 1457109 w 11830043"/>
              <a:gd name="connsiteY467" fmla="*/ 6292680 h 6533995"/>
              <a:gd name="connsiteX468" fmla="*/ 1447325 w 11830043"/>
              <a:gd name="connsiteY468" fmla="*/ 6282893 h 6533995"/>
              <a:gd name="connsiteX469" fmla="*/ 1457109 w 11830043"/>
              <a:gd name="connsiteY469" fmla="*/ 6273169 h 6533995"/>
              <a:gd name="connsiteX470" fmla="*/ 1215888 w 11830043"/>
              <a:gd name="connsiteY470" fmla="*/ 6273169 h 6533995"/>
              <a:gd name="connsiteX471" fmla="*/ 1225671 w 11830043"/>
              <a:gd name="connsiteY471" fmla="*/ 6282893 h 6533995"/>
              <a:gd name="connsiteX472" fmla="*/ 1215888 w 11830043"/>
              <a:gd name="connsiteY472" fmla="*/ 6292680 h 6533995"/>
              <a:gd name="connsiteX473" fmla="*/ 1206168 w 11830043"/>
              <a:gd name="connsiteY473" fmla="*/ 6282893 h 6533995"/>
              <a:gd name="connsiteX474" fmla="*/ 1215888 w 11830043"/>
              <a:gd name="connsiteY474" fmla="*/ 6273169 h 6533995"/>
              <a:gd name="connsiteX475" fmla="*/ 974668 w 11830043"/>
              <a:gd name="connsiteY475" fmla="*/ 6273169 h 6533995"/>
              <a:gd name="connsiteX476" fmla="*/ 984451 w 11830043"/>
              <a:gd name="connsiteY476" fmla="*/ 6282893 h 6533995"/>
              <a:gd name="connsiteX477" fmla="*/ 974668 w 11830043"/>
              <a:gd name="connsiteY477" fmla="*/ 6292680 h 6533995"/>
              <a:gd name="connsiteX478" fmla="*/ 964948 w 11830043"/>
              <a:gd name="connsiteY478" fmla="*/ 6282893 h 6533995"/>
              <a:gd name="connsiteX479" fmla="*/ 974668 w 11830043"/>
              <a:gd name="connsiteY479" fmla="*/ 6273169 h 6533995"/>
              <a:gd name="connsiteX480" fmla="*/ 733448 w 11830043"/>
              <a:gd name="connsiteY480" fmla="*/ 6273169 h 6533995"/>
              <a:gd name="connsiteX481" fmla="*/ 743167 w 11830043"/>
              <a:gd name="connsiteY481" fmla="*/ 6282893 h 6533995"/>
              <a:gd name="connsiteX482" fmla="*/ 733448 w 11830043"/>
              <a:gd name="connsiteY482" fmla="*/ 6292680 h 6533995"/>
              <a:gd name="connsiteX483" fmla="*/ 723664 w 11830043"/>
              <a:gd name="connsiteY483" fmla="*/ 6282893 h 6533995"/>
              <a:gd name="connsiteX484" fmla="*/ 733448 w 11830043"/>
              <a:gd name="connsiteY484" fmla="*/ 6273169 h 6533995"/>
              <a:gd name="connsiteX485" fmla="*/ 492227 w 11830043"/>
              <a:gd name="connsiteY485" fmla="*/ 6273169 h 6533995"/>
              <a:gd name="connsiteX486" fmla="*/ 501947 w 11830043"/>
              <a:gd name="connsiteY486" fmla="*/ 6282893 h 6533995"/>
              <a:gd name="connsiteX487" fmla="*/ 492227 w 11830043"/>
              <a:gd name="connsiteY487" fmla="*/ 6292680 h 6533995"/>
              <a:gd name="connsiteX488" fmla="*/ 482443 w 11830043"/>
              <a:gd name="connsiteY488" fmla="*/ 6282893 h 6533995"/>
              <a:gd name="connsiteX489" fmla="*/ 492227 w 11830043"/>
              <a:gd name="connsiteY489" fmla="*/ 6273169 h 6533995"/>
              <a:gd name="connsiteX490" fmla="*/ 251007 w 11830043"/>
              <a:gd name="connsiteY490" fmla="*/ 6273169 h 6533995"/>
              <a:gd name="connsiteX491" fmla="*/ 260791 w 11830043"/>
              <a:gd name="connsiteY491" fmla="*/ 6282893 h 6533995"/>
              <a:gd name="connsiteX492" fmla="*/ 251007 w 11830043"/>
              <a:gd name="connsiteY492" fmla="*/ 6292680 h 6533995"/>
              <a:gd name="connsiteX493" fmla="*/ 241288 w 11830043"/>
              <a:gd name="connsiteY493" fmla="*/ 6282893 h 6533995"/>
              <a:gd name="connsiteX494" fmla="*/ 251007 w 11830043"/>
              <a:gd name="connsiteY494" fmla="*/ 6273169 h 6533995"/>
              <a:gd name="connsiteX495" fmla="*/ 9724 w 11830043"/>
              <a:gd name="connsiteY495" fmla="*/ 6273169 h 6533995"/>
              <a:gd name="connsiteX496" fmla="*/ 19508 w 11830043"/>
              <a:gd name="connsiteY496" fmla="*/ 6282893 h 6533995"/>
              <a:gd name="connsiteX497" fmla="*/ 9724 w 11830043"/>
              <a:gd name="connsiteY497" fmla="*/ 6292680 h 6533995"/>
              <a:gd name="connsiteX498" fmla="*/ 4 w 11830043"/>
              <a:gd name="connsiteY498" fmla="*/ 6282893 h 6533995"/>
              <a:gd name="connsiteX499" fmla="*/ 9724 w 11830043"/>
              <a:gd name="connsiteY499" fmla="*/ 6273169 h 6533995"/>
              <a:gd name="connsiteX500" fmla="*/ 11820259 w 11830043"/>
              <a:gd name="connsiteY500" fmla="*/ 6031918 h 6533995"/>
              <a:gd name="connsiteX501" fmla="*/ 11830043 w 11830043"/>
              <a:gd name="connsiteY501" fmla="*/ 6041642 h 6533995"/>
              <a:gd name="connsiteX502" fmla="*/ 11820259 w 11830043"/>
              <a:gd name="connsiteY502" fmla="*/ 6051429 h 6533995"/>
              <a:gd name="connsiteX503" fmla="*/ 11810539 w 11830043"/>
              <a:gd name="connsiteY503" fmla="*/ 6041642 h 6533995"/>
              <a:gd name="connsiteX504" fmla="*/ 11820259 w 11830043"/>
              <a:gd name="connsiteY504" fmla="*/ 6031918 h 6533995"/>
              <a:gd name="connsiteX505" fmla="*/ 11579030 w 11830043"/>
              <a:gd name="connsiteY505" fmla="*/ 6031918 h 6533995"/>
              <a:gd name="connsiteX506" fmla="*/ 11588815 w 11830043"/>
              <a:gd name="connsiteY506" fmla="*/ 6041642 h 6533995"/>
              <a:gd name="connsiteX507" fmla="*/ 11579030 w 11830043"/>
              <a:gd name="connsiteY507" fmla="*/ 6051429 h 6533995"/>
              <a:gd name="connsiteX508" fmla="*/ 11569310 w 11830043"/>
              <a:gd name="connsiteY508" fmla="*/ 6041642 h 6533995"/>
              <a:gd name="connsiteX509" fmla="*/ 11579030 w 11830043"/>
              <a:gd name="connsiteY509" fmla="*/ 6031918 h 6533995"/>
              <a:gd name="connsiteX510" fmla="*/ 11337802 w 11830043"/>
              <a:gd name="connsiteY510" fmla="*/ 6031918 h 6533995"/>
              <a:gd name="connsiteX511" fmla="*/ 11347587 w 11830043"/>
              <a:gd name="connsiteY511" fmla="*/ 6041642 h 6533995"/>
              <a:gd name="connsiteX512" fmla="*/ 11337802 w 11830043"/>
              <a:gd name="connsiteY512" fmla="*/ 6051429 h 6533995"/>
              <a:gd name="connsiteX513" fmla="*/ 11328082 w 11830043"/>
              <a:gd name="connsiteY513" fmla="*/ 6041642 h 6533995"/>
              <a:gd name="connsiteX514" fmla="*/ 11337802 w 11830043"/>
              <a:gd name="connsiteY514" fmla="*/ 6031918 h 6533995"/>
              <a:gd name="connsiteX515" fmla="*/ 11096574 w 11830043"/>
              <a:gd name="connsiteY515" fmla="*/ 6031918 h 6533995"/>
              <a:gd name="connsiteX516" fmla="*/ 11106294 w 11830043"/>
              <a:gd name="connsiteY516" fmla="*/ 6041642 h 6533995"/>
              <a:gd name="connsiteX517" fmla="*/ 11096574 w 11830043"/>
              <a:gd name="connsiteY517" fmla="*/ 6051429 h 6533995"/>
              <a:gd name="connsiteX518" fmla="*/ 11086790 w 11830043"/>
              <a:gd name="connsiteY518" fmla="*/ 6041642 h 6533995"/>
              <a:gd name="connsiteX519" fmla="*/ 11096574 w 11830043"/>
              <a:gd name="connsiteY519" fmla="*/ 6031918 h 6533995"/>
              <a:gd name="connsiteX520" fmla="*/ 10855345 w 11830043"/>
              <a:gd name="connsiteY520" fmla="*/ 6031918 h 6533995"/>
              <a:gd name="connsiteX521" fmla="*/ 10865065 w 11830043"/>
              <a:gd name="connsiteY521" fmla="*/ 6041642 h 6533995"/>
              <a:gd name="connsiteX522" fmla="*/ 10855345 w 11830043"/>
              <a:gd name="connsiteY522" fmla="*/ 6051429 h 6533995"/>
              <a:gd name="connsiteX523" fmla="*/ 10845625 w 11830043"/>
              <a:gd name="connsiteY523" fmla="*/ 6041642 h 6533995"/>
              <a:gd name="connsiteX524" fmla="*/ 10855345 w 11830043"/>
              <a:gd name="connsiteY524" fmla="*/ 6031918 h 6533995"/>
              <a:gd name="connsiteX525" fmla="*/ 10614116 w 11830043"/>
              <a:gd name="connsiteY525" fmla="*/ 6031918 h 6533995"/>
              <a:gd name="connsiteX526" fmla="*/ 10623901 w 11830043"/>
              <a:gd name="connsiteY526" fmla="*/ 6041642 h 6533995"/>
              <a:gd name="connsiteX527" fmla="*/ 10614116 w 11830043"/>
              <a:gd name="connsiteY527" fmla="*/ 6051429 h 6533995"/>
              <a:gd name="connsiteX528" fmla="*/ 10604396 w 11830043"/>
              <a:gd name="connsiteY528" fmla="*/ 6041642 h 6533995"/>
              <a:gd name="connsiteX529" fmla="*/ 10614116 w 11830043"/>
              <a:gd name="connsiteY529" fmla="*/ 6031918 h 6533995"/>
              <a:gd name="connsiteX530" fmla="*/ 10372888 w 11830043"/>
              <a:gd name="connsiteY530" fmla="*/ 6031918 h 6533995"/>
              <a:gd name="connsiteX531" fmla="*/ 10382673 w 11830043"/>
              <a:gd name="connsiteY531" fmla="*/ 6041642 h 6533995"/>
              <a:gd name="connsiteX532" fmla="*/ 10372888 w 11830043"/>
              <a:gd name="connsiteY532" fmla="*/ 6051429 h 6533995"/>
              <a:gd name="connsiteX533" fmla="*/ 10363168 w 11830043"/>
              <a:gd name="connsiteY533" fmla="*/ 6041642 h 6533995"/>
              <a:gd name="connsiteX534" fmla="*/ 10372888 w 11830043"/>
              <a:gd name="connsiteY534" fmla="*/ 6031918 h 6533995"/>
              <a:gd name="connsiteX535" fmla="*/ 10131660 w 11830043"/>
              <a:gd name="connsiteY535" fmla="*/ 6031918 h 6533995"/>
              <a:gd name="connsiteX536" fmla="*/ 10141444 w 11830043"/>
              <a:gd name="connsiteY536" fmla="*/ 6041642 h 6533995"/>
              <a:gd name="connsiteX537" fmla="*/ 10131660 w 11830043"/>
              <a:gd name="connsiteY537" fmla="*/ 6051429 h 6533995"/>
              <a:gd name="connsiteX538" fmla="*/ 10121940 w 11830043"/>
              <a:gd name="connsiteY538" fmla="*/ 6041642 h 6533995"/>
              <a:gd name="connsiteX539" fmla="*/ 10131660 w 11830043"/>
              <a:gd name="connsiteY539" fmla="*/ 6031918 h 6533995"/>
              <a:gd name="connsiteX540" fmla="*/ 9890432 w 11830043"/>
              <a:gd name="connsiteY540" fmla="*/ 6031918 h 6533995"/>
              <a:gd name="connsiteX541" fmla="*/ 9900152 w 11830043"/>
              <a:gd name="connsiteY541" fmla="*/ 6041642 h 6533995"/>
              <a:gd name="connsiteX542" fmla="*/ 9890432 w 11830043"/>
              <a:gd name="connsiteY542" fmla="*/ 6051429 h 6533995"/>
              <a:gd name="connsiteX543" fmla="*/ 9880648 w 11830043"/>
              <a:gd name="connsiteY543" fmla="*/ 6041642 h 6533995"/>
              <a:gd name="connsiteX544" fmla="*/ 9890432 w 11830043"/>
              <a:gd name="connsiteY544" fmla="*/ 6031918 h 6533995"/>
              <a:gd name="connsiteX545" fmla="*/ 9649203 w 11830043"/>
              <a:gd name="connsiteY545" fmla="*/ 6031918 h 6533995"/>
              <a:gd name="connsiteX546" fmla="*/ 9658923 w 11830043"/>
              <a:gd name="connsiteY546" fmla="*/ 6041642 h 6533995"/>
              <a:gd name="connsiteX547" fmla="*/ 9649203 w 11830043"/>
              <a:gd name="connsiteY547" fmla="*/ 6051429 h 6533995"/>
              <a:gd name="connsiteX548" fmla="*/ 9639483 w 11830043"/>
              <a:gd name="connsiteY548" fmla="*/ 6041642 h 6533995"/>
              <a:gd name="connsiteX549" fmla="*/ 9649203 w 11830043"/>
              <a:gd name="connsiteY549" fmla="*/ 6031918 h 6533995"/>
              <a:gd name="connsiteX550" fmla="*/ 9417695 w 11830043"/>
              <a:gd name="connsiteY550" fmla="*/ 6031918 h 6533995"/>
              <a:gd name="connsiteX551" fmla="*/ 9427416 w 11830043"/>
              <a:gd name="connsiteY551" fmla="*/ 6041642 h 6533995"/>
              <a:gd name="connsiteX552" fmla="*/ 9417695 w 11830043"/>
              <a:gd name="connsiteY552" fmla="*/ 6051429 h 6533995"/>
              <a:gd name="connsiteX553" fmla="*/ 9407911 w 11830043"/>
              <a:gd name="connsiteY553" fmla="*/ 6041642 h 6533995"/>
              <a:gd name="connsiteX554" fmla="*/ 9417695 w 11830043"/>
              <a:gd name="connsiteY554" fmla="*/ 6031918 h 6533995"/>
              <a:gd name="connsiteX555" fmla="*/ 9176467 w 11830043"/>
              <a:gd name="connsiteY555" fmla="*/ 6031918 h 6533995"/>
              <a:gd name="connsiteX556" fmla="*/ 9186187 w 11830043"/>
              <a:gd name="connsiteY556" fmla="*/ 6041642 h 6533995"/>
              <a:gd name="connsiteX557" fmla="*/ 9176467 w 11830043"/>
              <a:gd name="connsiteY557" fmla="*/ 6051429 h 6533995"/>
              <a:gd name="connsiteX558" fmla="*/ 9166683 w 11830043"/>
              <a:gd name="connsiteY558" fmla="*/ 6041642 h 6533995"/>
              <a:gd name="connsiteX559" fmla="*/ 9176467 w 11830043"/>
              <a:gd name="connsiteY559" fmla="*/ 6031918 h 6533995"/>
              <a:gd name="connsiteX560" fmla="*/ 8935237 w 11830043"/>
              <a:gd name="connsiteY560" fmla="*/ 6031918 h 6533995"/>
              <a:gd name="connsiteX561" fmla="*/ 8944958 w 11830043"/>
              <a:gd name="connsiteY561" fmla="*/ 6041642 h 6533995"/>
              <a:gd name="connsiteX562" fmla="*/ 8935237 w 11830043"/>
              <a:gd name="connsiteY562" fmla="*/ 6051429 h 6533995"/>
              <a:gd name="connsiteX563" fmla="*/ 8925454 w 11830043"/>
              <a:gd name="connsiteY563" fmla="*/ 6041642 h 6533995"/>
              <a:gd name="connsiteX564" fmla="*/ 8935237 w 11830043"/>
              <a:gd name="connsiteY564" fmla="*/ 6031918 h 6533995"/>
              <a:gd name="connsiteX565" fmla="*/ 8694009 w 11830043"/>
              <a:gd name="connsiteY565" fmla="*/ 6031918 h 6533995"/>
              <a:gd name="connsiteX566" fmla="*/ 8703730 w 11830043"/>
              <a:gd name="connsiteY566" fmla="*/ 6041642 h 6533995"/>
              <a:gd name="connsiteX567" fmla="*/ 8694009 w 11830043"/>
              <a:gd name="connsiteY567" fmla="*/ 6051429 h 6533995"/>
              <a:gd name="connsiteX568" fmla="*/ 8684289 w 11830043"/>
              <a:gd name="connsiteY568" fmla="*/ 6041642 h 6533995"/>
              <a:gd name="connsiteX569" fmla="*/ 8694009 w 11830043"/>
              <a:gd name="connsiteY569" fmla="*/ 6031918 h 6533995"/>
              <a:gd name="connsiteX570" fmla="*/ 8452781 w 11830043"/>
              <a:gd name="connsiteY570" fmla="*/ 6031918 h 6533995"/>
              <a:gd name="connsiteX571" fmla="*/ 8462566 w 11830043"/>
              <a:gd name="connsiteY571" fmla="*/ 6041642 h 6533995"/>
              <a:gd name="connsiteX572" fmla="*/ 8452781 w 11830043"/>
              <a:gd name="connsiteY572" fmla="*/ 6051429 h 6533995"/>
              <a:gd name="connsiteX573" fmla="*/ 8443061 w 11830043"/>
              <a:gd name="connsiteY573" fmla="*/ 6041642 h 6533995"/>
              <a:gd name="connsiteX574" fmla="*/ 8452781 w 11830043"/>
              <a:gd name="connsiteY574" fmla="*/ 6031918 h 6533995"/>
              <a:gd name="connsiteX575" fmla="*/ 8211553 w 11830043"/>
              <a:gd name="connsiteY575" fmla="*/ 6031918 h 6533995"/>
              <a:gd name="connsiteX576" fmla="*/ 8221273 w 11830043"/>
              <a:gd name="connsiteY576" fmla="*/ 6041642 h 6533995"/>
              <a:gd name="connsiteX577" fmla="*/ 8211553 w 11830043"/>
              <a:gd name="connsiteY577" fmla="*/ 6051429 h 6533995"/>
              <a:gd name="connsiteX578" fmla="*/ 8201769 w 11830043"/>
              <a:gd name="connsiteY578" fmla="*/ 6041642 h 6533995"/>
              <a:gd name="connsiteX579" fmla="*/ 8211553 w 11830043"/>
              <a:gd name="connsiteY579" fmla="*/ 6031918 h 6533995"/>
              <a:gd name="connsiteX580" fmla="*/ 7970260 w 11830043"/>
              <a:gd name="connsiteY580" fmla="*/ 6031918 h 6533995"/>
              <a:gd name="connsiteX581" fmla="*/ 7980044 w 11830043"/>
              <a:gd name="connsiteY581" fmla="*/ 6041642 h 6533995"/>
              <a:gd name="connsiteX582" fmla="*/ 7970260 w 11830043"/>
              <a:gd name="connsiteY582" fmla="*/ 6051429 h 6533995"/>
              <a:gd name="connsiteX583" fmla="*/ 7960477 w 11830043"/>
              <a:gd name="connsiteY583" fmla="*/ 6041642 h 6533995"/>
              <a:gd name="connsiteX584" fmla="*/ 7970260 w 11830043"/>
              <a:gd name="connsiteY584" fmla="*/ 6031918 h 6533995"/>
              <a:gd name="connsiteX585" fmla="*/ 7729032 w 11830043"/>
              <a:gd name="connsiteY585" fmla="*/ 6031918 h 6533995"/>
              <a:gd name="connsiteX586" fmla="*/ 7738753 w 11830043"/>
              <a:gd name="connsiteY586" fmla="*/ 6041642 h 6533995"/>
              <a:gd name="connsiteX587" fmla="*/ 7729032 w 11830043"/>
              <a:gd name="connsiteY587" fmla="*/ 6051429 h 6533995"/>
              <a:gd name="connsiteX588" fmla="*/ 7719249 w 11830043"/>
              <a:gd name="connsiteY588" fmla="*/ 6041642 h 6533995"/>
              <a:gd name="connsiteX589" fmla="*/ 7729032 w 11830043"/>
              <a:gd name="connsiteY589" fmla="*/ 6031918 h 6533995"/>
              <a:gd name="connsiteX590" fmla="*/ 7487803 w 11830043"/>
              <a:gd name="connsiteY590" fmla="*/ 6031918 h 6533995"/>
              <a:gd name="connsiteX591" fmla="*/ 7497524 w 11830043"/>
              <a:gd name="connsiteY591" fmla="*/ 6041642 h 6533995"/>
              <a:gd name="connsiteX592" fmla="*/ 7487803 w 11830043"/>
              <a:gd name="connsiteY592" fmla="*/ 6051429 h 6533995"/>
              <a:gd name="connsiteX593" fmla="*/ 7478019 w 11830043"/>
              <a:gd name="connsiteY593" fmla="*/ 6041642 h 6533995"/>
              <a:gd name="connsiteX594" fmla="*/ 7487803 w 11830043"/>
              <a:gd name="connsiteY594" fmla="*/ 6031918 h 6533995"/>
              <a:gd name="connsiteX595" fmla="*/ 7246575 w 11830043"/>
              <a:gd name="connsiteY595" fmla="*/ 6031918 h 6533995"/>
              <a:gd name="connsiteX596" fmla="*/ 7256359 w 11830043"/>
              <a:gd name="connsiteY596" fmla="*/ 6041642 h 6533995"/>
              <a:gd name="connsiteX597" fmla="*/ 7246575 w 11830043"/>
              <a:gd name="connsiteY597" fmla="*/ 6051429 h 6533995"/>
              <a:gd name="connsiteX598" fmla="*/ 7236855 w 11830043"/>
              <a:gd name="connsiteY598" fmla="*/ 6041642 h 6533995"/>
              <a:gd name="connsiteX599" fmla="*/ 7246575 w 11830043"/>
              <a:gd name="connsiteY599" fmla="*/ 6031918 h 6533995"/>
              <a:gd name="connsiteX600" fmla="*/ 7005346 w 11830043"/>
              <a:gd name="connsiteY600" fmla="*/ 6031918 h 6533995"/>
              <a:gd name="connsiteX601" fmla="*/ 7015130 w 11830043"/>
              <a:gd name="connsiteY601" fmla="*/ 6041642 h 6533995"/>
              <a:gd name="connsiteX602" fmla="*/ 7005346 w 11830043"/>
              <a:gd name="connsiteY602" fmla="*/ 6051429 h 6533995"/>
              <a:gd name="connsiteX603" fmla="*/ 6995626 w 11830043"/>
              <a:gd name="connsiteY603" fmla="*/ 6041642 h 6533995"/>
              <a:gd name="connsiteX604" fmla="*/ 7005346 w 11830043"/>
              <a:gd name="connsiteY604" fmla="*/ 6031918 h 6533995"/>
              <a:gd name="connsiteX605" fmla="*/ 6764118 w 11830043"/>
              <a:gd name="connsiteY605" fmla="*/ 6031918 h 6533995"/>
              <a:gd name="connsiteX606" fmla="*/ 6773902 w 11830043"/>
              <a:gd name="connsiteY606" fmla="*/ 6041642 h 6533995"/>
              <a:gd name="connsiteX607" fmla="*/ 6764118 w 11830043"/>
              <a:gd name="connsiteY607" fmla="*/ 6051429 h 6533995"/>
              <a:gd name="connsiteX608" fmla="*/ 6754335 w 11830043"/>
              <a:gd name="connsiteY608" fmla="*/ 6041642 h 6533995"/>
              <a:gd name="connsiteX609" fmla="*/ 6764118 w 11830043"/>
              <a:gd name="connsiteY609" fmla="*/ 6031918 h 6533995"/>
              <a:gd name="connsiteX610" fmla="*/ 6522889 w 11830043"/>
              <a:gd name="connsiteY610" fmla="*/ 6031918 h 6533995"/>
              <a:gd name="connsiteX611" fmla="*/ 6532610 w 11830043"/>
              <a:gd name="connsiteY611" fmla="*/ 6041642 h 6533995"/>
              <a:gd name="connsiteX612" fmla="*/ 6522889 w 11830043"/>
              <a:gd name="connsiteY612" fmla="*/ 6051429 h 6533995"/>
              <a:gd name="connsiteX613" fmla="*/ 6513105 w 11830043"/>
              <a:gd name="connsiteY613" fmla="*/ 6041642 h 6533995"/>
              <a:gd name="connsiteX614" fmla="*/ 6522889 w 11830043"/>
              <a:gd name="connsiteY614" fmla="*/ 6031918 h 6533995"/>
              <a:gd name="connsiteX615" fmla="*/ 6281661 w 11830043"/>
              <a:gd name="connsiteY615" fmla="*/ 6031918 h 6533995"/>
              <a:gd name="connsiteX616" fmla="*/ 6291381 w 11830043"/>
              <a:gd name="connsiteY616" fmla="*/ 6041642 h 6533995"/>
              <a:gd name="connsiteX617" fmla="*/ 6281661 w 11830043"/>
              <a:gd name="connsiteY617" fmla="*/ 6051429 h 6533995"/>
              <a:gd name="connsiteX618" fmla="*/ 6271877 w 11830043"/>
              <a:gd name="connsiteY618" fmla="*/ 6041642 h 6533995"/>
              <a:gd name="connsiteX619" fmla="*/ 6281661 w 11830043"/>
              <a:gd name="connsiteY619" fmla="*/ 6031918 h 6533995"/>
              <a:gd name="connsiteX620" fmla="*/ 6040432 w 11830043"/>
              <a:gd name="connsiteY620" fmla="*/ 6031918 h 6533995"/>
              <a:gd name="connsiteX621" fmla="*/ 6050216 w 11830043"/>
              <a:gd name="connsiteY621" fmla="*/ 6041642 h 6533995"/>
              <a:gd name="connsiteX622" fmla="*/ 6040432 w 11830043"/>
              <a:gd name="connsiteY622" fmla="*/ 6051429 h 6533995"/>
              <a:gd name="connsiteX623" fmla="*/ 6030712 w 11830043"/>
              <a:gd name="connsiteY623" fmla="*/ 6041642 h 6533995"/>
              <a:gd name="connsiteX624" fmla="*/ 6040432 w 11830043"/>
              <a:gd name="connsiteY624" fmla="*/ 6031918 h 6533995"/>
              <a:gd name="connsiteX625" fmla="*/ 5799205 w 11830043"/>
              <a:gd name="connsiteY625" fmla="*/ 6031918 h 6533995"/>
              <a:gd name="connsiteX626" fmla="*/ 5808989 w 11830043"/>
              <a:gd name="connsiteY626" fmla="*/ 6041642 h 6533995"/>
              <a:gd name="connsiteX627" fmla="*/ 5799205 w 11830043"/>
              <a:gd name="connsiteY627" fmla="*/ 6051429 h 6533995"/>
              <a:gd name="connsiteX628" fmla="*/ 5789486 w 11830043"/>
              <a:gd name="connsiteY628" fmla="*/ 6041642 h 6533995"/>
              <a:gd name="connsiteX629" fmla="*/ 5799205 w 11830043"/>
              <a:gd name="connsiteY629" fmla="*/ 6031918 h 6533995"/>
              <a:gd name="connsiteX630" fmla="*/ 5557992 w 11830043"/>
              <a:gd name="connsiteY630" fmla="*/ 6031918 h 6533995"/>
              <a:gd name="connsiteX631" fmla="*/ 5567774 w 11830043"/>
              <a:gd name="connsiteY631" fmla="*/ 6041642 h 6533995"/>
              <a:gd name="connsiteX632" fmla="*/ 5557992 w 11830043"/>
              <a:gd name="connsiteY632" fmla="*/ 6051429 h 6533995"/>
              <a:gd name="connsiteX633" fmla="*/ 5548208 w 11830043"/>
              <a:gd name="connsiteY633" fmla="*/ 6041642 h 6533995"/>
              <a:gd name="connsiteX634" fmla="*/ 5557992 w 11830043"/>
              <a:gd name="connsiteY634" fmla="*/ 6031918 h 6533995"/>
              <a:gd name="connsiteX635" fmla="*/ 5316710 w 11830043"/>
              <a:gd name="connsiteY635" fmla="*/ 6031918 h 6533995"/>
              <a:gd name="connsiteX636" fmla="*/ 5326432 w 11830043"/>
              <a:gd name="connsiteY636" fmla="*/ 6041642 h 6533995"/>
              <a:gd name="connsiteX637" fmla="*/ 5316710 w 11830043"/>
              <a:gd name="connsiteY637" fmla="*/ 6051429 h 6533995"/>
              <a:gd name="connsiteX638" fmla="*/ 5306926 w 11830043"/>
              <a:gd name="connsiteY638" fmla="*/ 6041642 h 6533995"/>
              <a:gd name="connsiteX639" fmla="*/ 5316710 w 11830043"/>
              <a:gd name="connsiteY639" fmla="*/ 6031918 h 6533995"/>
              <a:gd name="connsiteX640" fmla="*/ 5075486 w 11830043"/>
              <a:gd name="connsiteY640" fmla="*/ 6031918 h 6533995"/>
              <a:gd name="connsiteX641" fmla="*/ 5085202 w 11830043"/>
              <a:gd name="connsiteY641" fmla="*/ 6041642 h 6533995"/>
              <a:gd name="connsiteX642" fmla="*/ 5075486 w 11830043"/>
              <a:gd name="connsiteY642" fmla="*/ 6051429 h 6533995"/>
              <a:gd name="connsiteX643" fmla="*/ 5065705 w 11830043"/>
              <a:gd name="connsiteY643" fmla="*/ 6041642 h 6533995"/>
              <a:gd name="connsiteX644" fmla="*/ 5075486 w 11830043"/>
              <a:gd name="connsiteY644" fmla="*/ 6031918 h 6533995"/>
              <a:gd name="connsiteX645" fmla="*/ 4834252 w 11830043"/>
              <a:gd name="connsiteY645" fmla="*/ 6031918 h 6533995"/>
              <a:gd name="connsiteX646" fmla="*/ 4844040 w 11830043"/>
              <a:gd name="connsiteY646" fmla="*/ 6041642 h 6533995"/>
              <a:gd name="connsiteX647" fmla="*/ 4834252 w 11830043"/>
              <a:gd name="connsiteY647" fmla="*/ 6051429 h 6533995"/>
              <a:gd name="connsiteX648" fmla="*/ 4824534 w 11830043"/>
              <a:gd name="connsiteY648" fmla="*/ 6041642 h 6533995"/>
              <a:gd name="connsiteX649" fmla="*/ 4834252 w 11830043"/>
              <a:gd name="connsiteY649" fmla="*/ 6031918 h 6533995"/>
              <a:gd name="connsiteX650" fmla="*/ 4593019 w 11830043"/>
              <a:gd name="connsiteY650" fmla="*/ 6031918 h 6533995"/>
              <a:gd name="connsiteX651" fmla="*/ 4602795 w 11830043"/>
              <a:gd name="connsiteY651" fmla="*/ 6041642 h 6533995"/>
              <a:gd name="connsiteX652" fmla="*/ 4593019 w 11830043"/>
              <a:gd name="connsiteY652" fmla="*/ 6051429 h 6533995"/>
              <a:gd name="connsiteX653" fmla="*/ 4583304 w 11830043"/>
              <a:gd name="connsiteY653" fmla="*/ 6041642 h 6533995"/>
              <a:gd name="connsiteX654" fmla="*/ 4593019 w 11830043"/>
              <a:gd name="connsiteY654" fmla="*/ 6031918 h 6533995"/>
              <a:gd name="connsiteX655" fmla="*/ 4351806 w 11830043"/>
              <a:gd name="connsiteY655" fmla="*/ 6031918 h 6533995"/>
              <a:gd name="connsiteX656" fmla="*/ 4361580 w 11830043"/>
              <a:gd name="connsiteY656" fmla="*/ 6041642 h 6533995"/>
              <a:gd name="connsiteX657" fmla="*/ 4351806 w 11830043"/>
              <a:gd name="connsiteY657" fmla="*/ 6051429 h 6533995"/>
              <a:gd name="connsiteX658" fmla="*/ 4342006 w 11830043"/>
              <a:gd name="connsiteY658" fmla="*/ 6041642 h 6533995"/>
              <a:gd name="connsiteX659" fmla="*/ 4351806 w 11830043"/>
              <a:gd name="connsiteY659" fmla="*/ 6031918 h 6533995"/>
              <a:gd name="connsiteX660" fmla="*/ 4110583 w 11830043"/>
              <a:gd name="connsiteY660" fmla="*/ 6031918 h 6533995"/>
              <a:gd name="connsiteX661" fmla="*/ 4120362 w 11830043"/>
              <a:gd name="connsiteY661" fmla="*/ 6041642 h 6533995"/>
              <a:gd name="connsiteX662" fmla="*/ 4110583 w 11830043"/>
              <a:gd name="connsiteY662" fmla="*/ 6051429 h 6533995"/>
              <a:gd name="connsiteX663" fmla="*/ 4100801 w 11830043"/>
              <a:gd name="connsiteY663" fmla="*/ 6041642 h 6533995"/>
              <a:gd name="connsiteX664" fmla="*/ 4110583 w 11830043"/>
              <a:gd name="connsiteY664" fmla="*/ 6031918 h 6533995"/>
              <a:gd name="connsiteX665" fmla="*/ 3869432 w 11830043"/>
              <a:gd name="connsiteY665" fmla="*/ 6031918 h 6533995"/>
              <a:gd name="connsiteX666" fmla="*/ 3879151 w 11830043"/>
              <a:gd name="connsiteY666" fmla="*/ 6041642 h 6533995"/>
              <a:gd name="connsiteX667" fmla="*/ 3869432 w 11830043"/>
              <a:gd name="connsiteY667" fmla="*/ 6051429 h 6533995"/>
              <a:gd name="connsiteX668" fmla="*/ 3859649 w 11830043"/>
              <a:gd name="connsiteY668" fmla="*/ 6041642 h 6533995"/>
              <a:gd name="connsiteX669" fmla="*/ 3869432 w 11830043"/>
              <a:gd name="connsiteY669" fmla="*/ 6031918 h 6533995"/>
              <a:gd name="connsiteX670" fmla="*/ 3628215 w 11830043"/>
              <a:gd name="connsiteY670" fmla="*/ 6031918 h 6533995"/>
              <a:gd name="connsiteX671" fmla="*/ 3637936 w 11830043"/>
              <a:gd name="connsiteY671" fmla="*/ 6041642 h 6533995"/>
              <a:gd name="connsiteX672" fmla="*/ 3628215 w 11830043"/>
              <a:gd name="connsiteY672" fmla="*/ 6051429 h 6533995"/>
              <a:gd name="connsiteX673" fmla="*/ 3618433 w 11830043"/>
              <a:gd name="connsiteY673" fmla="*/ 6041642 h 6533995"/>
              <a:gd name="connsiteX674" fmla="*/ 3628215 w 11830043"/>
              <a:gd name="connsiteY674" fmla="*/ 6031918 h 6533995"/>
              <a:gd name="connsiteX675" fmla="*/ 3386960 w 11830043"/>
              <a:gd name="connsiteY675" fmla="*/ 6031918 h 6533995"/>
              <a:gd name="connsiteX676" fmla="*/ 3396745 w 11830043"/>
              <a:gd name="connsiteY676" fmla="*/ 6041642 h 6533995"/>
              <a:gd name="connsiteX677" fmla="*/ 3386960 w 11830043"/>
              <a:gd name="connsiteY677" fmla="*/ 6051429 h 6533995"/>
              <a:gd name="connsiteX678" fmla="*/ 3377238 w 11830043"/>
              <a:gd name="connsiteY678" fmla="*/ 6041642 h 6533995"/>
              <a:gd name="connsiteX679" fmla="*/ 3386960 w 11830043"/>
              <a:gd name="connsiteY679" fmla="*/ 6031918 h 6533995"/>
              <a:gd name="connsiteX680" fmla="*/ 3145752 w 11830043"/>
              <a:gd name="connsiteY680" fmla="*/ 6031918 h 6533995"/>
              <a:gd name="connsiteX681" fmla="*/ 3155534 w 11830043"/>
              <a:gd name="connsiteY681" fmla="*/ 6041642 h 6533995"/>
              <a:gd name="connsiteX682" fmla="*/ 3145752 w 11830043"/>
              <a:gd name="connsiteY682" fmla="*/ 6051429 h 6533995"/>
              <a:gd name="connsiteX683" fmla="*/ 3136034 w 11830043"/>
              <a:gd name="connsiteY683" fmla="*/ 6041642 h 6533995"/>
              <a:gd name="connsiteX684" fmla="*/ 3145752 w 11830043"/>
              <a:gd name="connsiteY684" fmla="*/ 6031918 h 6533995"/>
              <a:gd name="connsiteX685" fmla="*/ 2904575 w 11830043"/>
              <a:gd name="connsiteY685" fmla="*/ 6031918 h 6533995"/>
              <a:gd name="connsiteX686" fmla="*/ 2914358 w 11830043"/>
              <a:gd name="connsiteY686" fmla="*/ 6041642 h 6533995"/>
              <a:gd name="connsiteX687" fmla="*/ 2904575 w 11830043"/>
              <a:gd name="connsiteY687" fmla="*/ 6051429 h 6533995"/>
              <a:gd name="connsiteX688" fmla="*/ 2894793 w 11830043"/>
              <a:gd name="connsiteY688" fmla="*/ 6041642 h 6533995"/>
              <a:gd name="connsiteX689" fmla="*/ 2904575 w 11830043"/>
              <a:gd name="connsiteY689" fmla="*/ 6031918 h 6533995"/>
              <a:gd name="connsiteX690" fmla="*/ 2663275 w 11830043"/>
              <a:gd name="connsiteY690" fmla="*/ 6031918 h 6533995"/>
              <a:gd name="connsiteX691" fmla="*/ 2673000 w 11830043"/>
              <a:gd name="connsiteY691" fmla="*/ 6041642 h 6533995"/>
              <a:gd name="connsiteX692" fmla="*/ 2663275 w 11830043"/>
              <a:gd name="connsiteY692" fmla="*/ 6051429 h 6533995"/>
              <a:gd name="connsiteX693" fmla="*/ 2653494 w 11830043"/>
              <a:gd name="connsiteY693" fmla="*/ 6041642 h 6533995"/>
              <a:gd name="connsiteX694" fmla="*/ 2663275 w 11830043"/>
              <a:gd name="connsiteY694" fmla="*/ 6031918 h 6533995"/>
              <a:gd name="connsiteX695" fmla="*/ 2422040 w 11830043"/>
              <a:gd name="connsiteY695" fmla="*/ 6031918 h 6533995"/>
              <a:gd name="connsiteX696" fmla="*/ 2431755 w 11830043"/>
              <a:gd name="connsiteY696" fmla="*/ 6041642 h 6533995"/>
              <a:gd name="connsiteX697" fmla="*/ 2422040 w 11830043"/>
              <a:gd name="connsiteY697" fmla="*/ 6051429 h 6533995"/>
              <a:gd name="connsiteX698" fmla="*/ 2412260 w 11830043"/>
              <a:gd name="connsiteY698" fmla="*/ 6041642 h 6533995"/>
              <a:gd name="connsiteX699" fmla="*/ 2422040 w 11830043"/>
              <a:gd name="connsiteY699" fmla="*/ 6031918 h 6533995"/>
              <a:gd name="connsiteX700" fmla="*/ 2180796 w 11830043"/>
              <a:gd name="connsiteY700" fmla="*/ 6031918 h 6533995"/>
              <a:gd name="connsiteX701" fmla="*/ 2190581 w 11830043"/>
              <a:gd name="connsiteY701" fmla="*/ 6041642 h 6533995"/>
              <a:gd name="connsiteX702" fmla="*/ 2180796 w 11830043"/>
              <a:gd name="connsiteY702" fmla="*/ 6051429 h 6533995"/>
              <a:gd name="connsiteX703" fmla="*/ 2171087 w 11830043"/>
              <a:gd name="connsiteY703" fmla="*/ 6041642 h 6533995"/>
              <a:gd name="connsiteX704" fmla="*/ 2180796 w 11830043"/>
              <a:gd name="connsiteY704" fmla="*/ 6031918 h 6533995"/>
              <a:gd name="connsiteX705" fmla="*/ 1939584 w 11830043"/>
              <a:gd name="connsiteY705" fmla="*/ 6031918 h 6533995"/>
              <a:gd name="connsiteX706" fmla="*/ 1949367 w 11830043"/>
              <a:gd name="connsiteY706" fmla="*/ 6041642 h 6533995"/>
              <a:gd name="connsiteX707" fmla="*/ 1939584 w 11830043"/>
              <a:gd name="connsiteY707" fmla="*/ 6051429 h 6533995"/>
              <a:gd name="connsiteX708" fmla="*/ 1929862 w 11830043"/>
              <a:gd name="connsiteY708" fmla="*/ 6041642 h 6533995"/>
              <a:gd name="connsiteX709" fmla="*/ 1939584 w 11830043"/>
              <a:gd name="connsiteY709" fmla="*/ 6031918 h 6533995"/>
              <a:gd name="connsiteX710" fmla="*/ 1698333 w 11830043"/>
              <a:gd name="connsiteY710" fmla="*/ 6031918 h 6533995"/>
              <a:gd name="connsiteX711" fmla="*/ 1708119 w 11830043"/>
              <a:gd name="connsiteY711" fmla="*/ 6041642 h 6533995"/>
              <a:gd name="connsiteX712" fmla="*/ 1698333 w 11830043"/>
              <a:gd name="connsiteY712" fmla="*/ 6051429 h 6533995"/>
              <a:gd name="connsiteX713" fmla="*/ 1688548 w 11830043"/>
              <a:gd name="connsiteY713" fmla="*/ 6041642 h 6533995"/>
              <a:gd name="connsiteX714" fmla="*/ 1698333 w 11830043"/>
              <a:gd name="connsiteY714" fmla="*/ 6031918 h 6533995"/>
              <a:gd name="connsiteX715" fmla="*/ 1457109 w 11830043"/>
              <a:gd name="connsiteY715" fmla="*/ 6031918 h 6533995"/>
              <a:gd name="connsiteX716" fmla="*/ 1466829 w 11830043"/>
              <a:gd name="connsiteY716" fmla="*/ 6041642 h 6533995"/>
              <a:gd name="connsiteX717" fmla="*/ 1457109 w 11830043"/>
              <a:gd name="connsiteY717" fmla="*/ 6051429 h 6533995"/>
              <a:gd name="connsiteX718" fmla="*/ 1447325 w 11830043"/>
              <a:gd name="connsiteY718" fmla="*/ 6041642 h 6533995"/>
              <a:gd name="connsiteX719" fmla="*/ 1457109 w 11830043"/>
              <a:gd name="connsiteY719" fmla="*/ 6031918 h 6533995"/>
              <a:gd name="connsiteX720" fmla="*/ 1215887 w 11830043"/>
              <a:gd name="connsiteY720" fmla="*/ 6031918 h 6533995"/>
              <a:gd name="connsiteX721" fmla="*/ 1225671 w 11830043"/>
              <a:gd name="connsiteY721" fmla="*/ 6041642 h 6533995"/>
              <a:gd name="connsiteX722" fmla="*/ 1215887 w 11830043"/>
              <a:gd name="connsiteY722" fmla="*/ 6051429 h 6533995"/>
              <a:gd name="connsiteX723" fmla="*/ 1206168 w 11830043"/>
              <a:gd name="connsiteY723" fmla="*/ 6041642 h 6533995"/>
              <a:gd name="connsiteX724" fmla="*/ 1215887 w 11830043"/>
              <a:gd name="connsiteY724" fmla="*/ 6031918 h 6533995"/>
              <a:gd name="connsiteX725" fmla="*/ 974667 w 11830043"/>
              <a:gd name="connsiteY725" fmla="*/ 6031918 h 6533995"/>
              <a:gd name="connsiteX726" fmla="*/ 984451 w 11830043"/>
              <a:gd name="connsiteY726" fmla="*/ 6041642 h 6533995"/>
              <a:gd name="connsiteX727" fmla="*/ 974667 w 11830043"/>
              <a:gd name="connsiteY727" fmla="*/ 6051429 h 6533995"/>
              <a:gd name="connsiteX728" fmla="*/ 964947 w 11830043"/>
              <a:gd name="connsiteY728" fmla="*/ 6041642 h 6533995"/>
              <a:gd name="connsiteX729" fmla="*/ 974667 w 11830043"/>
              <a:gd name="connsiteY729" fmla="*/ 6031918 h 6533995"/>
              <a:gd name="connsiteX730" fmla="*/ 733447 w 11830043"/>
              <a:gd name="connsiteY730" fmla="*/ 6031918 h 6533995"/>
              <a:gd name="connsiteX731" fmla="*/ 743167 w 11830043"/>
              <a:gd name="connsiteY731" fmla="*/ 6041642 h 6533995"/>
              <a:gd name="connsiteX732" fmla="*/ 733447 w 11830043"/>
              <a:gd name="connsiteY732" fmla="*/ 6051429 h 6533995"/>
              <a:gd name="connsiteX733" fmla="*/ 723664 w 11830043"/>
              <a:gd name="connsiteY733" fmla="*/ 6041642 h 6533995"/>
              <a:gd name="connsiteX734" fmla="*/ 733447 w 11830043"/>
              <a:gd name="connsiteY734" fmla="*/ 6031918 h 6533995"/>
              <a:gd name="connsiteX735" fmla="*/ 492227 w 11830043"/>
              <a:gd name="connsiteY735" fmla="*/ 6031918 h 6533995"/>
              <a:gd name="connsiteX736" fmla="*/ 501947 w 11830043"/>
              <a:gd name="connsiteY736" fmla="*/ 6041642 h 6533995"/>
              <a:gd name="connsiteX737" fmla="*/ 492227 w 11830043"/>
              <a:gd name="connsiteY737" fmla="*/ 6051429 h 6533995"/>
              <a:gd name="connsiteX738" fmla="*/ 482443 w 11830043"/>
              <a:gd name="connsiteY738" fmla="*/ 6041642 h 6533995"/>
              <a:gd name="connsiteX739" fmla="*/ 492227 w 11830043"/>
              <a:gd name="connsiteY739" fmla="*/ 6031918 h 6533995"/>
              <a:gd name="connsiteX740" fmla="*/ 251007 w 11830043"/>
              <a:gd name="connsiteY740" fmla="*/ 6031918 h 6533995"/>
              <a:gd name="connsiteX741" fmla="*/ 260791 w 11830043"/>
              <a:gd name="connsiteY741" fmla="*/ 6041642 h 6533995"/>
              <a:gd name="connsiteX742" fmla="*/ 251007 w 11830043"/>
              <a:gd name="connsiteY742" fmla="*/ 6051429 h 6533995"/>
              <a:gd name="connsiteX743" fmla="*/ 241287 w 11830043"/>
              <a:gd name="connsiteY743" fmla="*/ 6041642 h 6533995"/>
              <a:gd name="connsiteX744" fmla="*/ 251007 w 11830043"/>
              <a:gd name="connsiteY744" fmla="*/ 6031918 h 6533995"/>
              <a:gd name="connsiteX745" fmla="*/ 9724 w 11830043"/>
              <a:gd name="connsiteY745" fmla="*/ 6031918 h 6533995"/>
              <a:gd name="connsiteX746" fmla="*/ 19508 w 11830043"/>
              <a:gd name="connsiteY746" fmla="*/ 6041642 h 6533995"/>
              <a:gd name="connsiteX747" fmla="*/ 9724 w 11830043"/>
              <a:gd name="connsiteY747" fmla="*/ 6051429 h 6533995"/>
              <a:gd name="connsiteX748" fmla="*/ 4 w 11830043"/>
              <a:gd name="connsiteY748" fmla="*/ 6041642 h 6533995"/>
              <a:gd name="connsiteX749" fmla="*/ 9724 w 11830043"/>
              <a:gd name="connsiteY749" fmla="*/ 6031918 h 6533995"/>
              <a:gd name="connsiteX750" fmla="*/ 11820259 w 11830043"/>
              <a:gd name="connsiteY750" fmla="*/ 5790603 h 6533995"/>
              <a:gd name="connsiteX751" fmla="*/ 11830043 w 11830043"/>
              <a:gd name="connsiteY751" fmla="*/ 5800390 h 6533995"/>
              <a:gd name="connsiteX752" fmla="*/ 11820259 w 11830043"/>
              <a:gd name="connsiteY752" fmla="*/ 5810114 h 6533995"/>
              <a:gd name="connsiteX753" fmla="*/ 11810539 w 11830043"/>
              <a:gd name="connsiteY753" fmla="*/ 5800390 h 6533995"/>
              <a:gd name="connsiteX754" fmla="*/ 11820259 w 11830043"/>
              <a:gd name="connsiteY754" fmla="*/ 5790603 h 6533995"/>
              <a:gd name="connsiteX755" fmla="*/ 11579030 w 11830043"/>
              <a:gd name="connsiteY755" fmla="*/ 5790603 h 6533995"/>
              <a:gd name="connsiteX756" fmla="*/ 11588815 w 11830043"/>
              <a:gd name="connsiteY756" fmla="*/ 5800390 h 6533995"/>
              <a:gd name="connsiteX757" fmla="*/ 11579030 w 11830043"/>
              <a:gd name="connsiteY757" fmla="*/ 5810114 h 6533995"/>
              <a:gd name="connsiteX758" fmla="*/ 11569310 w 11830043"/>
              <a:gd name="connsiteY758" fmla="*/ 5800390 h 6533995"/>
              <a:gd name="connsiteX759" fmla="*/ 11579030 w 11830043"/>
              <a:gd name="connsiteY759" fmla="*/ 5790603 h 6533995"/>
              <a:gd name="connsiteX760" fmla="*/ 11337802 w 11830043"/>
              <a:gd name="connsiteY760" fmla="*/ 5790603 h 6533995"/>
              <a:gd name="connsiteX761" fmla="*/ 11347587 w 11830043"/>
              <a:gd name="connsiteY761" fmla="*/ 5800390 h 6533995"/>
              <a:gd name="connsiteX762" fmla="*/ 11337802 w 11830043"/>
              <a:gd name="connsiteY762" fmla="*/ 5810114 h 6533995"/>
              <a:gd name="connsiteX763" fmla="*/ 11328082 w 11830043"/>
              <a:gd name="connsiteY763" fmla="*/ 5800390 h 6533995"/>
              <a:gd name="connsiteX764" fmla="*/ 11337802 w 11830043"/>
              <a:gd name="connsiteY764" fmla="*/ 5790603 h 6533995"/>
              <a:gd name="connsiteX765" fmla="*/ 11096574 w 11830043"/>
              <a:gd name="connsiteY765" fmla="*/ 5790603 h 6533995"/>
              <a:gd name="connsiteX766" fmla="*/ 11106294 w 11830043"/>
              <a:gd name="connsiteY766" fmla="*/ 5800390 h 6533995"/>
              <a:gd name="connsiteX767" fmla="*/ 11096574 w 11830043"/>
              <a:gd name="connsiteY767" fmla="*/ 5810114 h 6533995"/>
              <a:gd name="connsiteX768" fmla="*/ 11086790 w 11830043"/>
              <a:gd name="connsiteY768" fmla="*/ 5800390 h 6533995"/>
              <a:gd name="connsiteX769" fmla="*/ 11096574 w 11830043"/>
              <a:gd name="connsiteY769" fmla="*/ 5790603 h 6533995"/>
              <a:gd name="connsiteX770" fmla="*/ 10855345 w 11830043"/>
              <a:gd name="connsiteY770" fmla="*/ 5790603 h 6533995"/>
              <a:gd name="connsiteX771" fmla="*/ 10865065 w 11830043"/>
              <a:gd name="connsiteY771" fmla="*/ 5800390 h 6533995"/>
              <a:gd name="connsiteX772" fmla="*/ 10855345 w 11830043"/>
              <a:gd name="connsiteY772" fmla="*/ 5810114 h 6533995"/>
              <a:gd name="connsiteX773" fmla="*/ 10845625 w 11830043"/>
              <a:gd name="connsiteY773" fmla="*/ 5800390 h 6533995"/>
              <a:gd name="connsiteX774" fmla="*/ 10855345 w 11830043"/>
              <a:gd name="connsiteY774" fmla="*/ 5790603 h 6533995"/>
              <a:gd name="connsiteX775" fmla="*/ 10614116 w 11830043"/>
              <a:gd name="connsiteY775" fmla="*/ 5790603 h 6533995"/>
              <a:gd name="connsiteX776" fmla="*/ 10623901 w 11830043"/>
              <a:gd name="connsiteY776" fmla="*/ 5800390 h 6533995"/>
              <a:gd name="connsiteX777" fmla="*/ 10614116 w 11830043"/>
              <a:gd name="connsiteY777" fmla="*/ 5810114 h 6533995"/>
              <a:gd name="connsiteX778" fmla="*/ 10604396 w 11830043"/>
              <a:gd name="connsiteY778" fmla="*/ 5800390 h 6533995"/>
              <a:gd name="connsiteX779" fmla="*/ 10614116 w 11830043"/>
              <a:gd name="connsiteY779" fmla="*/ 5790603 h 6533995"/>
              <a:gd name="connsiteX780" fmla="*/ 10372888 w 11830043"/>
              <a:gd name="connsiteY780" fmla="*/ 5790603 h 6533995"/>
              <a:gd name="connsiteX781" fmla="*/ 10382673 w 11830043"/>
              <a:gd name="connsiteY781" fmla="*/ 5800390 h 6533995"/>
              <a:gd name="connsiteX782" fmla="*/ 10372888 w 11830043"/>
              <a:gd name="connsiteY782" fmla="*/ 5810114 h 6533995"/>
              <a:gd name="connsiteX783" fmla="*/ 10363168 w 11830043"/>
              <a:gd name="connsiteY783" fmla="*/ 5800390 h 6533995"/>
              <a:gd name="connsiteX784" fmla="*/ 10372888 w 11830043"/>
              <a:gd name="connsiteY784" fmla="*/ 5790603 h 6533995"/>
              <a:gd name="connsiteX785" fmla="*/ 10131660 w 11830043"/>
              <a:gd name="connsiteY785" fmla="*/ 5790603 h 6533995"/>
              <a:gd name="connsiteX786" fmla="*/ 10141444 w 11830043"/>
              <a:gd name="connsiteY786" fmla="*/ 5800390 h 6533995"/>
              <a:gd name="connsiteX787" fmla="*/ 10131660 w 11830043"/>
              <a:gd name="connsiteY787" fmla="*/ 5810114 h 6533995"/>
              <a:gd name="connsiteX788" fmla="*/ 10121940 w 11830043"/>
              <a:gd name="connsiteY788" fmla="*/ 5800390 h 6533995"/>
              <a:gd name="connsiteX789" fmla="*/ 10131660 w 11830043"/>
              <a:gd name="connsiteY789" fmla="*/ 5790603 h 6533995"/>
              <a:gd name="connsiteX790" fmla="*/ 9890432 w 11830043"/>
              <a:gd name="connsiteY790" fmla="*/ 5790603 h 6533995"/>
              <a:gd name="connsiteX791" fmla="*/ 9900152 w 11830043"/>
              <a:gd name="connsiteY791" fmla="*/ 5800390 h 6533995"/>
              <a:gd name="connsiteX792" fmla="*/ 9890432 w 11830043"/>
              <a:gd name="connsiteY792" fmla="*/ 5810114 h 6533995"/>
              <a:gd name="connsiteX793" fmla="*/ 9880648 w 11830043"/>
              <a:gd name="connsiteY793" fmla="*/ 5800390 h 6533995"/>
              <a:gd name="connsiteX794" fmla="*/ 9890432 w 11830043"/>
              <a:gd name="connsiteY794" fmla="*/ 5790603 h 6533995"/>
              <a:gd name="connsiteX795" fmla="*/ 9649203 w 11830043"/>
              <a:gd name="connsiteY795" fmla="*/ 5790603 h 6533995"/>
              <a:gd name="connsiteX796" fmla="*/ 9658923 w 11830043"/>
              <a:gd name="connsiteY796" fmla="*/ 5800390 h 6533995"/>
              <a:gd name="connsiteX797" fmla="*/ 9649203 w 11830043"/>
              <a:gd name="connsiteY797" fmla="*/ 5810114 h 6533995"/>
              <a:gd name="connsiteX798" fmla="*/ 9639483 w 11830043"/>
              <a:gd name="connsiteY798" fmla="*/ 5800390 h 6533995"/>
              <a:gd name="connsiteX799" fmla="*/ 9649203 w 11830043"/>
              <a:gd name="connsiteY799" fmla="*/ 5790603 h 6533995"/>
              <a:gd name="connsiteX800" fmla="*/ 9417695 w 11830043"/>
              <a:gd name="connsiteY800" fmla="*/ 5790603 h 6533995"/>
              <a:gd name="connsiteX801" fmla="*/ 9427416 w 11830043"/>
              <a:gd name="connsiteY801" fmla="*/ 5800390 h 6533995"/>
              <a:gd name="connsiteX802" fmla="*/ 9417695 w 11830043"/>
              <a:gd name="connsiteY802" fmla="*/ 5810114 h 6533995"/>
              <a:gd name="connsiteX803" fmla="*/ 9407911 w 11830043"/>
              <a:gd name="connsiteY803" fmla="*/ 5800390 h 6533995"/>
              <a:gd name="connsiteX804" fmla="*/ 9417695 w 11830043"/>
              <a:gd name="connsiteY804" fmla="*/ 5790603 h 6533995"/>
              <a:gd name="connsiteX805" fmla="*/ 9176467 w 11830043"/>
              <a:gd name="connsiteY805" fmla="*/ 5790603 h 6533995"/>
              <a:gd name="connsiteX806" fmla="*/ 9186187 w 11830043"/>
              <a:gd name="connsiteY806" fmla="*/ 5800390 h 6533995"/>
              <a:gd name="connsiteX807" fmla="*/ 9176467 w 11830043"/>
              <a:gd name="connsiteY807" fmla="*/ 5810114 h 6533995"/>
              <a:gd name="connsiteX808" fmla="*/ 9166683 w 11830043"/>
              <a:gd name="connsiteY808" fmla="*/ 5800390 h 6533995"/>
              <a:gd name="connsiteX809" fmla="*/ 9176467 w 11830043"/>
              <a:gd name="connsiteY809" fmla="*/ 5790603 h 6533995"/>
              <a:gd name="connsiteX810" fmla="*/ 8935237 w 11830043"/>
              <a:gd name="connsiteY810" fmla="*/ 5790603 h 6533995"/>
              <a:gd name="connsiteX811" fmla="*/ 8944958 w 11830043"/>
              <a:gd name="connsiteY811" fmla="*/ 5800390 h 6533995"/>
              <a:gd name="connsiteX812" fmla="*/ 8935237 w 11830043"/>
              <a:gd name="connsiteY812" fmla="*/ 5810114 h 6533995"/>
              <a:gd name="connsiteX813" fmla="*/ 8925454 w 11830043"/>
              <a:gd name="connsiteY813" fmla="*/ 5800390 h 6533995"/>
              <a:gd name="connsiteX814" fmla="*/ 8935237 w 11830043"/>
              <a:gd name="connsiteY814" fmla="*/ 5790603 h 6533995"/>
              <a:gd name="connsiteX815" fmla="*/ 8694009 w 11830043"/>
              <a:gd name="connsiteY815" fmla="*/ 5790603 h 6533995"/>
              <a:gd name="connsiteX816" fmla="*/ 8703730 w 11830043"/>
              <a:gd name="connsiteY816" fmla="*/ 5800390 h 6533995"/>
              <a:gd name="connsiteX817" fmla="*/ 8694009 w 11830043"/>
              <a:gd name="connsiteY817" fmla="*/ 5810114 h 6533995"/>
              <a:gd name="connsiteX818" fmla="*/ 8684289 w 11830043"/>
              <a:gd name="connsiteY818" fmla="*/ 5800390 h 6533995"/>
              <a:gd name="connsiteX819" fmla="*/ 8694009 w 11830043"/>
              <a:gd name="connsiteY819" fmla="*/ 5790603 h 6533995"/>
              <a:gd name="connsiteX820" fmla="*/ 8452781 w 11830043"/>
              <a:gd name="connsiteY820" fmla="*/ 5790603 h 6533995"/>
              <a:gd name="connsiteX821" fmla="*/ 8462566 w 11830043"/>
              <a:gd name="connsiteY821" fmla="*/ 5800390 h 6533995"/>
              <a:gd name="connsiteX822" fmla="*/ 8452781 w 11830043"/>
              <a:gd name="connsiteY822" fmla="*/ 5810114 h 6533995"/>
              <a:gd name="connsiteX823" fmla="*/ 8443061 w 11830043"/>
              <a:gd name="connsiteY823" fmla="*/ 5800390 h 6533995"/>
              <a:gd name="connsiteX824" fmla="*/ 8452781 w 11830043"/>
              <a:gd name="connsiteY824" fmla="*/ 5790603 h 6533995"/>
              <a:gd name="connsiteX825" fmla="*/ 8211553 w 11830043"/>
              <a:gd name="connsiteY825" fmla="*/ 5790603 h 6533995"/>
              <a:gd name="connsiteX826" fmla="*/ 8221273 w 11830043"/>
              <a:gd name="connsiteY826" fmla="*/ 5800390 h 6533995"/>
              <a:gd name="connsiteX827" fmla="*/ 8211553 w 11830043"/>
              <a:gd name="connsiteY827" fmla="*/ 5810114 h 6533995"/>
              <a:gd name="connsiteX828" fmla="*/ 8201769 w 11830043"/>
              <a:gd name="connsiteY828" fmla="*/ 5800390 h 6533995"/>
              <a:gd name="connsiteX829" fmla="*/ 8211553 w 11830043"/>
              <a:gd name="connsiteY829" fmla="*/ 5790603 h 6533995"/>
              <a:gd name="connsiteX830" fmla="*/ 7970260 w 11830043"/>
              <a:gd name="connsiteY830" fmla="*/ 5790603 h 6533995"/>
              <a:gd name="connsiteX831" fmla="*/ 7980044 w 11830043"/>
              <a:gd name="connsiteY831" fmla="*/ 5800390 h 6533995"/>
              <a:gd name="connsiteX832" fmla="*/ 7970260 w 11830043"/>
              <a:gd name="connsiteY832" fmla="*/ 5810114 h 6533995"/>
              <a:gd name="connsiteX833" fmla="*/ 7960477 w 11830043"/>
              <a:gd name="connsiteY833" fmla="*/ 5800390 h 6533995"/>
              <a:gd name="connsiteX834" fmla="*/ 7970260 w 11830043"/>
              <a:gd name="connsiteY834" fmla="*/ 5790603 h 6533995"/>
              <a:gd name="connsiteX835" fmla="*/ 7729032 w 11830043"/>
              <a:gd name="connsiteY835" fmla="*/ 5790603 h 6533995"/>
              <a:gd name="connsiteX836" fmla="*/ 7738753 w 11830043"/>
              <a:gd name="connsiteY836" fmla="*/ 5800390 h 6533995"/>
              <a:gd name="connsiteX837" fmla="*/ 7729032 w 11830043"/>
              <a:gd name="connsiteY837" fmla="*/ 5810114 h 6533995"/>
              <a:gd name="connsiteX838" fmla="*/ 7719249 w 11830043"/>
              <a:gd name="connsiteY838" fmla="*/ 5800390 h 6533995"/>
              <a:gd name="connsiteX839" fmla="*/ 7729032 w 11830043"/>
              <a:gd name="connsiteY839" fmla="*/ 5790603 h 6533995"/>
              <a:gd name="connsiteX840" fmla="*/ 7487803 w 11830043"/>
              <a:gd name="connsiteY840" fmla="*/ 5790603 h 6533995"/>
              <a:gd name="connsiteX841" fmla="*/ 7497524 w 11830043"/>
              <a:gd name="connsiteY841" fmla="*/ 5800390 h 6533995"/>
              <a:gd name="connsiteX842" fmla="*/ 7487803 w 11830043"/>
              <a:gd name="connsiteY842" fmla="*/ 5810114 h 6533995"/>
              <a:gd name="connsiteX843" fmla="*/ 7478019 w 11830043"/>
              <a:gd name="connsiteY843" fmla="*/ 5800390 h 6533995"/>
              <a:gd name="connsiteX844" fmla="*/ 7487803 w 11830043"/>
              <a:gd name="connsiteY844" fmla="*/ 5790603 h 6533995"/>
              <a:gd name="connsiteX845" fmla="*/ 7246575 w 11830043"/>
              <a:gd name="connsiteY845" fmla="*/ 5790603 h 6533995"/>
              <a:gd name="connsiteX846" fmla="*/ 7256359 w 11830043"/>
              <a:gd name="connsiteY846" fmla="*/ 5800390 h 6533995"/>
              <a:gd name="connsiteX847" fmla="*/ 7246575 w 11830043"/>
              <a:gd name="connsiteY847" fmla="*/ 5810114 h 6533995"/>
              <a:gd name="connsiteX848" fmla="*/ 7236855 w 11830043"/>
              <a:gd name="connsiteY848" fmla="*/ 5800390 h 6533995"/>
              <a:gd name="connsiteX849" fmla="*/ 7246575 w 11830043"/>
              <a:gd name="connsiteY849" fmla="*/ 5790603 h 6533995"/>
              <a:gd name="connsiteX850" fmla="*/ 7005346 w 11830043"/>
              <a:gd name="connsiteY850" fmla="*/ 5790603 h 6533995"/>
              <a:gd name="connsiteX851" fmla="*/ 7015130 w 11830043"/>
              <a:gd name="connsiteY851" fmla="*/ 5800390 h 6533995"/>
              <a:gd name="connsiteX852" fmla="*/ 7005346 w 11830043"/>
              <a:gd name="connsiteY852" fmla="*/ 5810114 h 6533995"/>
              <a:gd name="connsiteX853" fmla="*/ 6995626 w 11830043"/>
              <a:gd name="connsiteY853" fmla="*/ 5800390 h 6533995"/>
              <a:gd name="connsiteX854" fmla="*/ 7005346 w 11830043"/>
              <a:gd name="connsiteY854" fmla="*/ 5790603 h 6533995"/>
              <a:gd name="connsiteX855" fmla="*/ 6764118 w 11830043"/>
              <a:gd name="connsiteY855" fmla="*/ 5790603 h 6533995"/>
              <a:gd name="connsiteX856" fmla="*/ 6773902 w 11830043"/>
              <a:gd name="connsiteY856" fmla="*/ 5800390 h 6533995"/>
              <a:gd name="connsiteX857" fmla="*/ 6764118 w 11830043"/>
              <a:gd name="connsiteY857" fmla="*/ 5810114 h 6533995"/>
              <a:gd name="connsiteX858" fmla="*/ 6754335 w 11830043"/>
              <a:gd name="connsiteY858" fmla="*/ 5800390 h 6533995"/>
              <a:gd name="connsiteX859" fmla="*/ 6764118 w 11830043"/>
              <a:gd name="connsiteY859" fmla="*/ 5790603 h 6533995"/>
              <a:gd name="connsiteX860" fmla="*/ 6522889 w 11830043"/>
              <a:gd name="connsiteY860" fmla="*/ 5790603 h 6533995"/>
              <a:gd name="connsiteX861" fmla="*/ 6532610 w 11830043"/>
              <a:gd name="connsiteY861" fmla="*/ 5800390 h 6533995"/>
              <a:gd name="connsiteX862" fmla="*/ 6522889 w 11830043"/>
              <a:gd name="connsiteY862" fmla="*/ 5810114 h 6533995"/>
              <a:gd name="connsiteX863" fmla="*/ 6513105 w 11830043"/>
              <a:gd name="connsiteY863" fmla="*/ 5800390 h 6533995"/>
              <a:gd name="connsiteX864" fmla="*/ 6522889 w 11830043"/>
              <a:gd name="connsiteY864" fmla="*/ 5790603 h 6533995"/>
              <a:gd name="connsiteX865" fmla="*/ 6281661 w 11830043"/>
              <a:gd name="connsiteY865" fmla="*/ 5790603 h 6533995"/>
              <a:gd name="connsiteX866" fmla="*/ 6291381 w 11830043"/>
              <a:gd name="connsiteY866" fmla="*/ 5800390 h 6533995"/>
              <a:gd name="connsiteX867" fmla="*/ 6281661 w 11830043"/>
              <a:gd name="connsiteY867" fmla="*/ 5810114 h 6533995"/>
              <a:gd name="connsiteX868" fmla="*/ 6271877 w 11830043"/>
              <a:gd name="connsiteY868" fmla="*/ 5800390 h 6533995"/>
              <a:gd name="connsiteX869" fmla="*/ 6281661 w 11830043"/>
              <a:gd name="connsiteY869" fmla="*/ 5790603 h 6533995"/>
              <a:gd name="connsiteX870" fmla="*/ 6040432 w 11830043"/>
              <a:gd name="connsiteY870" fmla="*/ 5790603 h 6533995"/>
              <a:gd name="connsiteX871" fmla="*/ 6050216 w 11830043"/>
              <a:gd name="connsiteY871" fmla="*/ 5800390 h 6533995"/>
              <a:gd name="connsiteX872" fmla="*/ 6040432 w 11830043"/>
              <a:gd name="connsiteY872" fmla="*/ 5810114 h 6533995"/>
              <a:gd name="connsiteX873" fmla="*/ 6030712 w 11830043"/>
              <a:gd name="connsiteY873" fmla="*/ 5800390 h 6533995"/>
              <a:gd name="connsiteX874" fmla="*/ 6040432 w 11830043"/>
              <a:gd name="connsiteY874" fmla="*/ 5790603 h 6533995"/>
              <a:gd name="connsiteX875" fmla="*/ 5799205 w 11830043"/>
              <a:gd name="connsiteY875" fmla="*/ 5790603 h 6533995"/>
              <a:gd name="connsiteX876" fmla="*/ 5808989 w 11830043"/>
              <a:gd name="connsiteY876" fmla="*/ 5800390 h 6533995"/>
              <a:gd name="connsiteX877" fmla="*/ 5799205 w 11830043"/>
              <a:gd name="connsiteY877" fmla="*/ 5810114 h 6533995"/>
              <a:gd name="connsiteX878" fmla="*/ 5789486 w 11830043"/>
              <a:gd name="connsiteY878" fmla="*/ 5800390 h 6533995"/>
              <a:gd name="connsiteX879" fmla="*/ 5799205 w 11830043"/>
              <a:gd name="connsiteY879" fmla="*/ 5790603 h 6533995"/>
              <a:gd name="connsiteX880" fmla="*/ 5557992 w 11830043"/>
              <a:gd name="connsiteY880" fmla="*/ 5790603 h 6533995"/>
              <a:gd name="connsiteX881" fmla="*/ 5567774 w 11830043"/>
              <a:gd name="connsiteY881" fmla="*/ 5800390 h 6533995"/>
              <a:gd name="connsiteX882" fmla="*/ 5557992 w 11830043"/>
              <a:gd name="connsiteY882" fmla="*/ 5810114 h 6533995"/>
              <a:gd name="connsiteX883" fmla="*/ 5548208 w 11830043"/>
              <a:gd name="connsiteY883" fmla="*/ 5800390 h 6533995"/>
              <a:gd name="connsiteX884" fmla="*/ 5557992 w 11830043"/>
              <a:gd name="connsiteY884" fmla="*/ 5790603 h 6533995"/>
              <a:gd name="connsiteX885" fmla="*/ 5316710 w 11830043"/>
              <a:gd name="connsiteY885" fmla="*/ 5790603 h 6533995"/>
              <a:gd name="connsiteX886" fmla="*/ 5326432 w 11830043"/>
              <a:gd name="connsiteY886" fmla="*/ 5800390 h 6533995"/>
              <a:gd name="connsiteX887" fmla="*/ 5316710 w 11830043"/>
              <a:gd name="connsiteY887" fmla="*/ 5810114 h 6533995"/>
              <a:gd name="connsiteX888" fmla="*/ 5306926 w 11830043"/>
              <a:gd name="connsiteY888" fmla="*/ 5800390 h 6533995"/>
              <a:gd name="connsiteX889" fmla="*/ 5316710 w 11830043"/>
              <a:gd name="connsiteY889" fmla="*/ 5790603 h 6533995"/>
              <a:gd name="connsiteX890" fmla="*/ 5075486 w 11830043"/>
              <a:gd name="connsiteY890" fmla="*/ 5790603 h 6533995"/>
              <a:gd name="connsiteX891" fmla="*/ 5085202 w 11830043"/>
              <a:gd name="connsiteY891" fmla="*/ 5800390 h 6533995"/>
              <a:gd name="connsiteX892" fmla="*/ 5075486 w 11830043"/>
              <a:gd name="connsiteY892" fmla="*/ 5810114 h 6533995"/>
              <a:gd name="connsiteX893" fmla="*/ 5065705 w 11830043"/>
              <a:gd name="connsiteY893" fmla="*/ 5800390 h 6533995"/>
              <a:gd name="connsiteX894" fmla="*/ 5075486 w 11830043"/>
              <a:gd name="connsiteY894" fmla="*/ 5790603 h 6533995"/>
              <a:gd name="connsiteX895" fmla="*/ 4834252 w 11830043"/>
              <a:gd name="connsiteY895" fmla="*/ 5790603 h 6533995"/>
              <a:gd name="connsiteX896" fmla="*/ 4844040 w 11830043"/>
              <a:gd name="connsiteY896" fmla="*/ 5800390 h 6533995"/>
              <a:gd name="connsiteX897" fmla="*/ 4834252 w 11830043"/>
              <a:gd name="connsiteY897" fmla="*/ 5810114 h 6533995"/>
              <a:gd name="connsiteX898" fmla="*/ 4824534 w 11830043"/>
              <a:gd name="connsiteY898" fmla="*/ 5800390 h 6533995"/>
              <a:gd name="connsiteX899" fmla="*/ 4834252 w 11830043"/>
              <a:gd name="connsiteY899" fmla="*/ 5790603 h 6533995"/>
              <a:gd name="connsiteX900" fmla="*/ 4593019 w 11830043"/>
              <a:gd name="connsiteY900" fmla="*/ 5790603 h 6533995"/>
              <a:gd name="connsiteX901" fmla="*/ 4602795 w 11830043"/>
              <a:gd name="connsiteY901" fmla="*/ 5800390 h 6533995"/>
              <a:gd name="connsiteX902" fmla="*/ 4593019 w 11830043"/>
              <a:gd name="connsiteY902" fmla="*/ 5810114 h 6533995"/>
              <a:gd name="connsiteX903" fmla="*/ 4583304 w 11830043"/>
              <a:gd name="connsiteY903" fmla="*/ 5800390 h 6533995"/>
              <a:gd name="connsiteX904" fmla="*/ 4593019 w 11830043"/>
              <a:gd name="connsiteY904" fmla="*/ 5790603 h 6533995"/>
              <a:gd name="connsiteX905" fmla="*/ 4351806 w 11830043"/>
              <a:gd name="connsiteY905" fmla="*/ 5790603 h 6533995"/>
              <a:gd name="connsiteX906" fmla="*/ 4361580 w 11830043"/>
              <a:gd name="connsiteY906" fmla="*/ 5800390 h 6533995"/>
              <a:gd name="connsiteX907" fmla="*/ 4351806 w 11830043"/>
              <a:gd name="connsiteY907" fmla="*/ 5810114 h 6533995"/>
              <a:gd name="connsiteX908" fmla="*/ 4342006 w 11830043"/>
              <a:gd name="connsiteY908" fmla="*/ 5800390 h 6533995"/>
              <a:gd name="connsiteX909" fmla="*/ 4351806 w 11830043"/>
              <a:gd name="connsiteY909" fmla="*/ 5790603 h 6533995"/>
              <a:gd name="connsiteX910" fmla="*/ 4110583 w 11830043"/>
              <a:gd name="connsiteY910" fmla="*/ 5790603 h 6533995"/>
              <a:gd name="connsiteX911" fmla="*/ 4120362 w 11830043"/>
              <a:gd name="connsiteY911" fmla="*/ 5800390 h 6533995"/>
              <a:gd name="connsiteX912" fmla="*/ 4110583 w 11830043"/>
              <a:gd name="connsiteY912" fmla="*/ 5810114 h 6533995"/>
              <a:gd name="connsiteX913" fmla="*/ 4100801 w 11830043"/>
              <a:gd name="connsiteY913" fmla="*/ 5800390 h 6533995"/>
              <a:gd name="connsiteX914" fmla="*/ 4110583 w 11830043"/>
              <a:gd name="connsiteY914" fmla="*/ 5790603 h 6533995"/>
              <a:gd name="connsiteX915" fmla="*/ 3869431 w 11830043"/>
              <a:gd name="connsiteY915" fmla="*/ 5790603 h 6533995"/>
              <a:gd name="connsiteX916" fmla="*/ 3879151 w 11830043"/>
              <a:gd name="connsiteY916" fmla="*/ 5800390 h 6533995"/>
              <a:gd name="connsiteX917" fmla="*/ 3869431 w 11830043"/>
              <a:gd name="connsiteY917" fmla="*/ 5810114 h 6533995"/>
              <a:gd name="connsiteX918" fmla="*/ 3859649 w 11830043"/>
              <a:gd name="connsiteY918" fmla="*/ 5800390 h 6533995"/>
              <a:gd name="connsiteX919" fmla="*/ 3869431 w 11830043"/>
              <a:gd name="connsiteY919" fmla="*/ 5790603 h 6533995"/>
              <a:gd name="connsiteX920" fmla="*/ 3628215 w 11830043"/>
              <a:gd name="connsiteY920" fmla="*/ 5790603 h 6533995"/>
              <a:gd name="connsiteX921" fmla="*/ 3637936 w 11830043"/>
              <a:gd name="connsiteY921" fmla="*/ 5800390 h 6533995"/>
              <a:gd name="connsiteX922" fmla="*/ 3628215 w 11830043"/>
              <a:gd name="connsiteY922" fmla="*/ 5810114 h 6533995"/>
              <a:gd name="connsiteX923" fmla="*/ 3618433 w 11830043"/>
              <a:gd name="connsiteY923" fmla="*/ 5800390 h 6533995"/>
              <a:gd name="connsiteX924" fmla="*/ 3628215 w 11830043"/>
              <a:gd name="connsiteY924" fmla="*/ 5790603 h 6533995"/>
              <a:gd name="connsiteX925" fmla="*/ 3386960 w 11830043"/>
              <a:gd name="connsiteY925" fmla="*/ 5790603 h 6533995"/>
              <a:gd name="connsiteX926" fmla="*/ 3396745 w 11830043"/>
              <a:gd name="connsiteY926" fmla="*/ 5800390 h 6533995"/>
              <a:gd name="connsiteX927" fmla="*/ 3386960 w 11830043"/>
              <a:gd name="connsiteY927" fmla="*/ 5810114 h 6533995"/>
              <a:gd name="connsiteX928" fmla="*/ 3377238 w 11830043"/>
              <a:gd name="connsiteY928" fmla="*/ 5800390 h 6533995"/>
              <a:gd name="connsiteX929" fmla="*/ 3386960 w 11830043"/>
              <a:gd name="connsiteY929" fmla="*/ 5790603 h 6533995"/>
              <a:gd name="connsiteX930" fmla="*/ 3145752 w 11830043"/>
              <a:gd name="connsiteY930" fmla="*/ 5790603 h 6533995"/>
              <a:gd name="connsiteX931" fmla="*/ 3155534 w 11830043"/>
              <a:gd name="connsiteY931" fmla="*/ 5800390 h 6533995"/>
              <a:gd name="connsiteX932" fmla="*/ 3145752 w 11830043"/>
              <a:gd name="connsiteY932" fmla="*/ 5810114 h 6533995"/>
              <a:gd name="connsiteX933" fmla="*/ 3136034 w 11830043"/>
              <a:gd name="connsiteY933" fmla="*/ 5800390 h 6533995"/>
              <a:gd name="connsiteX934" fmla="*/ 3145752 w 11830043"/>
              <a:gd name="connsiteY934" fmla="*/ 5790603 h 6533995"/>
              <a:gd name="connsiteX935" fmla="*/ 2904575 w 11830043"/>
              <a:gd name="connsiteY935" fmla="*/ 5790603 h 6533995"/>
              <a:gd name="connsiteX936" fmla="*/ 2914357 w 11830043"/>
              <a:gd name="connsiteY936" fmla="*/ 5800390 h 6533995"/>
              <a:gd name="connsiteX937" fmla="*/ 2904575 w 11830043"/>
              <a:gd name="connsiteY937" fmla="*/ 5810114 h 6533995"/>
              <a:gd name="connsiteX938" fmla="*/ 2894793 w 11830043"/>
              <a:gd name="connsiteY938" fmla="*/ 5800390 h 6533995"/>
              <a:gd name="connsiteX939" fmla="*/ 2904575 w 11830043"/>
              <a:gd name="connsiteY939" fmla="*/ 5790603 h 6533995"/>
              <a:gd name="connsiteX940" fmla="*/ 2663275 w 11830043"/>
              <a:gd name="connsiteY940" fmla="*/ 5790603 h 6533995"/>
              <a:gd name="connsiteX941" fmla="*/ 2673000 w 11830043"/>
              <a:gd name="connsiteY941" fmla="*/ 5800390 h 6533995"/>
              <a:gd name="connsiteX942" fmla="*/ 2663275 w 11830043"/>
              <a:gd name="connsiteY942" fmla="*/ 5810114 h 6533995"/>
              <a:gd name="connsiteX943" fmla="*/ 2653494 w 11830043"/>
              <a:gd name="connsiteY943" fmla="*/ 5800390 h 6533995"/>
              <a:gd name="connsiteX944" fmla="*/ 2663275 w 11830043"/>
              <a:gd name="connsiteY944" fmla="*/ 5790603 h 6533995"/>
              <a:gd name="connsiteX945" fmla="*/ 2422039 w 11830043"/>
              <a:gd name="connsiteY945" fmla="*/ 5790603 h 6533995"/>
              <a:gd name="connsiteX946" fmla="*/ 2431755 w 11830043"/>
              <a:gd name="connsiteY946" fmla="*/ 5800390 h 6533995"/>
              <a:gd name="connsiteX947" fmla="*/ 2422039 w 11830043"/>
              <a:gd name="connsiteY947" fmla="*/ 5810114 h 6533995"/>
              <a:gd name="connsiteX948" fmla="*/ 2412260 w 11830043"/>
              <a:gd name="connsiteY948" fmla="*/ 5800390 h 6533995"/>
              <a:gd name="connsiteX949" fmla="*/ 2422039 w 11830043"/>
              <a:gd name="connsiteY949" fmla="*/ 5790603 h 6533995"/>
              <a:gd name="connsiteX950" fmla="*/ 2180796 w 11830043"/>
              <a:gd name="connsiteY950" fmla="*/ 5790603 h 6533995"/>
              <a:gd name="connsiteX951" fmla="*/ 2190581 w 11830043"/>
              <a:gd name="connsiteY951" fmla="*/ 5800390 h 6533995"/>
              <a:gd name="connsiteX952" fmla="*/ 2180796 w 11830043"/>
              <a:gd name="connsiteY952" fmla="*/ 5810114 h 6533995"/>
              <a:gd name="connsiteX953" fmla="*/ 2171087 w 11830043"/>
              <a:gd name="connsiteY953" fmla="*/ 5800390 h 6533995"/>
              <a:gd name="connsiteX954" fmla="*/ 2180796 w 11830043"/>
              <a:gd name="connsiteY954" fmla="*/ 5790603 h 6533995"/>
              <a:gd name="connsiteX955" fmla="*/ 1939584 w 11830043"/>
              <a:gd name="connsiteY955" fmla="*/ 5790603 h 6533995"/>
              <a:gd name="connsiteX956" fmla="*/ 1949367 w 11830043"/>
              <a:gd name="connsiteY956" fmla="*/ 5800390 h 6533995"/>
              <a:gd name="connsiteX957" fmla="*/ 1939584 w 11830043"/>
              <a:gd name="connsiteY957" fmla="*/ 5810114 h 6533995"/>
              <a:gd name="connsiteX958" fmla="*/ 1929862 w 11830043"/>
              <a:gd name="connsiteY958" fmla="*/ 5800390 h 6533995"/>
              <a:gd name="connsiteX959" fmla="*/ 1939584 w 11830043"/>
              <a:gd name="connsiteY959" fmla="*/ 5790603 h 6533995"/>
              <a:gd name="connsiteX960" fmla="*/ 1698333 w 11830043"/>
              <a:gd name="connsiteY960" fmla="*/ 5790603 h 6533995"/>
              <a:gd name="connsiteX961" fmla="*/ 1708119 w 11830043"/>
              <a:gd name="connsiteY961" fmla="*/ 5800390 h 6533995"/>
              <a:gd name="connsiteX962" fmla="*/ 1698333 w 11830043"/>
              <a:gd name="connsiteY962" fmla="*/ 5810114 h 6533995"/>
              <a:gd name="connsiteX963" fmla="*/ 1688548 w 11830043"/>
              <a:gd name="connsiteY963" fmla="*/ 5800390 h 6533995"/>
              <a:gd name="connsiteX964" fmla="*/ 1698333 w 11830043"/>
              <a:gd name="connsiteY964" fmla="*/ 5790603 h 6533995"/>
              <a:gd name="connsiteX965" fmla="*/ 1457109 w 11830043"/>
              <a:gd name="connsiteY965" fmla="*/ 5790603 h 6533995"/>
              <a:gd name="connsiteX966" fmla="*/ 1466829 w 11830043"/>
              <a:gd name="connsiteY966" fmla="*/ 5800390 h 6533995"/>
              <a:gd name="connsiteX967" fmla="*/ 1457109 w 11830043"/>
              <a:gd name="connsiteY967" fmla="*/ 5810114 h 6533995"/>
              <a:gd name="connsiteX968" fmla="*/ 1447325 w 11830043"/>
              <a:gd name="connsiteY968" fmla="*/ 5800390 h 6533995"/>
              <a:gd name="connsiteX969" fmla="*/ 1457109 w 11830043"/>
              <a:gd name="connsiteY969" fmla="*/ 5790603 h 6533995"/>
              <a:gd name="connsiteX970" fmla="*/ 1215887 w 11830043"/>
              <a:gd name="connsiteY970" fmla="*/ 5790603 h 6533995"/>
              <a:gd name="connsiteX971" fmla="*/ 1225671 w 11830043"/>
              <a:gd name="connsiteY971" fmla="*/ 5800390 h 6533995"/>
              <a:gd name="connsiteX972" fmla="*/ 1215887 w 11830043"/>
              <a:gd name="connsiteY972" fmla="*/ 5810114 h 6533995"/>
              <a:gd name="connsiteX973" fmla="*/ 1206167 w 11830043"/>
              <a:gd name="connsiteY973" fmla="*/ 5800390 h 6533995"/>
              <a:gd name="connsiteX974" fmla="*/ 1215887 w 11830043"/>
              <a:gd name="connsiteY974" fmla="*/ 5790603 h 6533995"/>
              <a:gd name="connsiteX975" fmla="*/ 974667 w 11830043"/>
              <a:gd name="connsiteY975" fmla="*/ 5790603 h 6533995"/>
              <a:gd name="connsiteX976" fmla="*/ 984451 w 11830043"/>
              <a:gd name="connsiteY976" fmla="*/ 5800390 h 6533995"/>
              <a:gd name="connsiteX977" fmla="*/ 974667 w 11830043"/>
              <a:gd name="connsiteY977" fmla="*/ 5810114 h 6533995"/>
              <a:gd name="connsiteX978" fmla="*/ 964947 w 11830043"/>
              <a:gd name="connsiteY978" fmla="*/ 5800390 h 6533995"/>
              <a:gd name="connsiteX979" fmla="*/ 974667 w 11830043"/>
              <a:gd name="connsiteY979" fmla="*/ 5790603 h 6533995"/>
              <a:gd name="connsiteX980" fmla="*/ 733447 w 11830043"/>
              <a:gd name="connsiteY980" fmla="*/ 5790603 h 6533995"/>
              <a:gd name="connsiteX981" fmla="*/ 743167 w 11830043"/>
              <a:gd name="connsiteY981" fmla="*/ 5800390 h 6533995"/>
              <a:gd name="connsiteX982" fmla="*/ 733447 w 11830043"/>
              <a:gd name="connsiteY982" fmla="*/ 5810114 h 6533995"/>
              <a:gd name="connsiteX983" fmla="*/ 723663 w 11830043"/>
              <a:gd name="connsiteY983" fmla="*/ 5800390 h 6533995"/>
              <a:gd name="connsiteX984" fmla="*/ 733447 w 11830043"/>
              <a:gd name="connsiteY984" fmla="*/ 5790603 h 6533995"/>
              <a:gd name="connsiteX985" fmla="*/ 492227 w 11830043"/>
              <a:gd name="connsiteY985" fmla="*/ 5790603 h 6533995"/>
              <a:gd name="connsiteX986" fmla="*/ 501946 w 11830043"/>
              <a:gd name="connsiteY986" fmla="*/ 5800390 h 6533995"/>
              <a:gd name="connsiteX987" fmla="*/ 492227 w 11830043"/>
              <a:gd name="connsiteY987" fmla="*/ 5810114 h 6533995"/>
              <a:gd name="connsiteX988" fmla="*/ 482443 w 11830043"/>
              <a:gd name="connsiteY988" fmla="*/ 5800390 h 6533995"/>
              <a:gd name="connsiteX989" fmla="*/ 492227 w 11830043"/>
              <a:gd name="connsiteY989" fmla="*/ 5790603 h 6533995"/>
              <a:gd name="connsiteX990" fmla="*/ 251007 w 11830043"/>
              <a:gd name="connsiteY990" fmla="*/ 5790603 h 6533995"/>
              <a:gd name="connsiteX991" fmla="*/ 260791 w 11830043"/>
              <a:gd name="connsiteY991" fmla="*/ 5800390 h 6533995"/>
              <a:gd name="connsiteX992" fmla="*/ 251007 w 11830043"/>
              <a:gd name="connsiteY992" fmla="*/ 5810114 h 6533995"/>
              <a:gd name="connsiteX993" fmla="*/ 241287 w 11830043"/>
              <a:gd name="connsiteY993" fmla="*/ 5800390 h 6533995"/>
              <a:gd name="connsiteX994" fmla="*/ 251007 w 11830043"/>
              <a:gd name="connsiteY994" fmla="*/ 5790603 h 6533995"/>
              <a:gd name="connsiteX995" fmla="*/ 9724 w 11830043"/>
              <a:gd name="connsiteY995" fmla="*/ 5790603 h 6533995"/>
              <a:gd name="connsiteX996" fmla="*/ 19508 w 11830043"/>
              <a:gd name="connsiteY996" fmla="*/ 5800390 h 6533995"/>
              <a:gd name="connsiteX997" fmla="*/ 9724 w 11830043"/>
              <a:gd name="connsiteY997" fmla="*/ 5810114 h 6533995"/>
              <a:gd name="connsiteX998" fmla="*/ 4 w 11830043"/>
              <a:gd name="connsiteY998" fmla="*/ 5800390 h 6533995"/>
              <a:gd name="connsiteX999" fmla="*/ 9724 w 11830043"/>
              <a:gd name="connsiteY999" fmla="*/ 5790603 h 6533995"/>
              <a:gd name="connsiteX1000" fmla="*/ 11820259 w 11830043"/>
              <a:gd name="connsiteY1000" fmla="*/ 5549351 h 6533995"/>
              <a:gd name="connsiteX1001" fmla="*/ 11830043 w 11830043"/>
              <a:gd name="connsiteY1001" fmla="*/ 5559075 h 6533995"/>
              <a:gd name="connsiteX1002" fmla="*/ 11820259 w 11830043"/>
              <a:gd name="connsiteY1002" fmla="*/ 5568862 h 6533995"/>
              <a:gd name="connsiteX1003" fmla="*/ 11810539 w 11830043"/>
              <a:gd name="connsiteY1003" fmla="*/ 5559075 h 6533995"/>
              <a:gd name="connsiteX1004" fmla="*/ 11820259 w 11830043"/>
              <a:gd name="connsiteY1004" fmla="*/ 5549351 h 6533995"/>
              <a:gd name="connsiteX1005" fmla="*/ 11579030 w 11830043"/>
              <a:gd name="connsiteY1005" fmla="*/ 5549351 h 6533995"/>
              <a:gd name="connsiteX1006" fmla="*/ 11588815 w 11830043"/>
              <a:gd name="connsiteY1006" fmla="*/ 5559075 h 6533995"/>
              <a:gd name="connsiteX1007" fmla="*/ 11579030 w 11830043"/>
              <a:gd name="connsiteY1007" fmla="*/ 5568862 h 6533995"/>
              <a:gd name="connsiteX1008" fmla="*/ 11569310 w 11830043"/>
              <a:gd name="connsiteY1008" fmla="*/ 5559075 h 6533995"/>
              <a:gd name="connsiteX1009" fmla="*/ 11579030 w 11830043"/>
              <a:gd name="connsiteY1009" fmla="*/ 5549351 h 6533995"/>
              <a:gd name="connsiteX1010" fmla="*/ 11337802 w 11830043"/>
              <a:gd name="connsiteY1010" fmla="*/ 5549351 h 6533995"/>
              <a:gd name="connsiteX1011" fmla="*/ 11347587 w 11830043"/>
              <a:gd name="connsiteY1011" fmla="*/ 5559075 h 6533995"/>
              <a:gd name="connsiteX1012" fmla="*/ 11337802 w 11830043"/>
              <a:gd name="connsiteY1012" fmla="*/ 5568862 h 6533995"/>
              <a:gd name="connsiteX1013" fmla="*/ 11328082 w 11830043"/>
              <a:gd name="connsiteY1013" fmla="*/ 5559075 h 6533995"/>
              <a:gd name="connsiteX1014" fmla="*/ 11337802 w 11830043"/>
              <a:gd name="connsiteY1014" fmla="*/ 5549351 h 6533995"/>
              <a:gd name="connsiteX1015" fmla="*/ 11096574 w 11830043"/>
              <a:gd name="connsiteY1015" fmla="*/ 5549351 h 6533995"/>
              <a:gd name="connsiteX1016" fmla="*/ 11106294 w 11830043"/>
              <a:gd name="connsiteY1016" fmla="*/ 5559075 h 6533995"/>
              <a:gd name="connsiteX1017" fmla="*/ 11096574 w 11830043"/>
              <a:gd name="connsiteY1017" fmla="*/ 5568862 h 6533995"/>
              <a:gd name="connsiteX1018" fmla="*/ 11086790 w 11830043"/>
              <a:gd name="connsiteY1018" fmla="*/ 5559075 h 6533995"/>
              <a:gd name="connsiteX1019" fmla="*/ 11096574 w 11830043"/>
              <a:gd name="connsiteY1019" fmla="*/ 5549351 h 6533995"/>
              <a:gd name="connsiteX1020" fmla="*/ 10855345 w 11830043"/>
              <a:gd name="connsiteY1020" fmla="*/ 5549351 h 6533995"/>
              <a:gd name="connsiteX1021" fmla="*/ 10865065 w 11830043"/>
              <a:gd name="connsiteY1021" fmla="*/ 5559075 h 6533995"/>
              <a:gd name="connsiteX1022" fmla="*/ 10855345 w 11830043"/>
              <a:gd name="connsiteY1022" fmla="*/ 5568862 h 6533995"/>
              <a:gd name="connsiteX1023" fmla="*/ 10845625 w 11830043"/>
              <a:gd name="connsiteY1023" fmla="*/ 5559075 h 6533995"/>
              <a:gd name="connsiteX1024" fmla="*/ 10855345 w 11830043"/>
              <a:gd name="connsiteY1024" fmla="*/ 5549351 h 6533995"/>
              <a:gd name="connsiteX1025" fmla="*/ 10614116 w 11830043"/>
              <a:gd name="connsiteY1025" fmla="*/ 5549351 h 6533995"/>
              <a:gd name="connsiteX1026" fmla="*/ 10623901 w 11830043"/>
              <a:gd name="connsiteY1026" fmla="*/ 5559075 h 6533995"/>
              <a:gd name="connsiteX1027" fmla="*/ 10614116 w 11830043"/>
              <a:gd name="connsiteY1027" fmla="*/ 5568862 h 6533995"/>
              <a:gd name="connsiteX1028" fmla="*/ 10604396 w 11830043"/>
              <a:gd name="connsiteY1028" fmla="*/ 5559075 h 6533995"/>
              <a:gd name="connsiteX1029" fmla="*/ 10614116 w 11830043"/>
              <a:gd name="connsiteY1029" fmla="*/ 5549351 h 6533995"/>
              <a:gd name="connsiteX1030" fmla="*/ 10372888 w 11830043"/>
              <a:gd name="connsiteY1030" fmla="*/ 5549351 h 6533995"/>
              <a:gd name="connsiteX1031" fmla="*/ 10382673 w 11830043"/>
              <a:gd name="connsiteY1031" fmla="*/ 5559075 h 6533995"/>
              <a:gd name="connsiteX1032" fmla="*/ 10372888 w 11830043"/>
              <a:gd name="connsiteY1032" fmla="*/ 5568862 h 6533995"/>
              <a:gd name="connsiteX1033" fmla="*/ 10363168 w 11830043"/>
              <a:gd name="connsiteY1033" fmla="*/ 5559075 h 6533995"/>
              <a:gd name="connsiteX1034" fmla="*/ 10372888 w 11830043"/>
              <a:gd name="connsiteY1034" fmla="*/ 5549351 h 6533995"/>
              <a:gd name="connsiteX1035" fmla="*/ 10131660 w 11830043"/>
              <a:gd name="connsiteY1035" fmla="*/ 5549351 h 6533995"/>
              <a:gd name="connsiteX1036" fmla="*/ 10141444 w 11830043"/>
              <a:gd name="connsiteY1036" fmla="*/ 5559075 h 6533995"/>
              <a:gd name="connsiteX1037" fmla="*/ 10131660 w 11830043"/>
              <a:gd name="connsiteY1037" fmla="*/ 5568862 h 6533995"/>
              <a:gd name="connsiteX1038" fmla="*/ 10121940 w 11830043"/>
              <a:gd name="connsiteY1038" fmla="*/ 5559075 h 6533995"/>
              <a:gd name="connsiteX1039" fmla="*/ 10131660 w 11830043"/>
              <a:gd name="connsiteY1039" fmla="*/ 5549351 h 6533995"/>
              <a:gd name="connsiteX1040" fmla="*/ 9890432 w 11830043"/>
              <a:gd name="connsiteY1040" fmla="*/ 5549351 h 6533995"/>
              <a:gd name="connsiteX1041" fmla="*/ 9900152 w 11830043"/>
              <a:gd name="connsiteY1041" fmla="*/ 5559075 h 6533995"/>
              <a:gd name="connsiteX1042" fmla="*/ 9890432 w 11830043"/>
              <a:gd name="connsiteY1042" fmla="*/ 5568862 h 6533995"/>
              <a:gd name="connsiteX1043" fmla="*/ 9880648 w 11830043"/>
              <a:gd name="connsiteY1043" fmla="*/ 5559075 h 6533995"/>
              <a:gd name="connsiteX1044" fmla="*/ 9890432 w 11830043"/>
              <a:gd name="connsiteY1044" fmla="*/ 5549351 h 6533995"/>
              <a:gd name="connsiteX1045" fmla="*/ 9649203 w 11830043"/>
              <a:gd name="connsiteY1045" fmla="*/ 5549351 h 6533995"/>
              <a:gd name="connsiteX1046" fmla="*/ 9658923 w 11830043"/>
              <a:gd name="connsiteY1046" fmla="*/ 5559075 h 6533995"/>
              <a:gd name="connsiteX1047" fmla="*/ 9649203 w 11830043"/>
              <a:gd name="connsiteY1047" fmla="*/ 5568862 h 6533995"/>
              <a:gd name="connsiteX1048" fmla="*/ 9639483 w 11830043"/>
              <a:gd name="connsiteY1048" fmla="*/ 5559075 h 6533995"/>
              <a:gd name="connsiteX1049" fmla="*/ 9649203 w 11830043"/>
              <a:gd name="connsiteY1049" fmla="*/ 5549351 h 6533995"/>
              <a:gd name="connsiteX1050" fmla="*/ 9417695 w 11830043"/>
              <a:gd name="connsiteY1050" fmla="*/ 5549351 h 6533995"/>
              <a:gd name="connsiteX1051" fmla="*/ 9427416 w 11830043"/>
              <a:gd name="connsiteY1051" fmla="*/ 5559075 h 6533995"/>
              <a:gd name="connsiteX1052" fmla="*/ 9417695 w 11830043"/>
              <a:gd name="connsiteY1052" fmla="*/ 5568862 h 6533995"/>
              <a:gd name="connsiteX1053" fmla="*/ 9407911 w 11830043"/>
              <a:gd name="connsiteY1053" fmla="*/ 5559075 h 6533995"/>
              <a:gd name="connsiteX1054" fmla="*/ 9417695 w 11830043"/>
              <a:gd name="connsiteY1054" fmla="*/ 5549351 h 6533995"/>
              <a:gd name="connsiteX1055" fmla="*/ 9176467 w 11830043"/>
              <a:gd name="connsiteY1055" fmla="*/ 5549351 h 6533995"/>
              <a:gd name="connsiteX1056" fmla="*/ 9186187 w 11830043"/>
              <a:gd name="connsiteY1056" fmla="*/ 5559075 h 6533995"/>
              <a:gd name="connsiteX1057" fmla="*/ 9176467 w 11830043"/>
              <a:gd name="connsiteY1057" fmla="*/ 5568862 h 6533995"/>
              <a:gd name="connsiteX1058" fmla="*/ 9166683 w 11830043"/>
              <a:gd name="connsiteY1058" fmla="*/ 5559075 h 6533995"/>
              <a:gd name="connsiteX1059" fmla="*/ 9176467 w 11830043"/>
              <a:gd name="connsiteY1059" fmla="*/ 5549351 h 6533995"/>
              <a:gd name="connsiteX1060" fmla="*/ 8935237 w 11830043"/>
              <a:gd name="connsiteY1060" fmla="*/ 5549351 h 6533995"/>
              <a:gd name="connsiteX1061" fmla="*/ 8944958 w 11830043"/>
              <a:gd name="connsiteY1061" fmla="*/ 5559075 h 6533995"/>
              <a:gd name="connsiteX1062" fmla="*/ 8935237 w 11830043"/>
              <a:gd name="connsiteY1062" fmla="*/ 5568862 h 6533995"/>
              <a:gd name="connsiteX1063" fmla="*/ 8925454 w 11830043"/>
              <a:gd name="connsiteY1063" fmla="*/ 5559075 h 6533995"/>
              <a:gd name="connsiteX1064" fmla="*/ 8935237 w 11830043"/>
              <a:gd name="connsiteY1064" fmla="*/ 5549351 h 6533995"/>
              <a:gd name="connsiteX1065" fmla="*/ 8694009 w 11830043"/>
              <a:gd name="connsiteY1065" fmla="*/ 5549351 h 6533995"/>
              <a:gd name="connsiteX1066" fmla="*/ 8703730 w 11830043"/>
              <a:gd name="connsiteY1066" fmla="*/ 5559075 h 6533995"/>
              <a:gd name="connsiteX1067" fmla="*/ 8694009 w 11830043"/>
              <a:gd name="connsiteY1067" fmla="*/ 5568862 h 6533995"/>
              <a:gd name="connsiteX1068" fmla="*/ 8684289 w 11830043"/>
              <a:gd name="connsiteY1068" fmla="*/ 5559075 h 6533995"/>
              <a:gd name="connsiteX1069" fmla="*/ 8694009 w 11830043"/>
              <a:gd name="connsiteY1069" fmla="*/ 5549351 h 6533995"/>
              <a:gd name="connsiteX1070" fmla="*/ 8452781 w 11830043"/>
              <a:gd name="connsiteY1070" fmla="*/ 5549351 h 6533995"/>
              <a:gd name="connsiteX1071" fmla="*/ 8462566 w 11830043"/>
              <a:gd name="connsiteY1071" fmla="*/ 5559075 h 6533995"/>
              <a:gd name="connsiteX1072" fmla="*/ 8452781 w 11830043"/>
              <a:gd name="connsiteY1072" fmla="*/ 5568862 h 6533995"/>
              <a:gd name="connsiteX1073" fmla="*/ 8443061 w 11830043"/>
              <a:gd name="connsiteY1073" fmla="*/ 5559075 h 6533995"/>
              <a:gd name="connsiteX1074" fmla="*/ 8452781 w 11830043"/>
              <a:gd name="connsiteY1074" fmla="*/ 5549351 h 6533995"/>
              <a:gd name="connsiteX1075" fmla="*/ 8211553 w 11830043"/>
              <a:gd name="connsiteY1075" fmla="*/ 5549351 h 6533995"/>
              <a:gd name="connsiteX1076" fmla="*/ 8221273 w 11830043"/>
              <a:gd name="connsiteY1076" fmla="*/ 5559075 h 6533995"/>
              <a:gd name="connsiteX1077" fmla="*/ 8211553 w 11830043"/>
              <a:gd name="connsiteY1077" fmla="*/ 5568862 h 6533995"/>
              <a:gd name="connsiteX1078" fmla="*/ 8201769 w 11830043"/>
              <a:gd name="connsiteY1078" fmla="*/ 5559075 h 6533995"/>
              <a:gd name="connsiteX1079" fmla="*/ 8211553 w 11830043"/>
              <a:gd name="connsiteY1079" fmla="*/ 5549351 h 6533995"/>
              <a:gd name="connsiteX1080" fmla="*/ 7970260 w 11830043"/>
              <a:gd name="connsiteY1080" fmla="*/ 5549351 h 6533995"/>
              <a:gd name="connsiteX1081" fmla="*/ 7980044 w 11830043"/>
              <a:gd name="connsiteY1081" fmla="*/ 5559075 h 6533995"/>
              <a:gd name="connsiteX1082" fmla="*/ 7970260 w 11830043"/>
              <a:gd name="connsiteY1082" fmla="*/ 5568862 h 6533995"/>
              <a:gd name="connsiteX1083" fmla="*/ 7960477 w 11830043"/>
              <a:gd name="connsiteY1083" fmla="*/ 5559075 h 6533995"/>
              <a:gd name="connsiteX1084" fmla="*/ 7970260 w 11830043"/>
              <a:gd name="connsiteY1084" fmla="*/ 5549351 h 6533995"/>
              <a:gd name="connsiteX1085" fmla="*/ 7729032 w 11830043"/>
              <a:gd name="connsiteY1085" fmla="*/ 5549351 h 6533995"/>
              <a:gd name="connsiteX1086" fmla="*/ 7738753 w 11830043"/>
              <a:gd name="connsiteY1086" fmla="*/ 5559075 h 6533995"/>
              <a:gd name="connsiteX1087" fmla="*/ 7729032 w 11830043"/>
              <a:gd name="connsiteY1087" fmla="*/ 5568862 h 6533995"/>
              <a:gd name="connsiteX1088" fmla="*/ 7719249 w 11830043"/>
              <a:gd name="connsiteY1088" fmla="*/ 5559075 h 6533995"/>
              <a:gd name="connsiteX1089" fmla="*/ 7729032 w 11830043"/>
              <a:gd name="connsiteY1089" fmla="*/ 5549351 h 6533995"/>
              <a:gd name="connsiteX1090" fmla="*/ 7487803 w 11830043"/>
              <a:gd name="connsiteY1090" fmla="*/ 5549351 h 6533995"/>
              <a:gd name="connsiteX1091" fmla="*/ 7497524 w 11830043"/>
              <a:gd name="connsiteY1091" fmla="*/ 5559075 h 6533995"/>
              <a:gd name="connsiteX1092" fmla="*/ 7487803 w 11830043"/>
              <a:gd name="connsiteY1092" fmla="*/ 5568862 h 6533995"/>
              <a:gd name="connsiteX1093" fmla="*/ 7478019 w 11830043"/>
              <a:gd name="connsiteY1093" fmla="*/ 5559075 h 6533995"/>
              <a:gd name="connsiteX1094" fmla="*/ 7487803 w 11830043"/>
              <a:gd name="connsiteY1094" fmla="*/ 5549351 h 6533995"/>
              <a:gd name="connsiteX1095" fmla="*/ 7246575 w 11830043"/>
              <a:gd name="connsiteY1095" fmla="*/ 5549351 h 6533995"/>
              <a:gd name="connsiteX1096" fmla="*/ 7256359 w 11830043"/>
              <a:gd name="connsiteY1096" fmla="*/ 5559075 h 6533995"/>
              <a:gd name="connsiteX1097" fmla="*/ 7246575 w 11830043"/>
              <a:gd name="connsiteY1097" fmla="*/ 5568862 h 6533995"/>
              <a:gd name="connsiteX1098" fmla="*/ 7236855 w 11830043"/>
              <a:gd name="connsiteY1098" fmla="*/ 5559075 h 6533995"/>
              <a:gd name="connsiteX1099" fmla="*/ 7246575 w 11830043"/>
              <a:gd name="connsiteY1099" fmla="*/ 5549351 h 6533995"/>
              <a:gd name="connsiteX1100" fmla="*/ 7005346 w 11830043"/>
              <a:gd name="connsiteY1100" fmla="*/ 5549351 h 6533995"/>
              <a:gd name="connsiteX1101" fmla="*/ 7015130 w 11830043"/>
              <a:gd name="connsiteY1101" fmla="*/ 5559075 h 6533995"/>
              <a:gd name="connsiteX1102" fmla="*/ 7005346 w 11830043"/>
              <a:gd name="connsiteY1102" fmla="*/ 5568862 h 6533995"/>
              <a:gd name="connsiteX1103" fmla="*/ 6995626 w 11830043"/>
              <a:gd name="connsiteY1103" fmla="*/ 5559075 h 6533995"/>
              <a:gd name="connsiteX1104" fmla="*/ 7005346 w 11830043"/>
              <a:gd name="connsiteY1104" fmla="*/ 5549351 h 6533995"/>
              <a:gd name="connsiteX1105" fmla="*/ 6764118 w 11830043"/>
              <a:gd name="connsiteY1105" fmla="*/ 5549351 h 6533995"/>
              <a:gd name="connsiteX1106" fmla="*/ 6773902 w 11830043"/>
              <a:gd name="connsiteY1106" fmla="*/ 5559075 h 6533995"/>
              <a:gd name="connsiteX1107" fmla="*/ 6764118 w 11830043"/>
              <a:gd name="connsiteY1107" fmla="*/ 5568862 h 6533995"/>
              <a:gd name="connsiteX1108" fmla="*/ 6754335 w 11830043"/>
              <a:gd name="connsiteY1108" fmla="*/ 5559075 h 6533995"/>
              <a:gd name="connsiteX1109" fmla="*/ 6764118 w 11830043"/>
              <a:gd name="connsiteY1109" fmla="*/ 5549351 h 6533995"/>
              <a:gd name="connsiteX1110" fmla="*/ 6522889 w 11830043"/>
              <a:gd name="connsiteY1110" fmla="*/ 5549351 h 6533995"/>
              <a:gd name="connsiteX1111" fmla="*/ 6532610 w 11830043"/>
              <a:gd name="connsiteY1111" fmla="*/ 5559075 h 6533995"/>
              <a:gd name="connsiteX1112" fmla="*/ 6522889 w 11830043"/>
              <a:gd name="connsiteY1112" fmla="*/ 5568862 h 6533995"/>
              <a:gd name="connsiteX1113" fmla="*/ 6513105 w 11830043"/>
              <a:gd name="connsiteY1113" fmla="*/ 5559075 h 6533995"/>
              <a:gd name="connsiteX1114" fmla="*/ 6522889 w 11830043"/>
              <a:gd name="connsiteY1114" fmla="*/ 5549351 h 6533995"/>
              <a:gd name="connsiteX1115" fmla="*/ 6281661 w 11830043"/>
              <a:gd name="connsiteY1115" fmla="*/ 5549351 h 6533995"/>
              <a:gd name="connsiteX1116" fmla="*/ 6291381 w 11830043"/>
              <a:gd name="connsiteY1116" fmla="*/ 5559075 h 6533995"/>
              <a:gd name="connsiteX1117" fmla="*/ 6281661 w 11830043"/>
              <a:gd name="connsiteY1117" fmla="*/ 5568862 h 6533995"/>
              <a:gd name="connsiteX1118" fmla="*/ 6271877 w 11830043"/>
              <a:gd name="connsiteY1118" fmla="*/ 5559075 h 6533995"/>
              <a:gd name="connsiteX1119" fmla="*/ 6281661 w 11830043"/>
              <a:gd name="connsiteY1119" fmla="*/ 5549351 h 6533995"/>
              <a:gd name="connsiteX1120" fmla="*/ 6040432 w 11830043"/>
              <a:gd name="connsiteY1120" fmla="*/ 5549351 h 6533995"/>
              <a:gd name="connsiteX1121" fmla="*/ 6050216 w 11830043"/>
              <a:gd name="connsiteY1121" fmla="*/ 5559075 h 6533995"/>
              <a:gd name="connsiteX1122" fmla="*/ 6040432 w 11830043"/>
              <a:gd name="connsiteY1122" fmla="*/ 5568862 h 6533995"/>
              <a:gd name="connsiteX1123" fmla="*/ 6030712 w 11830043"/>
              <a:gd name="connsiteY1123" fmla="*/ 5559075 h 6533995"/>
              <a:gd name="connsiteX1124" fmla="*/ 6040432 w 11830043"/>
              <a:gd name="connsiteY1124" fmla="*/ 5549351 h 6533995"/>
              <a:gd name="connsiteX1125" fmla="*/ 5799205 w 11830043"/>
              <a:gd name="connsiteY1125" fmla="*/ 5549351 h 6533995"/>
              <a:gd name="connsiteX1126" fmla="*/ 5808989 w 11830043"/>
              <a:gd name="connsiteY1126" fmla="*/ 5559075 h 6533995"/>
              <a:gd name="connsiteX1127" fmla="*/ 5799205 w 11830043"/>
              <a:gd name="connsiteY1127" fmla="*/ 5568862 h 6533995"/>
              <a:gd name="connsiteX1128" fmla="*/ 5789486 w 11830043"/>
              <a:gd name="connsiteY1128" fmla="*/ 5559075 h 6533995"/>
              <a:gd name="connsiteX1129" fmla="*/ 5799205 w 11830043"/>
              <a:gd name="connsiteY1129" fmla="*/ 5549351 h 6533995"/>
              <a:gd name="connsiteX1130" fmla="*/ 5557992 w 11830043"/>
              <a:gd name="connsiteY1130" fmla="*/ 5549351 h 6533995"/>
              <a:gd name="connsiteX1131" fmla="*/ 5567774 w 11830043"/>
              <a:gd name="connsiteY1131" fmla="*/ 5559075 h 6533995"/>
              <a:gd name="connsiteX1132" fmla="*/ 5557992 w 11830043"/>
              <a:gd name="connsiteY1132" fmla="*/ 5568862 h 6533995"/>
              <a:gd name="connsiteX1133" fmla="*/ 5548208 w 11830043"/>
              <a:gd name="connsiteY1133" fmla="*/ 5559075 h 6533995"/>
              <a:gd name="connsiteX1134" fmla="*/ 5557992 w 11830043"/>
              <a:gd name="connsiteY1134" fmla="*/ 5549351 h 6533995"/>
              <a:gd name="connsiteX1135" fmla="*/ 5316710 w 11830043"/>
              <a:gd name="connsiteY1135" fmla="*/ 5549351 h 6533995"/>
              <a:gd name="connsiteX1136" fmla="*/ 5326432 w 11830043"/>
              <a:gd name="connsiteY1136" fmla="*/ 5559075 h 6533995"/>
              <a:gd name="connsiteX1137" fmla="*/ 5316710 w 11830043"/>
              <a:gd name="connsiteY1137" fmla="*/ 5568862 h 6533995"/>
              <a:gd name="connsiteX1138" fmla="*/ 5306926 w 11830043"/>
              <a:gd name="connsiteY1138" fmla="*/ 5559075 h 6533995"/>
              <a:gd name="connsiteX1139" fmla="*/ 5316710 w 11830043"/>
              <a:gd name="connsiteY1139" fmla="*/ 5549351 h 6533995"/>
              <a:gd name="connsiteX1140" fmla="*/ 5075486 w 11830043"/>
              <a:gd name="connsiteY1140" fmla="*/ 5549351 h 6533995"/>
              <a:gd name="connsiteX1141" fmla="*/ 5085202 w 11830043"/>
              <a:gd name="connsiteY1141" fmla="*/ 5559075 h 6533995"/>
              <a:gd name="connsiteX1142" fmla="*/ 5075486 w 11830043"/>
              <a:gd name="connsiteY1142" fmla="*/ 5568862 h 6533995"/>
              <a:gd name="connsiteX1143" fmla="*/ 5065705 w 11830043"/>
              <a:gd name="connsiteY1143" fmla="*/ 5559075 h 6533995"/>
              <a:gd name="connsiteX1144" fmla="*/ 5075486 w 11830043"/>
              <a:gd name="connsiteY1144" fmla="*/ 5549351 h 6533995"/>
              <a:gd name="connsiteX1145" fmla="*/ 4834252 w 11830043"/>
              <a:gd name="connsiteY1145" fmla="*/ 5549351 h 6533995"/>
              <a:gd name="connsiteX1146" fmla="*/ 4844040 w 11830043"/>
              <a:gd name="connsiteY1146" fmla="*/ 5559075 h 6533995"/>
              <a:gd name="connsiteX1147" fmla="*/ 4834252 w 11830043"/>
              <a:gd name="connsiteY1147" fmla="*/ 5568862 h 6533995"/>
              <a:gd name="connsiteX1148" fmla="*/ 4824534 w 11830043"/>
              <a:gd name="connsiteY1148" fmla="*/ 5559075 h 6533995"/>
              <a:gd name="connsiteX1149" fmla="*/ 4834252 w 11830043"/>
              <a:gd name="connsiteY1149" fmla="*/ 5549351 h 6533995"/>
              <a:gd name="connsiteX1150" fmla="*/ 4593019 w 11830043"/>
              <a:gd name="connsiteY1150" fmla="*/ 5549351 h 6533995"/>
              <a:gd name="connsiteX1151" fmla="*/ 4602795 w 11830043"/>
              <a:gd name="connsiteY1151" fmla="*/ 5559075 h 6533995"/>
              <a:gd name="connsiteX1152" fmla="*/ 4593019 w 11830043"/>
              <a:gd name="connsiteY1152" fmla="*/ 5568862 h 6533995"/>
              <a:gd name="connsiteX1153" fmla="*/ 4583304 w 11830043"/>
              <a:gd name="connsiteY1153" fmla="*/ 5559075 h 6533995"/>
              <a:gd name="connsiteX1154" fmla="*/ 4593019 w 11830043"/>
              <a:gd name="connsiteY1154" fmla="*/ 5549351 h 6533995"/>
              <a:gd name="connsiteX1155" fmla="*/ 4351806 w 11830043"/>
              <a:gd name="connsiteY1155" fmla="*/ 5549351 h 6533995"/>
              <a:gd name="connsiteX1156" fmla="*/ 4361580 w 11830043"/>
              <a:gd name="connsiteY1156" fmla="*/ 5559075 h 6533995"/>
              <a:gd name="connsiteX1157" fmla="*/ 4351806 w 11830043"/>
              <a:gd name="connsiteY1157" fmla="*/ 5568862 h 6533995"/>
              <a:gd name="connsiteX1158" fmla="*/ 4342006 w 11830043"/>
              <a:gd name="connsiteY1158" fmla="*/ 5559075 h 6533995"/>
              <a:gd name="connsiteX1159" fmla="*/ 4351806 w 11830043"/>
              <a:gd name="connsiteY1159" fmla="*/ 5549351 h 6533995"/>
              <a:gd name="connsiteX1160" fmla="*/ 4110583 w 11830043"/>
              <a:gd name="connsiteY1160" fmla="*/ 5549351 h 6533995"/>
              <a:gd name="connsiteX1161" fmla="*/ 4120362 w 11830043"/>
              <a:gd name="connsiteY1161" fmla="*/ 5559075 h 6533995"/>
              <a:gd name="connsiteX1162" fmla="*/ 4110583 w 11830043"/>
              <a:gd name="connsiteY1162" fmla="*/ 5568862 h 6533995"/>
              <a:gd name="connsiteX1163" fmla="*/ 4100801 w 11830043"/>
              <a:gd name="connsiteY1163" fmla="*/ 5559075 h 6533995"/>
              <a:gd name="connsiteX1164" fmla="*/ 4110583 w 11830043"/>
              <a:gd name="connsiteY1164" fmla="*/ 5549351 h 6533995"/>
              <a:gd name="connsiteX1165" fmla="*/ 3869431 w 11830043"/>
              <a:gd name="connsiteY1165" fmla="*/ 5549351 h 6533995"/>
              <a:gd name="connsiteX1166" fmla="*/ 3879151 w 11830043"/>
              <a:gd name="connsiteY1166" fmla="*/ 5559075 h 6533995"/>
              <a:gd name="connsiteX1167" fmla="*/ 3869431 w 11830043"/>
              <a:gd name="connsiteY1167" fmla="*/ 5568862 h 6533995"/>
              <a:gd name="connsiteX1168" fmla="*/ 3859648 w 11830043"/>
              <a:gd name="connsiteY1168" fmla="*/ 5559075 h 6533995"/>
              <a:gd name="connsiteX1169" fmla="*/ 3869431 w 11830043"/>
              <a:gd name="connsiteY1169" fmla="*/ 5549351 h 6533995"/>
              <a:gd name="connsiteX1170" fmla="*/ 3628215 w 11830043"/>
              <a:gd name="connsiteY1170" fmla="*/ 5549351 h 6533995"/>
              <a:gd name="connsiteX1171" fmla="*/ 3637936 w 11830043"/>
              <a:gd name="connsiteY1171" fmla="*/ 5559075 h 6533995"/>
              <a:gd name="connsiteX1172" fmla="*/ 3628215 w 11830043"/>
              <a:gd name="connsiteY1172" fmla="*/ 5568862 h 6533995"/>
              <a:gd name="connsiteX1173" fmla="*/ 3618433 w 11830043"/>
              <a:gd name="connsiteY1173" fmla="*/ 5559075 h 6533995"/>
              <a:gd name="connsiteX1174" fmla="*/ 3628215 w 11830043"/>
              <a:gd name="connsiteY1174" fmla="*/ 5549351 h 6533995"/>
              <a:gd name="connsiteX1175" fmla="*/ 3386959 w 11830043"/>
              <a:gd name="connsiteY1175" fmla="*/ 5549351 h 6533995"/>
              <a:gd name="connsiteX1176" fmla="*/ 3396745 w 11830043"/>
              <a:gd name="connsiteY1176" fmla="*/ 5559075 h 6533995"/>
              <a:gd name="connsiteX1177" fmla="*/ 3386959 w 11830043"/>
              <a:gd name="connsiteY1177" fmla="*/ 5568862 h 6533995"/>
              <a:gd name="connsiteX1178" fmla="*/ 3377237 w 11830043"/>
              <a:gd name="connsiteY1178" fmla="*/ 5559075 h 6533995"/>
              <a:gd name="connsiteX1179" fmla="*/ 3386959 w 11830043"/>
              <a:gd name="connsiteY1179" fmla="*/ 5549351 h 6533995"/>
              <a:gd name="connsiteX1180" fmla="*/ 3145752 w 11830043"/>
              <a:gd name="connsiteY1180" fmla="*/ 5549351 h 6533995"/>
              <a:gd name="connsiteX1181" fmla="*/ 3155534 w 11830043"/>
              <a:gd name="connsiteY1181" fmla="*/ 5559075 h 6533995"/>
              <a:gd name="connsiteX1182" fmla="*/ 3145752 w 11830043"/>
              <a:gd name="connsiteY1182" fmla="*/ 5568862 h 6533995"/>
              <a:gd name="connsiteX1183" fmla="*/ 3136034 w 11830043"/>
              <a:gd name="connsiteY1183" fmla="*/ 5559075 h 6533995"/>
              <a:gd name="connsiteX1184" fmla="*/ 3145752 w 11830043"/>
              <a:gd name="connsiteY1184" fmla="*/ 5549351 h 6533995"/>
              <a:gd name="connsiteX1185" fmla="*/ 2904575 w 11830043"/>
              <a:gd name="connsiteY1185" fmla="*/ 5549351 h 6533995"/>
              <a:gd name="connsiteX1186" fmla="*/ 2914357 w 11830043"/>
              <a:gd name="connsiteY1186" fmla="*/ 5559075 h 6533995"/>
              <a:gd name="connsiteX1187" fmla="*/ 2904575 w 11830043"/>
              <a:gd name="connsiteY1187" fmla="*/ 5568862 h 6533995"/>
              <a:gd name="connsiteX1188" fmla="*/ 2894793 w 11830043"/>
              <a:gd name="connsiteY1188" fmla="*/ 5559075 h 6533995"/>
              <a:gd name="connsiteX1189" fmla="*/ 2904575 w 11830043"/>
              <a:gd name="connsiteY1189" fmla="*/ 5549351 h 6533995"/>
              <a:gd name="connsiteX1190" fmla="*/ 2663275 w 11830043"/>
              <a:gd name="connsiteY1190" fmla="*/ 5549351 h 6533995"/>
              <a:gd name="connsiteX1191" fmla="*/ 2673000 w 11830043"/>
              <a:gd name="connsiteY1191" fmla="*/ 5559075 h 6533995"/>
              <a:gd name="connsiteX1192" fmla="*/ 2663275 w 11830043"/>
              <a:gd name="connsiteY1192" fmla="*/ 5568862 h 6533995"/>
              <a:gd name="connsiteX1193" fmla="*/ 2653493 w 11830043"/>
              <a:gd name="connsiteY1193" fmla="*/ 5559075 h 6533995"/>
              <a:gd name="connsiteX1194" fmla="*/ 2663275 w 11830043"/>
              <a:gd name="connsiteY1194" fmla="*/ 5549351 h 6533995"/>
              <a:gd name="connsiteX1195" fmla="*/ 2422039 w 11830043"/>
              <a:gd name="connsiteY1195" fmla="*/ 5549351 h 6533995"/>
              <a:gd name="connsiteX1196" fmla="*/ 2431755 w 11830043"/>
              <a:gd name="connsiteY1196" fmla="*/ 5559075 h 6533995"/>
              <a:gd name="connsiteX1197" fmla="*/ 2422039 w 11830043"/>
              <a:gd name="connsiteY1197" fmla="*/ 5568862 h 6533995"/>
              <a:gd name="connsiteX1198" fmla="*/ 2412259 w 11830043"/>
              <a:gd name="connsiteY1198" fmla="*/ 5559075 h 6533995"/>
              <a:gd name="connsiteX1199" fmla="*/ 2422039 w 11830043"/>
              <a:gd name="connsiteY1199" fmla="*/ 5549351 h 6533995"/>
              <a:gd name="connsiteX1200" fmla="*/ 2180796 w 11830043"/>
              <a:gd name="connsiteY1200" fmla="*/ 5549351 h 6533995"/>
              <a:gd name="connsiteX1201" fmla="*/ 2190581 w 11830043"/>
              <a:gd name="connsiteY1201" fmla="*/ 5559075 h 6533995"/>
              <a:gd name="connsiteX1202" fmla="*/ 2180796 w 11830043"/>
              <a:gd name="connsiteY1202" fmla="*/ 5568862 h 6533995"/>
              <a:gd name="connsiteX1203" fmla="*/ 2171087 w 11830043"/>
              <a:gd name="connsiteY1203" fmla="*/ 5559075 h 6533995"/>
              <a:gd name="connsiteX1204" fmla="*/ 2180796 w 11830043"/>
              <a:gd name="connsiteY1204" fmla="*/ 5549351 h 6533995"/>
              <a:gd name="connsiteX1205" fmla="*/ 1939584 w 11830043"/>
              <a:gd name="connsiteY1205" fmla="*/ 5549351 h 6533995"/>
              <a:gd name="connsiteX1206" fmla="*/ 1949367 w 11830043"/>
              <a:gd name="connsiteY1206" fmla="*/ 5559075 h 6533995"/>
              <a:gd name="connsiteX1207" fmla="*/ 1939584 w 11830043"/>
              <a:gd name="connsiteY1207" fmla="*/ 5568862 h 6533995"/>
              <a:gd name="connsiteX1208" fmla="*/ 1929862 w 11830043"/>
              <a:gd name="connsiteY1208" fmla="*/ 5559075 h 6533995"/>
              <a:gd name="connsiteX1209" fmla="*/ 1939584 w 11830043"/>
              <a:gd name="connsiteY1209" fmla="*/ 5549351 h 6533995"/>
              <a:gd name="connsiteX1210" fmla="*/ 1698333 w 11830043"/>
              <a:gd name="connsiteY1210" fmla="*/ 5549351 h 6533995"/>
              <a:gd name="connsiteX1211" fmla="*/ 1708119 w 11830043"/>
              <a:gd name="connsiteY1211" fmla="*/ 5559075 h 6533995"/>
              <a:gd name="connsiteX1212" fmla="*/ 1698333 w 11830043"/>
              <a:gd name="connsiteY1212" fmla="*/ 5568862 h 6533995"/>
              <a:gd name="connsiteX1213" fmla="*/ 1688548 w 11830043"/>
              <a:gd name="connsiteY1213" fmla="*/ 5559075 h 6533995"/>
              <a:gd name="connsiteX1214" fmla="*/ 1698333 w 11830043"/>
              <a:gd name="connsiteY1214" fmla="*/ 5549351 h 6533995"/>
              <a:gd name="connsiteX1215" fmla="*/ 1457108 w 11830043"/>
              <a:gd name="connsiteY1215" fmla="*/ 5549351 h 6533995"/>
              <a:gd name="connsiteX1216" fmla="*/ 1466829 w 11830043"/>
              <a:gd name="connsiteY1216" fmla="*/ 5559075 h 6533995"/>
              <a:gd name="connsiteX1217" fmla="*/ 1457108 w 11830043"/>
              <a:gd name="connsiteY1217" fmla="*/ 5568862 h 6533995"/>
              <a:gd name="connsiteX1218" fmla="*/ 1447324 w 11830043"/>
              <a:gd name="connsiteY1218" fmla="*/ 5559075 h 6533995"/>
              <a:gd name="connsiteX1219" fmla="*/ 1457108 w 11830043"/>
              <a:gd name="connsiteY1219" fmla="*/ 5549351 h 6533995"/>
              <a:gd name="connsiteX1220" fmla="*/ 1215887 w 11830043"/>
              <a:gd name="connsiteY1220" fmla="*/ 5549351 h 6533995"/>
              <a:gd name="connsiteX1221" fmla="*/ 1225671 w 11830043"/>
              <a:gd name="connsiteY1221" fmla="*/ 5559075 h 6533995"/>
              <a:gd name="connsiteX1222" fmla="*/ 1215887 w 11830043"/>
              <a:gd name="connsiteY1222" fmla="*/ 5568862 h 6533995"/>
              <a:gd name="connsiteX1223" fmla="*/ 1206167 w 11830043"/>
              <a:gd name="connsiteY1223" fmla="*/ 5559075 h 6533995"/>
              <a:gd name="connsiteX1224" fmla="*/ 1215887 w 11830043"/>
              <a:gd name="connsiteY1224" fmla="*/ 5549351 h 6533995"/>
              <a:gd name="connsiteX1225" fmla="*/ 974667 w 11830043"/>
              <a:gd name="connsiteY1225" fmla="*/ 5549351 h 6533995"/>
              <a:gd name="connsiteX1226" fmla="*/ 984451 w 11830043"/>
              <a:gd name="connsiteY1226" fmla="*/ 5559075 h 6533995"/>
              <a:gd name="connsiteX1227" fmla="*/ 974667 w 11830043"/>
              <a:gd name="connsiteY1227" fmla="*/ 5568862 h 6533995"/>
              <a:gd name="connsiteX1228" fmla="*/ 964947 w 11830043"/>
              <a:gd name="connsiteY1228" fmla="*/ 5559075 h 6533995"/>
              <a:gd name="connsiteX1229" fmla="*/ 974667 w 11830043"/>
              <a:gd name="connsiteY1229" fmla="*/ 5549351 h 6533995"/>
              <a:gd name="connsiteX1230" fmla="*/ 733447 w 11830043"/>
              <a:gd name="connsiteY1230" fmla="*/ 5549351 h 6533995"/>
              <a:gd name="connsiteX1231" fmla="*/ 743167 w 11830043"/>
              <a:gd name="connsiteY1231" fmla="*/ 5559075 h 6533995"/>
              <a:gd name="connsiteX1232" fmla="*/ 733447 w 11830043"/>
              <a:gd name="connsiteY1232" fmla="*/ 5568862 h 6533995"/>
              <a:gd name="connsiteX1233" fmla="*/ 723663 w 11830043"/>
              <a:gd name="connsiteY1233" fmla="*/ 5559075 h 6533995"/>
              <a:gd name="connsiteX1234" fmla="*/ 733447 w 11830043"/>
              <a:gd name="connsiteY1234" fmla="*/ 5549351 h 6533995"/>
              <a:gd name="connsiteX1235" fmla="*/ 492226 w 11830043"/>
              <a:gd name="connsiteY1235" fmla="*/ 5549351 h 6533995"/>
              <a:gd name="connsiteX1236" fmla="*/ 501946 w 11830043"/>
              <a:gd name="connsiteY1236" fmla="*/ 5559075 h 6533995"/>
              <a:gd name="connsiteX1237" fmla="*/ 492226 w 11830043"/>
              <a:gd name="connsiteY1237" fmla="*/ 5568862 h 6533995"/>
              <a:gd name="connsiteX1238" fmla="*/ 482442 w 11830043"/>
              <a:gd name="connsiteY1238" fmla="*/ 5559075 h 6533995"/>
              <a:gd name="connsiteX1239" fmla="*/ 492226 w 11830043"/>
              <a:gd name="connsiteY1239" fmla="*/ 5549351 h 6533995"/>
              <a:gd name="connsiteX1240" fmla="*/ 251007 w 11830043"/>
              <a:gd name="connsiteY1240" fmla="*/ 5549351 h 6533995"/>
              <a:gd name="connsiteX1241" fmla="*/ 260791 w 11830043"/>
              <a:gd name="connsiteY1241" fmla="*/ 5559075 h 6533995"/>
              <a:gd name="connsiteX1242" fmla="*/ 251007 w 11830043"/>
              <a:gd name="connsiteY1242" fmla="*/ 5568862 h 6533995"/>
              <a:gd name="connsiteX1243" fmla="*/ 241287 w 11830043"/>
              <a:gd name="connsiteY1243" fmla="*/ 5559075 h 6533995"/>
              <a:gd name="connsiteX1244" fmla="*/ 251007 w 11830043"/>
              <a:gd name="connsiteY1244" fmla="*/ 5549351 h 6533995"/>
              <a:gd name="connsiteX1245" fmla="*/ 9724 w 11830043"/>
              <a:gd name="connsiteY1245" fmla="*/ 5549351 h 6533995"/>
              <a:gd name="connsiteX1246" fmla="*/ 19507 w 11830043"/>
              <a:gd name="connsiteY1246" fmla="*/ 5559075 h 6533995"/>
              <a:gd name="connsiteX1247" fmla="*/ 9724 w 11830043"/>
              <a:gd name="connsiteY1247" fmla="*/ 5568862 h 6533995"/>
              <a:gd name="connsiteX1248" fmla="*/ 4 w 11830043"/>
              <a:gd name="connsiteY1248" fmla="*/ 5559075 h 6533995"/>
              <a:gd name="connsiteX1249" fmla="*/ 9724 w 11830043"/>
              <a:gd name="connsiteY1249" fmla="*/ 5549351 h 6533995"/>
              <a:gd name="connsiteX1250" fmla="*/ 11820259 w 11830043"/>
              <a:gd name="connsiteY1250" fmla="*/ 5308100 h 6533995"/>
              <a:gd name="connsiteX1251" fmla="*/ 11830043 w 11830043"/>
              <a:gd name="connsiteY1251" fmla="*/ 5317887 h 6533995"/>
              <a:gd name="connsiteX1252" fmla="*/ 11820259 w 11830043"/>
              <a:gd name="connsiteY1252" fmla="*/ 5327611 h 6533995"/>
              <a:gd name="connsiteX1253" fmla="*/ 11810539 w 11830043"/>
              <a:gd name="connsiteY1253" fmla="*/ 5317887 h 6533995"/>
              <a:gd name="connsiteX1254" fmla="*/ 11820259 w 11830043"/>
              <a:gd name="connsiteY1254" fmla="*/ 5308100 h 6533995"/>
              <a:gd name="connsiteX1255" fmla="*/ 11579030 w 11830043"/>
              <a:gd name="connsiteY1255" fmla="*/ 5308100 h 6533995"/>
              <a:gd name="connsiteX1256" fmla="*/ 11588815 w 11830043"/>
              <a:gd name="connsiteY1256" fmla="*/ 5317887 h 6533995"/>
              <a:gd name="connsiteX1257" fmla="*/ 11579030 w 11830043"/>
              <a:gd name="connsiteY1257" fmla="*/ 5327611 h 6533995"/>
              <a:gd name="connsiteX1258" fmla="*/ 11569310 w 11830043"/>
              <a:gd name="connsiteY1258" fmla="*/ 5317887 h 6533995"/>
              <a:gd name="connsiteX1259" fmla="*/ 11579030 w 11830043"/>
              <a:gd name="connsiteY1259" fmla="*/ 5308100 h 6533995"/>
              <a:gd name="connsiteX1260" fmla="*/ 11337802 w 11830043"/>
              <a:gd name="connsiteY1260" fmla="*/ 5308100 h 6533995"/>
              <a:gd name="connsiteX1261" fmla="*/ 11347587 w 11830043"/>
              <a:gd name="connsiteY1261" fmla="*/ 5317887 h 6533995"/>
              <a:gd name="connsiteX1262" fmla="*/ 11337802 w 11830043"/>
              <a:gd name="connsiteY1262" fmla="*/ 5327611 h 6533995"/>
              <a:gd name="connsiteX1263" fmla="*/ 11328082 w 11830043"/>
              <a:gd name="connsiteY1263" fmla="*/ 5317887 h 6533995"/>
              <a:gd name="connsiteX1264" fmla="*/ 11337802 w 11830043"/>
              <a:gd name="connsiteY1264" fmla="*/ 5308100 h 6533995"/>
              <a:gd name="connsiteX1265" fmla="*/ 11096574 w 11830043"/>
              <a:gd name="connsiteY1265" fmla="*/ 5308100 h 6533995"/>
              <a:gd name="connsiteX1266" fmla="*/ 11106294 w 11830043"/>
              <a:gd name="connsiteY1266" fmla="*/ 5317887 h 6533995"/>
              <a:gd name="connsiteX1267" fmla="*/ 11096574 w 11830043"/>
              <a:gd name="connsiteY1267" fmla="*/ 5327611 h 6533995"/>
              <a:gd name="connsiteX1268" fmla="*/ 11086790 w 11830043"/>
              <a:gd name="connsiteY1268" fmla="*/ 5317887 h 6533995"/>
              <a:gd name="connsiteX1269" fmla="*/ 11096574 w 11830043"/>
              <a:gd name="connsiteY1269" fmla="*/ 5308100 h 6533995"/>
              <a:gd name="connsiteX1270" fmla="*/ 10855345 w 11830043"/>
              <a:gd name="connsiteY1270" fmla="*/ 5308100 h 6533995"/>
              <a:gd name="connsiteX1271" fmla="*/ 10865065 w 11830043"/>
              <a:gd name="connsiteY1271" fmla="*/ 5317887 h 6533995"/>
              <a:gd name="connsiteX1272" fmla="*/ 10855345 w 11830043"/>
              <a:gd name="connsiteY1272" fmla="*/ 5327611 h 6533995"/>
              <a:gd name="connsiteX1273" fmla="*/ 10845625 w 11830043"/>
              <a:gd name="connsiteY1273" fmla="*/ 5317887 h 6533995"/>
              <a:gd name="connsiteX1274" fmla="*/ 10855345 w 11830043"/>
              <a:gd name="connsiteY1274" fmla="*/ 5308100 h 6533995"/>
              <a:gd name="connsiteX1275" fmla="*/ 10614116 w 11830043"/>
              <a:gd name="connsiteY1275" fmla="*/ 5308100 h 6533995"/>
              <a:gd name="connsiteX1276" fmla="*/ 10623901 w 11830043"/>
              <a:gd name="connsiteY1276" fmla="*/ 5317887 h 6533995"/>
              <a:gd name="connsiteX1277" fmla="*/ 10614116 w 11830043"/>
              <a:gd name="connsiteY1277" fmla="*/ 5327611 h 6533995"/>
              <a:gd name="connsiteX1278" fmla="*/ 10604396 w 11830043"/>
              <a:gd name="connsiteY1278" fmla="*/ 5317887 h 6533995"/>
              <a:gd name="connsiteX1279" fmla="*/ 10614116 w 11830043"/>
              <a:gd name="connsiteY1279" fmla="*/ 5308100 h 6533995"/>
              <a:gd name="connsiteX1280" fmla="*/ 10372888 w 11830043"/>
              <a:gd name="connsiteY1280" fmla="*/ 5308100 h 6533995"/>
              <a:gd name="connsiteX1281" fmla="*/ 10382673 w 11830043"/>
              <a:gd name="connsiteY1281" fmla="*/ 5317887 h 6533995"/>
              <a:gd name="connsiteX1282" fmla="*/ 10372888 w 11830043"/>
              <a:gd name="connsiteY1282" fmla="*/ 5327611 h 6533995"/>
              <a:gd name="connsiteX1283" fmla="*/ 10363168 w 11830043"/>
              <a:gd name="connsiteY1283" fmla="*/ 5317887 h 6533995"/>
              <a:gd name="connsiteX1284" fmla="*/ 10372888 w 11830043"/>
              <a:gd name="connsiteY1284" fmla="*/ 5308100 h 6533995"/>
              <a:gd name="connsiteX1285" fmla="*/ 10131660 w 11830043"/>
              <a:gd name="connsiteY1285" fmla="*/ 5308100 h 6533995"/>
              <a:gd name="connsiteX1286" fmla="*/ 10141444 w 11830043"/>
              <a:gd name="connsiteY1286" fmla="*/ 5317887 h 6533995"/>
              <a:gd name="connsiteX1287" fmla="*/ 10131660 w 11830043"/>
              <a:gd name="connsiteY1287" fmla="*/ 5327611 h 6533995"/>
              <a:gd name="connsiteX1288" fmla="*/ 10121940 w 11830043"/>
              <a:gd name="connsiteY1288" fmla="*/ 5317887 h 6533995"/>
              <a:gd name="connsiteX1289" fmla="*/ 10131660 w 11830043"/>
              <a:gd name="connsiteY1289" fmla="*/ 5308100 h 6533995"/>
              <a:gd name="connsiteX1290" fmla="*/ 9890432 w 11830043"/>
              <a:gd name="connsiteY1290" fmla="*/ 5308100 h 6533995"/>
              <a:gd name="connsiteX1291" fmla="*/ 9900152 w 11830043"/>
              <a:gd name="connsiteY1291" fmla="*/ 5317887 h 6533995"/>
              <a:gd name="connsiteX1292" fmla="*/ 9890432 w 11830043"/>
              <a:gd name="connsiteY1292" fmla="*/ 5327611 h 6533995"/>
              <a:gd name="connsiteX1293" fmla="*/ 9880648 w 11830043"/>
              <a:gd name="connsiteY1293" fmla="*/ 5317887 h 6533995"/>
              <a:gd name="connsiteX1294" fmla="*/ 9890432 w 11830043"/>
              <a:gd name="connsiteY1294" fmla="*/ 5308100 h 6533995"/>
              <a:gd name="connsiteX1295" fmla="*/ 9649203 w 11830043"/>
              <a:gd name="connsiteY1295" fmla="*/ 5308100 h 6533995"/>
              <a:gd name="connsiteX1296" fmla="*/ 9658923 w 11830043"/>
              <a:gd name="connsiteY1296" fmla="*/ 5317887 h 6533995"/>
              <a:gd name="connsiteX1297" fmla="*/ 9649203 w 11830043"/>
              <a:gd name="connsiteY1297" fmla="*/ 5327611 h 6533995"/>
              <a:gd name="connsiteX1298" fmla="*/ 9639483 w 11830043"/>
              <a:gd name="connsiteY1298" fmla="*/ 5317887 h 6533995"/>
              <a:gd name="connsiteX1299" fmla="*/ 9649203 w 11830043"/>
              <a:gd name="connsiteY1299" fmla="*/ 5308100 h 6533995"/>
              <a:gd name="connsiteX1300" fmla="*/ 9417695 w 11830043"/>
              <a:gd name="connsiteY1300" fmla="*/ 5308100 h 6533995"/>
              <a:gd name="connsiteX1301" fmla="*/ 9427416 w 11830043"/>
              <a:gd name="connsiteY1301" fmla="*/ 5317887 h 6533995"/>
              <a:gd name="connsiteX1302" fmla="*/ 9417695 w 11830043"/>
              <a:gd name="connsiteY1302" fmla="*/ 5327611 h 6533995"/>
              <a:gd name="connsiteX1303" fmla="*/ 9407911 w 11830043"/>
              <a:gd name="connsiteY1303" fmla="*/ 5317887 h 6533995"/>
              <a:gd name="connsiteX1304" fmla="*/ 9417695 w 11830043"/>
              <a:gd name="connsiteY1304" fmla="*/ 5308100 h 6533995"/>
              <a:gd name="connsiteX1305" fmla="*/ 9176467 w 11830043"/>
              <a:gd name="connsiteY1305" fmla="*/ 5308100 h 6533995"/>
              <a:gd name="connsiteX1306" fmla="*/ 9186187 w 11830043"/>
              <a:gd name="connsiteY1306" fmla="*/ 5317887 h 6533995"/>
              <a:gd name="connsiteX1307" fmla="*/ 9176467 w 11830043"/>
              <a:gd name="connsiteY1307" fmla="*/ 5327611 h 6533995"/>
              <a:gd name="connsiteX1308" fmla="*/ 9166683 w 11830043"/>
              <a:gd name="connsiteY1308" fmla="*/ 5317887 h 6533995"/>
              <a:gd name="connsiteX1309" fmla="*/ 9176467 w 11830043"/>
              <a:gd name="connsiteY1309" fmla="*/ 5308100 h 6533995"/>
              <a:gd name="connsiteX1310" fmla="*/ 8935237 w 11830043"/>
              <a:gd name="connsiteY1310" fmla="*/ 5308100 h 6533995"/>
              <a:gd name="connsiteX1311" fmla="*/ 8944958 w 11830043"/>
              <a:gd name="connsiteY1311" fmla="*/ 5317887 h 6533995"/>
              <a:gd name="connsiteX1312" fmla="*/ 8935237 w 11830043"/>
              <a:gd name="connsiteY1312" fmla="*/ 5327611 h 6533995"/>
              <a:gd name="connsiteX1313" fmla="*/ 8925454 w 11830043"/>
              <a:gd name="connsiteY1313" fmla="*/ 5317887 h 6533995"/>
              <a:gd name="connsiteX1314" fmla="*/ 8935237 w 11830043"/>
              <a:gd name="connsiteY1314" fmla="*/ 5308100 h 6533995"/>
              <a:gd name="connsiteX1315" fmla="*/ 8694009 w 11830043"/>
              <a:gd name="connsiteY1315" fmla="*/ 5308100 h 6533995"/>
              <a:gd name="connsiteX1316" fmla="*/ 8703730 w 11830043"/>
              <a:gd name="connsiteY1316" fmla="*/ 5317887 h 6533995"/>
              <a:gd name="connsiteX1317" fmla="*/ 8694009 w 11830043"/>
              <a:gd name="connsiteY1317" fmla="*/ 5327611 h 6533995"/>
              <a:gd name="connsiteX1318" fmla="*/ 8684289 w 11830043"/>
              <a:gd name="connsiteY1318" fmla="*/ 5317887 h 6533995"/>
              <a:gd name="connsiteX1319" fmla="*/ 8694009 w 11830043"/>
              <a:gd name="connsiteY1319" fmla="*/ 5308100 h 6533995"/>
              <a:gd name="connsiteX1320" fmla="*/ 8452781 w 11830043"/>
              <a:gd name="connsiteY1320" fmla="*/ 5308100 h 6533995"/>
              <a:gd name="connsiteX1321" fmla="*/ 8462566 w 11830043"/>
              <a:gd name="connsiteY1321" fmla="*/ 5317887 h 6533995"/>
              <a:gd name="connsiteX1322" fmla="*/ 8452781 w 11830043"/>
              <a:gd name="connsiteY1322" fmla="*/ 5327611 h 6533995"/>
              <a:gd name="connsiteX1323" fmla="*/ 8443061 w 11830043"/>
              <a:gd name="connsiteY1323" fmla="*/ 5317887 h 6533995"/>
              <a:gd name="connsiteX1324" fmla="*/ 8452781 w 11830043"/>
              <a:gd name="connsiteY1324" fmla="*/ 5308100 h 6533995"/>
              <a:gd name="connsiteX1325" fmla="*/ 8211553 w 11830043"/>
              <a:gd name="connsiteY1325" fmla="*/ 5308100 h 6533995"/>
              <a:gd name="connsiteX1326" fmla="*/ 8221273 w 11830043"/>
              <a:gd name="connsiteY1326" fmla="*/ 5317887 h 6533995"/>
              <a:gd name="connsiteX1327" fmla="*/ 8211553 w 11830043"/>
              <a:gd name="connsiteY1327" fmla="*/ 5327611 h 6533995"/>
              <a:gd name="connsiteX1328" fmla="*/ 8201769 w 11830043"/>
              <a:gd name="connsiteY1328" fmla="*/ 5317887 h 6533995"/>
              <a:gd name="connsiteX1329" fmla="*/ 8211553 w 11830043"/>
              <a:gd name="connsiteY1329" fmla="*/ 5308100 h 6533995"/>
              <a:gd name="connsiteX1330" fmla="*/ 7970260 w 11830043"/>
              <a:gd name="connsiteY1330" fmla="*/ 5308100 h 6533995"/>
              <a:gd name="connsiteX1331" fmla="*/ 7980044 w 11830043"/>
              <a:gd name="connsiteY1331" fmla="*/ 5317887 h 6533995"/>
              <a:gd name="connsiteX1332" fmla="*/ 7970260 w 11830043"/>
              <a:gd name="connsiteY1332" fmla="*/ 5327611 h 6533995"/>
              <a:gd name="connsiteX1333" fmla="*/ 7960477 w 11830043"/>
              <a:gd name="connsiteY1333" fmla="*/ 5317887 h 6533995"/>
              <a:gd name="connsiteX1334" fmla="*/ 7970260 w 11830043"/>
              <a:gd name="connsiteY1334" fmla="*/ 5308100 h 6533995"/>
              <a:gd name="connsiteX1335" fmla="*/ 7729032 w 11830043"/>
              <a:gd name="connsiteY1335" fmla="*/ 5308100 h 6533995"/>
              <a:gd name="connsiteX1336" fmla="*/ 7738753 w 11830043"/>
              <a:gd name="connsiteY1336" fmla="*/ 5317887 h 6533995"/>
              <a:gd name="connsiteX1337" fmla="*/ 7729032 w 11830043"/>
              <a:gd name="connsiteY1337" fmla="*/ 5327611 h 6533995"/>
              <a:gd name="connsiteX1338" fmla="*/ 7719249 w 11830043"/>
              <a:gd name="connsiteY1338" fmla="*/ 5317887 h 6533995"/>
              <a:gd name="connsiteX1339" fmla="*/ 7729032 w 11830043"/>
              <a:gd name="connsiteY1339" fmla="*/ 5308100 h 6533995"/>
              <a:gd name="connsiteX1340" fmla="*/ 7487803 w 11830043"/>
              <a:gd name="connsiteY1340" fmla="*/ 5308100 h 6533995"/>
              <a:gd name="connsiteX1341" fmla="*/ 7497524 w 11830043"/>
              <a:gd name="connsiteY1341" fmla="*/ 5317887 h 6533995"/>
              <a:gd name="connsiteX1342" fmla="*/ 7487803 w 11830043"/>
              <a:gd name="connsiteY1342" fmla="*/ 5327611 h 6533995"/>
              <a:gd name="connsiteX1343" fmla="*/ 7478019 w 11830043"/>
              <a:gd name="connsiteY1343" fmla="*/ 5317887 h 6533995"/>
              <a:gd name="connsiteX1344" fmla="*/ 7487803 w 11830043"/>
              <a:gd name="connsiteY1344" fmla="*/ 5308100 h 6533995"/>
              <a:gd name="connsiteX1345" fmla="*/ 7246575 w 11830043"/>
              <a:gd name="connsiteY1345" fmla="*/ 5308100 h 6533995"/>
              <a:gd name="connsiteX1346" fmla="*/ 7256359 w 11830043"/>
              <a:gd name="connsiteY1346" fmla="*/ 5317887 h 6533995"/>
              <a:gd name="connsiteX1347" fmla="*/ 7246575 w 11830043"/>
              <a:gd name="connsiteY1347" fmla="*/ 5327611 h 6533995"/>
              <a:gd name="connsiteX1348" fmla="*/ 7236855 w 11830043"/>
              <a:gd name="connsiteY1348" fmla="*/ 5317887 h 6533995"/>
              <a:gd name="connsiteX1349" fmla="*/ 7246575 w 11830043"/>
              <a:gd name="connsiteY1349" fmla="*/ 5308100 h 6533995"/>
              <a:gd name="connsiteX1350" fmla="*/ 7005346 w 11830043"/>
              <a:gd name="connsiteY1350" fmla="*/ 5308100 h 6533995"/>
              <a:gd name="connsiteX1351" fmla="*/ 7015130 w 11830043"/>
              <a:gd name="connsiteY1351" fmla="*/ 5317887 h 6533995"/>
              <a:gd name="connsiteX1352" fmla="*/ 7005346 w 11830043"/>
              <a:gd name="connsiteY1352" fmla="*/ 5327611 h 6533995"/>
              <a:gd name="connsiteX1353" fmla="*/ 6995626 w 11830043"/>
              <a:gd name="connsiteY1353" fmla="*/ 5317887 h 6533995"/>
              <a:gd name="connsiteX1354" fmla="*/ 7005346 w 11830043"/>
              <a:gd name="connsiteY1354" fmla="*/ 5308100 h 6533995"/>
              <a:gd name="connsiteX1355" fmla="*/ 6764118 w 11830043"/>
              <a:gd name="connsiteY1355" fmla="*/ 5308100 h 6533995"/>
              <a:gd name="connsiteX1356" fmla="*/ 6773902 w 11830043"/>
              <a:gd name="connsiteY1356" fmla="*/ 5317887 h 6533995"/>
              <a:gd name="connsiteX1357" fmla="*/ 6764118 w 11830043"/>
              <a:gd name="connsiteY1357" fmla="*/ 5327611 h 6533995"/>
              <a:gd name="connsiteX1358" fmla="*/ 6754335 w 11830043"/>
              <a:gd name="connsiteY1358" fmla="*/ 5317887 h 6533995"/>
              <a:gd name="connsiteX1359" fmla="*/ 6764118 w 11830043"/>
              <a:gd name="connsiteY1359" fmla="*/ 5308100 h 6533995"/>
              <a:gd name="connsiteX1360" fmla="*/ 6522889 w 11830043"/>
              <a:gd name="connsiteY1360" fmla="*/ 5308100 h 6533995"/>
              <a:gd name="connsiteX1361" fmla="*/ 6532610 w 11830043"/>
              <a:gd name="connsiteY1361" fmla="*/ 5317887 h 6533995"/>
              <a:gd name="connsiteX1362" fmla="*/ 6522889 w 11830043"/>
              <a:gd name="connsiteY1362" fmla="*/ 5327611 h 6533995"/>
              <a:gd name="connsiteX1363" fmla="*/ 6513105 w 11830043"/>
              <a:gd name="connsiteY1363" fmla="*/ 5317887 h 6533995"/>
              <a:gd name="connsiteX1364" fmla="*/ 6522889 w 11830043"/>
              <a:gd name="connsiteY1364" fmla="*/ 5308100 h 6533995"/>
              <a:gd name="connsiteX1365" fmla="*/ 6281661 w 11830043"/>
              <a:gd name="connsiteY1365" fmla="*/ 5308100 h 6533995"/>
              <a:gd name="connsiteX1366" fmla="*/ 6291381 w 11830043"/>
              <a:gd name="connsiteY1366" fmla="*/ 5317887 h 6533995"/>
              <a:gd name="connsiteX1367" fmla="*/ 6281661 w 11830043"/>
              <a:gd name="connsiteY1367" fmla="*/ 5327611 h 6533995"/>
              <a:gd name="connsiteX1368" fmla="*/ 6271877 w 11830043"/>
              <a:gd name="connsiteY1368" fmla="*/ 5317887 h 6533995"/>
              <a:gd name="connsiteX1369" fmla="*/ 6281661 w 11830043"/>
              <a:gd name="connsiteY1369" fmla="*/ 5308100 h 6533995"/>
              <a:gd name="connsiteX1370" fmla="*/ 6040432 w 11830043"/>
              <a:gd name="connsiteY1370" fmla="*/ 5308100 h 6533995"/>
              <a:gd name="connsiteX1371" fmla="*/ 6050216 w 11830043"/>
              <a:gd name="connsiteY1371" fmla="*/ 5317887 h 6533995"/>
              <a:gd name="connsiteX1372" fmla="*/ 6040432 w 11830043"/>
              <a:gd name="connsiteY1372" fmla="*/ 5327611 h 6533995"/>
              <a:gd name="connsiteX1373" fmla="*/ 6030712 w 11830043"/>
              <a:gd name="connsiteY1373" fmla="*/ 5317887 h 6533995"/>
              <a:gd name="connsiteX1374" fmla="*/ 6040432 w 11830043"/>
              <a:gd name="connsiteY1374" fmla="*/ 5308100 h 6533995"/>
              <a:gd name="connsiteX1375" fmla="*/ 5799205 w 11830043"/>
              <a:gd name="connsiteY1375" fmla="*/ 5308100 h 6533995"/>
              <a:gd name="connsiteX1376" fmla="*/ 5808989 w 11830043"/>
              <a:gd name="connsiteY1376" fmla="*/ 5317887 h 6533995"/>
              <a:gd name="connsiteX1377" fmla="*/ 5799205 w 11830043"/>
              <a:gd name="connsiteY1377" fmla="*/ 5327611 h 6533995"/>
              <a:gd name="connsiteX1378" fmla="*/ 5789486 w 11830043"/>
              <a:gd name="connsiteY1378" fmla="*/ 5317887 h 6533995"/>
              <a:gd name="connsiteX1379" fmla="*/ 5799205 w 11830043"/>
              <a:gd name="connsiteY1379" fmla="*/ 5308100 h 6533995"/>
              <a:gd name="connsiteX1380" fmla="*/ 5557992 w 11830043"/>
              <a:gd name="connsiteY1380" fmla="*/ 5308100 h 6533995"/>
              <a:gd name="connsiteX1381" fmla="*/ 5567774 w 11830043"/>
              <a:gd name="connsiteY1381" fmla="*/ 5317887 h 6533995"/>
              <a:gd name="connsiteX1382" fmla="*/ 5557992 w 11830043"/>
              <a:gd name="connsiteY1382" fmla="*/ 5327611 h 6533995"/>
              <a:gd name="connsiteX1383" fmla="*/ 5548208 w 11830043"/>
              <a:gd name="connsiteY1383" fmla="*/ 5317887 h 6533995"/>
              <a:gd name="connsiteX1384" fmla="*/ 5557992 w 11830043"/>
              <a:gd name="connsiteY1384" fmla="*/ 5308100 h 6533995"/>
              <a:gd name="connsiteX1385" fmla="*/ 5316710 w 11830043"/>
              <a:gd name="connsiteY1385" fmla="*/ 5308100 h 6533995"/>
              <a:gd name="connsiteX1386" fmla="*/ 5326432 w 11830043"/>
              <a:gd name="connsiteY1386" fmla="*/ 5317887 h 6533995"/>
              <a:gd name="connsiteX1387" fmla="*/ 5316710 w 11830043"/>
              <a:gd name="connsiteY1387" fmla="*/ 5327611 h 6533995"/>
              <a:gd name="connsiteX1388" fmla="*/ 5306924 w 11830043"/>
              <a:gd name="connsiteY1388" fmla="*/ 5317887 h 6533995"/>
              <a:gd name="connsiteX1389" fmla="*/ 5316710 w 11830043"/>
              <a:gd name="connsiteY1389" fmla="*/ 5308100 h 6533995"/>
              <a:gd name="connsiteX1390" fmla="*/ 5075486 w 11830043"/>
              <a:gd name="connsiteY1390" fmla="*/ 5308100 h 6533995"/>
              <a:gd name="connsiteX1391" fmla="*/ 5085202 w 11830043"/>
              <a:gd name="connsiteY1391" fmla="*/ 5317887 h 6533995"/>
              <a:gd name="connsiteX1392" fmla="*/ 5075486 w 11830043"/>
              <a:gd name="connsiteY1392" fmla="*/ 5327611 h 6533995"/>
              <a:gd name="connsiteX1393" fmla="*/ 5065705 w 11830043"/>
              <a:gd name="connsiteY1393" fmla="*/ 5317887 h 6533995"/>
              <a:gd name="connsiteX1394" fmla="*/ 5075486 w 11830043"/>
              <a:gd name="connsiteY1394" fmla="*/ 5308100 h 6533995"/>
              <a:gd name="connsiteX1395" fmla="*/ 4834252 w 11830043"/>
              <a:gd name="connsiteY1395" fmla="*/ 5308100 h 6533995"/>
              <a:gd name="connsiteX1396" fmla="*/ 4844040 w 11830043"/>
              <a:gd name="connsiteY1396" fmla="*/ 5317887 h 6533995"/>
              <a:gd name="connsiteX1397" fmla="*/ 4834252 w 11830043"/>
              <a:gd name="connsiteY1397" fmla="*/ 5327611 h 6533995"/>
              <a:gd name="connsiteX1398" fmla="*/ 4824534 w 11830043"/>
              <a:gd name="connsiteY1398" fmla="*/ 5317887 h 6533995"/>
              <a:gd name="connsiteX1399" fmla="*/ 4834252 w 11830043"/>
              <a:gd name="connsiteY1399" fmla="*/ 5308100 h 6533995"/>
              <a:gd name="connsiteX1400" fmla="*/ 4593019 w 11830043"/>
              <a:gd name="connsiteY1400" fmla="*/ 5308100 h 6533995"/>
              <a:gd name="connsiteX1401" fmla="*/ 4602795 w 11830043"/>
              <a:gd name="connsiteY1401" fmla="*/ 5317887 h 6533995"/>
              <a:gd name="connsiteX1402" fmla="*/ 4593019 w 11830043"/>
              <a:gd name="connsiteY1402" fmla="*/ 5327611 h 6533995"/>
              <a:gd name="connsiteX1403" fmla="*/ 4583304 w 11830043"/>
              <a:gd name="connsiteY1403" fmla="*/ 5317887 h 6533995"/>
              <a:gd name="connsiteX1404" fmla="*/ 4593019 w 11830043"/>
              <a:gd name="connsiteY1404" fmla="*/ 5308100 h 6533995"/>
              <a:gd name="connsiteX1405" fmla="*/ 4351806 w 11830043"/>
              <a:gd name="connsiteY1405" fmla="*/ 5308100 h 6533995"/>
              <a:gd name="connsiteX1406" fmla="*/ 4361580 w 11830043"/>
              <a:gd name="connsiteY1406" fmla="*/ 5317887 h 6533995"/>
              <a:gd name="connsiteX1407" fmla="*/ 4351806 w 11830043"/>
              <a:gd name="connsiteY1407" fmla="*/ 5327611 h 6533995"/>
              <a:gd name="connsiteX1408" fmla="*/ 4342006 w 11830043"/>
              <a:gd name="connsiteY1408" fmla="*/ 5317887 h 6533995"/>
              <a:gd name="connsiteX1409" fmla="*/ 4351806 w 11830043"/>
              <a:gd name="connsiteY1409" fmla="*/ 5308100 h 6533995"/>
              <a:gd name="connsiteX1410" fmla="*/ 4110583 w 11830043"/>
              <a:gd name="connsiteY1410" fmla="*/ 5308100 h 6533995"/>
              <a:gd name="connsiteX1411" fmla="*/ 4120362 w 11830043"/>
              <a:gd name="connsiteY1411" fmla="*/ 5317887 h 6533995"/>
              <a:gd name="connsiteX1412" fmla="*/ 4110583 w 11830043"/>
              <a:gd name="connsiteY1412" fmla="*/ 5327611 h 6533995"/>
              <a:gd name="connsiteX1413" fmla="*/ 4100799 w 11830043"/>
              <a:gd name="connsiteY1413" fmla="*/ 5317887 h 6533995"/>
              <a:gd name="connsiteX1414" fmla="*/ 4110583 w 11830043"/>
              <a:gd name="connsiteY1414" fmla="*/ 5308100 h 6533995"/>
              <a:gd name="connsiteX1415" fmla="*/ 3869431 w 11830043"/>
              <a:gd name="connsiteY1415" fmla="*/ 5308100 h 6533995"/>
              <a:gd name="connsiteX1416" fmla="*/ 3879151 w 11830043"/>
              <a:gd name="connsiteY1416" fmla="*/ 5317887 h 6533995"/>
              <a:gd name="connsiteX1417" fmla="*/ 3869431 w 11830043"/>
              <a:gd name="connsiteY1417" fmla="*/ 5327611 h 6533995"/>
              <a:gd name="connsiteX1418" fmla="*/ 3859648 w 11830043"/>
              <a:gd name="connsiteY1418" fmla="*/ 5317887 h 6533995"/>
              <a:gd name="connsiteX1419" fmla="*/ 3869431 w 11830043"/>
              <a:gd name="connsiteY1419" fmla="*/ 5308100 h 6533995"/>
              <a:gd name="connsiteX1420" fmla="*/ 3628215 w 11830043"/>
              <a:gd name="connsiteY1420" fmla="*/ 5308100 h 6533995"/>
              <a:gd name="connsiteX1421" fmla="*/ 3637936 w 11830043"/>
              <a:gd name="connsiteY1421" fmla="*/ 5317887 h 6533995"/>
              <a:gd name="connsiteX1422" fmla="*/ 3628215 w 11830043"/>
              <a:gd name="connsiteY1422" fmla="*/ 5327611 h 6533995"/>
              <a:gd name="connsiteX1423" fmla="*/ 3618432 w 11830043"/>
              <a:gd name="connsiteY1423" fmla="*/ 5317887 h 6533995"/>
              <a:gd name="connsiteX1424" fmla="*/ 3628215 w 11830043"/>
              <a:gd name="connsiteY1424" fmla="*/ 5308100 h 6533995"/>
              <a:gd name="connsiteX1425" fmla="*/ 3386959 w 11830043"/>
              <a:gd name="connsiteY1425" fmla="*/ 5308100 h 6533995"/>
              <a:gd name="connsiteX1426" fmla="*/ 3396745 w 11830043"/>
              <a:gd name="connsiteY1426" fmla="*/ 5317887 h 6533995"/>
              <a:gd name="connsiteX1427" fmla="*/ 3386959 w 11830043"/>
              <a:gd name="connsiteY1427" fmla="*/ 5327611 h 6533995"/>
              <a:gd name="connsiteX1428" fmla="*/ 3377237 w 11830043"/>
              <a:gd name="connsiteY1428" fmla="*/ 5317887 h 6533995"/>
              <a:gd name="connsiteX1429" fmla="*/ 3386959 w 11830043"/>
              <a:gd name="connsiteY1429" fmla="*/ 5308100 h 6533995"/>
              <a:gd name="connsiteX1430" fmla="*/ 3145752 w 11830043"/>
              <a:gd name="connsiteY1430" fmla="*/ 5308100 h 6533995"/>
              <a:gd name="connsiteX1431" fmla="*/ 3155534 w 11830043"/>
              <a:gd name="connsiteY1431" fmla="*/ 5317887 h 6533995"/>
              <a:gd name="connsiteX1432" fmla="*/ 3145752 w 11830043"/>
              <a:gd name="connsiteY1432" fmla="*/ 5327611 h 6533995"/>
              <a:gd name="connsiteX1433" fmla="*/ 3136034 w 11830043"/>
              <a:gd name="connsiteY1433" fmla="*/ 5317887 h 6533995"/>
              <a:gd name="connsiteX1434" fmla="*/ 3145752 w 11830043"/>
              <a:gd name="connsiteY1434" fmla="*/ 5308100 h 6533995"/>
              <a:gd name="connsiteX1435" fmla="*/ 2904574 w 11830043"/>
              <a:gd name="connsiteY1435" fmla="*/ 5308100 h 6533995"/>
              <a:gd name="connsiteX1436" fmla="*/ 2914357 w 11830043"/>
              <a:gd name="connsiteY1436" fmla="*/ 5317887 h 6533995"/>
              <a:gd name="connsiteX1437" fmla="*/ 2904574 w 11830043"/>
              <a:gd name="connsiteY1437" fmla="*/ 5327611 h 6533995"/>
              <a:gd name="connsiteX1438" fmla="*/ 2894793 w 11830043"/>
              <a:gd name="connsiteY1438" fmla="*/ 5317887 h 6533995"/>
              <a:gd name="connsiteX1439" fmla="*/ 2904574 w 11830043"/>
              <a:gd name="connsiteY1439" fmla="*/ 5308100 h 6533995"/>
              <a:gd name="connsiteX1440" fmla="*/ 2663275 w 11830043"/>
              <a:gd name="connsiteY1440" fmla="*/ 5308100 h 6533995"/>
              <a:gd name="connsiteX1441" fmla="*/ 2673000 w 11830043"/>
              <a:gd name="connsiteY1441" fmla="*/ 5317887 h 6533995"/>
              <a:gd name="connsiteX1442" fmla="*/ 2663275 w 11830043"/>
              <a:gd name="connsiteY1442" fmla="*/ 5327611 h 6533995"/>
              <a:gd name="connsiteX1443" fmla="*/ 2653493 w 11830043"/>
              <a:gd name="connsiteY1443" fmla="*/ 5317887 h 6533995"/>
              <a:gd name="connsiteX1444" fmla="*/ 2663275 w 11830043"/>
              <a:gd name="connsiteY1444" fmla="*/ 5308100 h 6533995"/>
              <a:gd name="connsiteX1445" fmla="*/ 2422039 w 11830043"/>
              <a:gd name="connsiteY1445" fmla="*/ 5308100 h 6533995"/>
              <a:gd name="connsiteX1446" fmla="*/ 2431755 w 11830043"/>
              <a:gd name="connsiteY1446" fmla="*/ 5317887 h 6533995"/>
              <a:gd name="connsiteX1447" fmla="*/ 2422039 w 11830043"/>
              <a:gd name="connsiteY1447" fmla="*/ 5327611 h 6533995"/>
              <a:gd name="connsiteX1448" fmla="*/ 2412259 w 11830043"/>
              <a:gd name="connsiteY1448" fmla="*/ 5317887 h 6533995"/>
              <a:gd name="connsiteX1449" fmla="*/ 2422039 w 11830043"/>
              <a:gd name="connsiteY1449" fmla="*/ 5308100 h 6533995"/>
              <a:gd name="connsiteX1450" fmla="*/ 2180796 w 11830043"/>
              <a:gd name="connsiteY1450" fmla="*/ 5308100 h 6533995"/>
              <a:gd name="connsiteX1451" fmla="*/ 2190581 w 11830043"/>
              <a:gd name="connsiteY1451" fmla="*/ 5317887 h 6533995"/>
              <a:gd name="connsiteX1452" fmla="*/ 2180796 w 11830043"/>
              <a:gd name="connsiteY1452" fmla="*/ 5327611 h 6533995"/>
              <a:gd name="connsiteX1453" fmla="*/ 2171085 w 11830043"/>
              <a:gd name="connsiteY1453" fmla="*/ 5317887 h 6533995"/>
              <a:gd name="connsiteX1454" fmla="*/ 2180796 w 11830043"/>
              <a:gd name="connsiteY1454" fmla="*/ 5308100 h 6533995"/>
              <a:gd name="connsiteX1455" fmla="*/ 1939584 w 11830043"/>
              <a:gd name="connsiteY1455" fmla="*/ 5308100 h 6533995"/>
              <a:gd name="connsiteX1456" fmla="*/ 1949367 w 11830043"/>
              <a:gd name="connsiteY1456" fmla="*/ 5317887 h 6533995"/>
              <a:gd name="connsiteX1457" fmla="*/ 1939584 w 11830043"/>
              <a:gd name="connsiteY1457" fmla="*/ 5327611 h 6533995"/>
              <a:gd name="connsiteX1458" fmla="*/ 1929862 w 11830043"/>
              <a:gd name="connsiteY1458" fmla="*/ 5317887 h 6533995"/>
              <a:gd name="connsiteX1459" fmla="*/ 1939584 w 11830043"/>
              <a:gd name="connsiteY1459" fmla="*/ 5308100 h 6533995"/>
              <a:gd name="connsiteX1460" fmla="*/ 1698333 w 11830043"/>
              <a:gd name="connsiteY1460" fmla="*/ 5308100 h 6533995"/>
              <a:gd name="connsiteX1461" fmla="*/ 1708119 w 11830043"/>
              <a:gd name="connsiteY1461" fmla="*/ 5317887 h 6533995"/>
              <a:gd name="connsiteX1462" fmla="*/ 1698333 w 11830043"/>
              <a:gd name="connsiteY1462" fmla="*/ 5327611 h 6533995"/>
              <a:gd name="connsiteX1463" fmla="*/ 1688548 w 11830043"/>
              <a:gd name="connsiteY1463" fmla="*/ 5317887 h 6533995"/>
              <a:gd name="connsiteX1464" fmla="*/ 1698333 w 11830043"/>
              <a:gd name="connsiteY1464" fmla="*/ 5308100 h 6533995"/>
              <a:gd name="connsiteX1465" fmla="*/ 1457108 w 11830043"/>
              <a:gd name="connsiteY1465" fmla="*/ 5308100 h 6533995"/>
              <a:gd name="connsiteX1466" fmla="*/ 1466828 w 11830043"/>
              <a:gd name="connsiteY1466" fmla="*/ 5317887 h 6533995"/>
              <a:gd name="connsiteX1467" fmla="*/ 1457108 w 11830043"/>
              <a:gd name="connsiteY1467" fmla="*/ 5327611 h 6533995"/>
              <a:gd name="connsiteX1468" fmla="*/ 1447324 w 11830043"/>
              <a:gd name="connsiteY1468" fmla="*/ 5317887 h 6533995"/>
              <a:gd name="connsiteX1469" fmla="*/ 1457108 w 11830043"/>
              <a:gd name="connsiteY1469" fmla="*/ 5308100 h 6533995"/>
              <a:gd name="connsiteX1470" fmla="*/ 1215887 w 11830043"/>
              <a:gd name="connsiteY1470" fmla="*/ 5308100 h 6533995"/>
              <a:gd name="connsiteX1471" fmla="*/ 1225671 w 11830043"/>
              <a:gd name="connsiteY1471" fmla="*/ 5317887 h 6533995"/>
              <a:gd name="connsiteX1472" fmla="*/ 1215887 w 11830043"/>
              <a:gd name="connsiteY1472" fmla="*/ 5327611 h 6533995"/>
              <a:gd name="connsiteX1473" fmla="*/ 1206167 w 11830043"/>
              <a:gd name="connsiteY1473" fmla="*/ 5317887 h 6533995"/>
              <a:gd name="connsiteX1474" fmla="*/ 1215887 w 11830043"/>
              <a:gd name="connsiteY1474" fmla="*/ 5308100 h 6533995"/>
              <a:gd name="connsiteX1475" fmla="*/ 974667 w 11830043"/>
              <a:gd name="connsiteY1475" fmla="*/ 5308100 h 6533995"/>
              <a:gd name="connsiteX1476" fmla="*/ 984451 w 11830043"/>
              <a:gd name="connsiteY1476" fmla="*/ 5317887 h 6533995"/>
              <a:gd name="connsiteX1477" fmla="*/ 974667 w 11830043"/>
              <a:gd name="connsiteY1477" fmla="*/ 5327611 h 6533995"/>
              <a:gd name="connsiteX1478" fmla="*/ 964947 w 11830043"/>
              <a:gd name="connsiteY1478" fmla="*/ 5317887 h 6533995"/>
              <a:gd name="connsiteX1479" fmla="*/ 974667 w 11830043"/>
              <a:gd name="connsiteY1479" fmla="*/ 5308100 h 6533995"/>
              <a:gd name="connsiteX1480" fmla="*/ 733447 w 11830043"/>
              <a:gd name="connsiteY1480" fmla="*/ 5308100 h 6533995"/>
              <a:gd name="connsiteX1481" fmla="*/ 743167 w 11830043"/>
              <a:gd name="connsiteY1481" fmla="*/ 5317887 h 6533995"/>
              <a:gd name="connsiteX1482" fmla="*/ 733447 w 11830043"/>
              <a:gd name="connsiteY1482" fmla="*/ 5327611 h 6533995"/>
              <a:gd name="connsiteX1483" fmla="*/ 723663 w 11830043"/>
              <a:gd name="connsiteY1483" fmla="*/ 5317887 h 6533995"/>
              <a:gd name="connsiteX1484" fmla="*/ 733447 w 11830043"/>
              <a:gd name="connsiteY1484" fmla="*/ 5308100 h 6533995"/>
              <a:gd name="connsiteX1485" fmla="*/ 492226 w 11830043"/>
              <a:gd name="connsiteY1485" fmla="*/ 5308100 h 6533995"/>
              <a:gd name="connsiteX1486" fmla="*/ 501946 w 11830043"/>
              <a:gd name="connsiteY1486" fmla="*/ 5317887 h 6533995"/>
              <a:gd name="connsiteX1487" fmla="*/ 492226 w 11830043"/>
              <a:gd name="connsiteY1487" fmla="*/ 5327611 h 6533995"/>
              <a:gd name="connsiteX1488" fmla="*/ 482442 w 11830043"/>
              <a:gd name="connsiteY1488" fmla="*/ 5317887 h 6533995"/>
              <a:gd name="connsiteX1489" fmla="*/ 492226 w 11830043"/>
              <a:gd name="connsiteY1489" fmla="*/ 5308100 h 6533995"/>
              <a:gd name="connsiteX1490" fmla="*/ 251007 w 11830043"/>
              <a:gd name="connsiteY1490" fmla="*/ 5308100 h 6533995"/>
              <a:gd name="connsiteX1491" fmla="*/ 260791 w 11830043"/>
              <a:gd name="connsiteY1491" fmla="*/ 5317887 h 6533995"/>
              <a:gd name="connsiteX1492" fmla="*/ 251007 w 11830043"/>
              <a:gd name="connsiteY1492" fmla="*/ 5327611 h 6533995"/>
              <a:gd name="connsiteX1493" fmla="*/ 241287 w 11830043"/>
              <a:gd name="connsiteY1493" fmla="*/ 5317887 h 6533995"/>
              <a:gd name="connsiteX1494" fmla="*/ 251007 w 11830043"/>
              <a:gd name="connsiteY1494" fmla="*/ 5308100 h 6533995"/>
              <a:gd name="connsiteX1495" fmla="*/ 9723 w 11830043"/>
              <a:gd name="connsiteY1495" fmla="*/ 5308100 h 6533995"/>
              <a:gd name="connsiteX1496" fmla="*/ 19507 w 11830043"/>
              <a:gd name="connsiteY1496" fmla="*/ 5317887 h 6533995"/>
              <a:gd name="connsiteX1497" fmla="*/ 9723 w 11830043"/>
              <a:gd name="connsiteY1497" fmla="*/ 5327611 h 6533995"/>
              <a:gd name="connsiteX1498" fmla="*/ 4 w 11830043"/>
              <a:gd name="connsiteY1498" fmla="*/ 5317887 h 6533995"/>
              <a:gd name="connsiteX1499" fmla="*/ 9723 w 11830043"/>
              <a:gd name="connsiteY1499" fmla="*/ 5308100 h 6533995"/>
              <a:gd name="connsiteX1500" fmla="*/ 11820259 w 11830043"/>
              <a:gd name="connsiteY1500" fmla="*/ 5066785 h 6533995"/>
              <a:gd name="connsiteX1501" fmla="*/ 11830043 w 11830043"/>
              <a:gd name="connsiteY1501" fmla="*/ 5076573 h 6533995"/>
              <a:gd name="connsiteX1502" fmla="*/ 11820259 w 11830043"/>
              <a:gd name="connsiteY1502" fmla="*/ 5086296 h 6533995"/>
              <a:gd name="connsiteX1503" fmla="*/ 11810539 w 11830043"/>
              <a:gd name="connsiteY1503" fmla="*/ 5076573 h 6533995"/>
              <a:gd name="connsiteX1504" fmla="*/ 11820259 w 11830043"/>
              <a:gd name="connsiteY1504" fmla="*/ 5066785 h 6533995"/>
              <a:gd name="connsiteX1505" fmla="*/ 11579030 w 11830043"/>
              <a:gd name="connsiteY1505" fmla="*/ 5066785 h 6533995"/>
              <a:gd name="connsiteX1506" fmla="*/ 11588815 w 11830043"/>
              <a:gd name="connsiteY1506" fmla="*/ 5076573 h 6533995"/>
              <a:gd name="connsiteX1507" fmla="*/ 11579030 w 11830043"/>
              <a:gd name="connsiteY1507" fmla="*/ 5086296 h 6533995"/>
              <a:gd name="connsiteX1508" fmla="*/ 11569310 w 11830043"/>
              <a:gd name="connsiteY1508" fmla="*/ 5076573 h 6533995"/>
              <a:gd name="connsiteX1509" fmla="*/ 11579030 w 11830043"/>
              <a:gd name="connsiteY1509" fmla="*/ 5066785 h 6533995"/>
              <a:gd name="connsiteX1510" fmla="*/ 11337802 w 11830043"/>
              <a:gd name="connsiteY1510" fmla="*/ 5066785 h 6533995"/>
              <a:gd name="connsiteX1511" fmla="*/ 11347587 w 11830043"/>
              <a:gd name="connsiteY1511" fmla="*/ 5076573 h 6533995"/>
              <a:gd name="connsiteX1512" fmla="*/ 11337802 w 11830043"/>
              <a:gd name="connsiteY1512" fmla="*/ 5086296 h 6533995"/>
              <a:gd name="connsiteX1513" fmla="*/ 11328082 w 11830043"/>
              <a:gd name="connsiteY1513" fmla="*/ 5076573 h 6533995"/>
              <a:gd name="connsiteX1514" fmla="*/ 11337802 w 11830043"/>
              <a:gd name="connsiteY1514" fmla="*/ 5066785 h 6533995"/>
              <a:gd name="connsiteX1515" fmla="*/ 11096574 w 11830043"/>
              <a:gd name="connsiteY1515" fmla="*/ 5066785 h 6533995"/>
              <a:gd name="connsiteX1516" fmla="*/ 11106294 w 11830043"/>
              <a:gd name="connsiteY1516" fmla="*/ 5076573 h 6533995"/>
              <a:gd name="connsiteX1517" fmla="*/ 11096574 w 11830043"/>
              <a:gd name="connsiteY1517" fmla="*/ 5086296 h 6533995"/>
              <a:gd name="connsiteX1518" fmla="*/ 11086790 w 11830043"/>
              <a:gd name="connsiteY1518" fmla="*/ 5076573 h 6533995"/>
              <a:gd name="connsiteX1519" fmla="*/ 11096574 w 11830043"/>
              <a:gd name="connsiteY1519" fmla="*/ 5066785 h 6533995"/>
              <a:gd name="connsiteX1520" fmla="*/ 10855345 w 11830043"/>
              <a:gd name="connsiteY1520" fmla="*/ 5066785 h 6533995"/>
              <a:gd name="connsiteX1521" fmla="*/ 10865065 w 11830043"/>
              <a:gd name="connsiteY1521" fmla="*/ 5076573 h 6533995"/>
              <a:gd name="connsiteX1522" fmla="*/ 10855345 w 11830043"/>
              <a:gd name="connsiteY1522" fmla="*/ 5086296 h 6533995"/>
              <a:gd name="connsiteX1523" fmla="*/ 10845625 w 11830043"/>
              <a:gd name="connsiteY1523" fmla="*/ 5076573 h 6533995"/>
              <a:gd name="connsiteX1524" fmla="*/ 10855345 w 11830043"/>
              <a:gd name="connsiteY1524" fmla="*/ 5066785 h 6533995"/>
              <a:gd name="connsiteX1525" fmla="*/ 10614116 w 11830043"/>
              <a:gd name="connsiteY1525" fmla="*/ 5066785 h 6533995"/>
              <a:gd name="connsiteX1526" fmla="*/ 10623901 w 11830043"/>
              <a:gd name="connsiteY1526" fmla="*/ 5076573 h 6533995"/>
              <a:gd name="connsiteX1527" fmla="*/ 10614116 w 11830043"/>
              <a:gd name="connsiteY1527" fmla="*/ 5086296 h 6533995"/>
              <a:gd name="connsiteX1528" fmla="*/ 10604396 w 11830043"/>
              <a:gd name="connsiteY1528" fmla="*/ 5076573 h 6533995"/>
              <a:gd name="connsiteX1529" fmla="*/ 10614116 w 11830043"/>
              <a:gd name="connsiteY1529" fmla="*/ 5066785 h 6533995"/>
              <a:gd name="connsiteX1530" fmla="*/ 10372888 w 11830043"/>
              <a:gd name="connsiteY1530" fmla="*/ 5066785 h 6533995"/>
              <a:gd name="connsiteX1531" fmla="*/ 10382673 w 11830043"/>
              <a:gd name="connsiteY1531" fmla="*/ 5076573 h 6533995"/>
              <a:gd name="connsiteX1532" fmla="*/ 10372888 w 11830043"/>
              <a:gd name="connsiteY1532" fmla="*/ 5086296 h 6533995"/>
              <a:gd name="connsiteX1533" fmla="*/ 10363168 w 11830043"/>
              <a:gd name="connsiteY1533" fmla="*/ 5076573 h 6533995"/>
              <a:gd name="connsiteX1534" fmla="*/ 10372888 w 11830043"/>
              <a:gd name="connsiteY1534" fmla="*/ 5066785 h 6533995"/>
              <a:gd name="connsiteX1535" fmla="*/ 10131660 w 11830043"/>
              <a:gd name="connsiteY1535" fmla="*/ 5066785 h 6533995"/>
              <a:gd name="connsiteX1536" fmla="*/ 10141444 w 11830043"/>
              <a:gd name="connsiteY1536" fmla="*/ 5076573 h 6533995"/>
              <a:gd name="connsiteX1537" fmla="*/ 10131660 w 11830043"/>
              <a:gd name="connsiteY1537" fmla="*/ 5086296 h 6533995"/>
              <a:gd name="connsiteX1538" fmla="*/ 10121940 w 11830043"/>
              <a:gd name="connsiteY1538" fmla="*/ 5076573 h 6533995"/>
              <a:gd name="connsiteX1539" fmla="*/ 10131660 w 11830043"/>
              <a:gd name="connsiteY1539" fmla="*/ 5066785 h 6533995"/>
              <a:gd name="connsiteX1540" fmla="*/ 9890432 w 11830043"/>
              <a:gd name="connsiteY1540" fmla="*/ 5066785 h 6533995"/>
              <a:gd name="connsiteX1541" fmla="*/ 9900152 w 11830043"/>
              <a:gd name="connsiteY1541" fmla="*/ 5076573 h 6533995"/>
              <a:gd name="connsiteX1542" fmla="*/ 9890432 w 11830043"/>
              <a:gd name="connsiteY1542" fmla="*/ 5086296 h 6533995"/>
              <a:gd name="connsiteX1543" fmla="*/ 9880648 w 11830043"/>
              <a:gd name="connsiteY1543" fmla="*/ 5076573 h 6533995"/>
              <a:gd name="connsiteX1544" fmla="*/ 9890432 w 11830043"/>
              <a:gd name="connsiteY1544" fmla="*/ 5066785 h 6533995"/>
              <a:gd name="connsiteX1545" fmla="*/ 9649203 w 11830043"/>
              <a:gd name="connsiteY1545" fmla="*/ 5066785 h 6533995"/>
              <a:gd name="connsiteX1546" fmla="*/ 9658923 w 11830043"/>
              <a:gd name="connsiteY1546" fmla="*/ 5076573 h 6533995"/>
              <a:gd name="connsiteX1547" fmla="*/ 9649203 w 11830043"/>
              <a:gd name="connsiteY1547" fmla="*/ 5086296 h 6533995"/>
              <a:gd name="connsiteX1548" fmla="*/ 9639483 w 11830043"/>
              <a:gd name="connsiteY1548" fmla="*/ 5076573 h 6533995"/>
              <a:gd name="connsiteX1549" fmla="*/ 9649203 w 11830043"/>
              <a:gd name="connsiteY1549" fmla="*/ 5066785 h 6533995"/>
              <a:gd name="connsiteX1550" fmla="*/ 9417695 w 11830043"/>
              <a:gd name="connsiteY1550" fmla="*/ 5066785 h 6533995"/>
              <a:gd name="connsiteX1551" fmla="*/ 9427416 w 11830043"/>
              <a:gd name="connsiteY1551" fmla="*/ 5076573 h 6533995"/>
              <a:gd name="connsiteX1552" fmla="*/ 9417695 w 11830043"/>
              <a:gd name="connsiteY1552" fmla="*/ 5086296 h 6533995"/>
              <a:gd name="connsiteX1553" fmla="*/ 9407911 w 11830043"/>
              <a:gd name="connsiteY1553" fmla="*/ 5076573 h 6533995"/>
              <a:gd name="connsiteX1554" fmla="*/ 9417695 w 11830043"/>
              <a:gd name="connsiteY1554" fmla="*/ 5066785 h 6533995"/>
              <a:gd name="connsiteX1555" fmla="*/ 9176467 w 11830043"/>
              <a:gd name="connsiteY1555" fmla="*/ 5066785 h 6533995"/>
              <a:gd name="connsiteX1556" fmla="*/ 9186187 w 11830043"/>
              <a:gd name="connsiteY1556" fmla="*/ 5076573 h 6533995"/>
              <a:gd name="connsiteX1557" fmla="*/ 9176467 w 11830043"/>
              <a:gd name="connsiteY1557" fmla="*/ 5086296 h 6533995"/>
              <a:gd name="connsiteX1558" fmla="*/ 9166683 w 11830043"/>
              <a:gd name="connsiteY1558" fmla="*/ 5076573 h 6533995"/>
              <a:gd name="connsiteX1559" fmla="*/ 9176467 w 11830043"/>
              <a:gd name="connsiteY1559" fmla="*/ 5066785 h 6533995"/>
              <a:gd name="connsiteX1560" fmla="*/ 8935237 w 11830043"/>
              <a:gd name="connsiteY1560" fmla="*/ 5066785 h 6533995"/>
              <a:gd name="connsiteX1561" fmla="*/ 8944958 w 11830043"/>
              <a:gd name="connsiteY1561" fmla="*/ 5076573 h 6533995"/>
              <a:gd name="connsiteX1562" fmla="*/ 8935237 w 11830043"/>
              <a:gd name="connsiteY1562" fmla="*/ 5086296 h 6533995"/>
              <a:gd name="connsiteX1563" fmla="*/ 8925454 w 11830043"/>
              <a:gd name="connsiteY1563" fmla="*/ 5076573 h 6533995"/>
              <a:gd name="connsiteX1564" fmla="*/ 8935237 w 11830043"/>
              <a:gd name="connsiteY1564" fmla="*/ 5066785 h 6533995"/>
              <a:gd name="connsiteX1565" fmla="*/ 8694009 w 11830043"/>
              <a:gd name="connsiteY1565" fmla="*/ 5066785 h 6533995"/>
              <a:gd name="connsiteX1566" fmla="*/ 8703730 w 11830043"/>
              <a:gd name="connsiteY1566" fmla="*/ 5076573 h 6533995"/>
              <a:gd name="connsiteX1567" fmla="*/ 8694009 w 11830043"/>
              <a:gd name="connsiteY1567" fmla="*/ 5086296 h 6533995"/>
              <a:gd name="connsiteX1568" fmla="*/ 8684289 w 11830043"/>
              <a:gd name="connsiteY1568" fmla="*/ 5076573 h 6533995"/>
              <a:gd name="connsiteX1569" fmla="*/ 8694009 w 11830043"/>
              <a:gd name="connsiteY1569" fmla="*/ 5066785 h 6533995"/>
              <a:gd name="connsiteX1570" fmla="*/ 8452781 w 11830043"/>
              <a:gd name="connsiteY1570" fmla="*/ 5066785 h 6533995"/>
              <a:gd name="connsiteX1571" fmla="*/ 8462566 w 11830043"/>
              <a:gd name="connsiteY1571" fmla="*/ 5076573 h 6533995"/>
              <a:gd name="connsiteX1572" fmla="*/ 8452781 w 11830043"/>
              <a:gd name="connsiteY1572" fmla="*/ 5086296 h 6533995"/>
              <a:gd name="connsiteX1573" fmla="*/ 8443061 w 11830043"/>
              <a:gd name="connsiteY1573" fmla="*/ 5076573 h 6533995"/>
              <a:gd name="connsiteX1574" fmla="*/ 8452781 w 11830043"/>
              <a:gd name="connsiteY1574" fmla="*/ 5066785 h 6533995"/>
              <a:gd name="connsiteX1575" fmla="*/ 8211553 w 11830043"/>
              <a:gd name="connsiteY1575" fmla="*/ 5066785 h 6533995"/>
              <a:gd name="connsiteX1576" fmla="*/ 8221273 w 11830043"/>
              <a:gd name="connsiteY1576" fmla="*/ 5076573 h 6533995"/>
              <a:gd name="connsiteX1577" fmla="*/ 8211553 w 11830043"/>
              <a:gd name="connsiteY1577" fmla="*/ 5086296 h 6533995"/>
              <a:gd name="connsiteX1578" fmla="*/ 8201769 w 11830043"/>
              <a:gd name="connsiteY1578" fmla="*/ 5076573 h 6533995"/>
              <a:gd name="connsiteX1579" fmla="*/ 8211553 w 11830043"/>
              <a:gd name="connsiteY1579" fmla="*/ 5066785 h 6533995"/>
              <a:gd name="connsiteX1580" fmla="*/ 7970260 w 11830043"/>
              <a:gd name="connsiteY1580" fmla="*/ 5066785 h 6533995"/>
              <a:gd name="connsiteX1581" fmla="*/ 7980044 w 11830043"/>
              <a:gd name="connsiteY1581" fmla="*/ 5076573 h 6533995"/>
              <a:gd name="connsiteX1582" fmla="*/ 7970260 w 11830043"/>
              <a:gd name="connsiteY1582" fmla="*/ 5086296 h 6533995"/>
              <a:gd name="connsiteX1583" fmla="*/ 7960477 w 11830043"/>
              <a:gd name="connsiteY1583" fmla="*/ 5076573 h 6533995"/>
              <a:gd name="connsiteX1584" fmla="*/ 7970260 w 11830043"/>
              <a:gd name="connsiteY1584" fmla="*/ 5066785 h 6533995"/>
              <a:gd name="connsiteX1585" fmla="*/ 7729032 w 11830043"/>
              <a:gd name="connsiteY1585" fmla="*/ 5066785 h 6533995"/>
              <a:gd name="connsiteX1586" fmla="*/ 7738753 w 11830043"/>
              <a:gd name="connsiteY1586" fmla="*/ 5076573 h 6533995"/>
              <a:gd name="connsiteX1587" fmla="*/ 7729032 w 11830043"/>
              <a:gd name="connsiteY1587" fmla="*/ 5086296 h 6533995"/>
              <a:gd name="connsiteX1588" fmla="*/ 7719249 w 11830043"/>
              <a:gd name="connsiteY1588" fmla="*/ 5076573 h 6533995"/>
              <a:gd name="connsiteX1589" fmla="*/ 7729032 w 11830043"/>
              <a:gd name="connsiteY1589" fmla="*/ 5066785 h 6533995"/>
              <a:gd name="connsiteX1590" fmla="*/ 7487803 w 11830043"/>
              <a:gd name="connsiteY1590" fmla="*/ 5066785 h 6533995"/>
              <a:gd name="connsiteX1591" fmla="*/ 7497524 w 11830043"/>
              <a:gd name="connsiteY1591" fmla="*/ 5076573 h 6533995"/>
              <a:gd name="connsiteX1592" fmla="*/ 7487803 w 11830043"/>
              <a:gd name="connsiteY1592" fmla="*/ 5086296 h 6533995"/>
              <a:gd name="connsiteX1593" fmla="*/ 7478019 w 11830043"/>
              <a:gd name="connsiteY1593" fmla="*/ 5076573 h 6533995"/>
              <a:gd name="connsiteX1594" fmla="*/ 7487803 w 11830043"/>
              <a:gd name="connsiteY1594" fmla="*/ 5066785 h 6533995"/>
              <a:gd name="connsiteX1595" fmla="*/ 7246575 w 11830043"/>
              <a:gd name="connsiteY1595" fmla="*/ 5066785 h 6533995"/>
              <a:gd name="connsiteX1596" fmla="*/ 7256359 w 11830043"/>
              <a:gd name="connsiteY1596" fmla="*/ 5076573 h 6533995"/>
              <a:gd name="connsiteX1597" fmla="*/ 7246575 w 11830043"/>
              <a:gd name="connsiteY1597" fmla="*/ 5086296 h 6533995"/>
              <a:gd name="connsiteX1598" fmla="*/ 7236855 w 11830043"/>
              <a:gd name="connsiteY1598" fmla="*/ 5076573 h 6533995"/>
              <a:gd name="connsiteX1599" fmla="*/ 7246575 w 11830043"/>
              <a:gd name="connsiteY1599" fmla="*/ 5066785 h 6533995"/>
              <a:gd name="connsiteX1600" fmla="*/ 7005346 w 11830043"/>
              <a:gd name="connsiteY1600" fmla="*/ 5066785 h 6533995"/>
              <a:gd name="connsiteX1601" fmla="*/ 7015130 w 11830043"/>
              <a:gd name="connsiteY1601" fmla="*/ 5076573 h 6533995"/>
              <a:gd name="connsiteX1602" fmla="*/ 7005346 w 11830043"/>
              <a:gd name="connsiteY1602" fmla="*/ 5086296 h 6533995"/>
              <a:gd name="connsiteX1603" fmla="*/ 6995626 w 11830043"/>
              <a:gd name="connsiteY1603" fmla="*/ 5076573 h 6533995"/>
              <a:gd name="connsiteX1604" fmla="*/ 7005346 w 11830043"/>
              <a:gd name="connsiteY1604" fmla="*/ 5066785 h 6533995"/>
              <a:gd name="connsiteX1605" fmla="*/ 6764118 w 11830043"/>
              <a:gd name="connsiteY1605" fmla="*/ 5066785 h 6533995"/>
              <a:gd name="connsiteX1606" fmla="*/ 6773902 w 11830043"/>
              <a:gd name="connsiteY1606" fmla="*/ 5076573 h 6533995"/>
              <a:gd name="connsiteX1607" fmla="*/ 6764118 w 11830043"/>
              <a:gd name="connsiteY1607" fmla="*/ 5086296 h 6533995"/>
              <a:gd name="connsiteX1608" fmla="*/ 6754335 w 11830043"/>
              <a:gd name="connsiteY1608" fmla="*/ 5076573 h 6533995"/>
              <a:gd name="connsiteX1609" fmla="*/ 6764118 w 11830043"/>
              <a:gd name="connsiteY1609" fmla="*/ 5066785 h 6533995"/>
              <a:gd name="connsiteX1610" fmla="*/ 6522889 w 11830043"/>
              <a:gd name="connsiteY1610" fmla="*/ 5066785 h 6533995"/>
              <a:gd name="connsiteX1611" fmla="*/ 6532610 w 11830043"/>
              <a:gd name="connsiteY1611" fmla="*/ 5076573 h 6533995"/>
              <a:gd name="connsiteX1612" fmla="*/ 6522889 w 11830043"/>
              <a:gd name="connsiteY1612" fmla="*/ 5086296 h 6533995"/>
              <a:gd name="connsiteX1613" fmla="*/ 6513105 w 11830043"/>
              <a:gd name="connsiteY1613" fmla="*/ 5076573 h 6533995"/>
              <a:gd name="connsiteX1614" fmla="*/ 6522889 w 11830043"/>
              <a:gd name="connsiteY1614" fmla="*/ 5066785 h 6533995"/>
              <a:gd name="connsiteX1615" fmla="*/ 6281661 w 11830043"/>
              <a:gd name="connsiteY1615" fmla="*/ 5066785 h 6533995"/>
              <a:gd name="connsiteX1616" fmla="*/ 6291381 w 11830043"/>
              <a:gd name="connsiteY1616" fmla="*/ 5076573 h 6533995"/>
              <a:gd name="connsiteX1617" fmla="*/ 6281661 w 11830043"/>
              <a:gd name="connsiteY1617" fmla="*/ 5086296 h 6533995"/>
              <a:gd name="connsiteX1618" fmla="*/ 6271877 w 11830043"/>
              <a:gd name="connsiteY1618" fmla="*/ 5076573 h 6533995"/>
              <a:gd name="connsiteX1619" fmla="*/ 6281661 w 11830043"/>
              <a:gd name="connsiteY1619" fmla="*/ 5066785 h 6533995"/>
              <a:gd name="connsiteX1620" fmla="*/ 6040432 w 11830043"/>
              <a:gd name="connsiteY1620" fmla="*/ 5066785 h 6533995"/>
              <a:gd name="connsiteX1621" fmla="*/ 6050216 w 11830043"/>
              <a:gd name="connsiteY1621" fmla="*/ 5076573 h 6533995"/>
              <a:gd name="connsiteX1622" fmla="*/ 6040432 w 11830043"/>
              <a:gd name="connsiteY1622" fmla="*/ 5086296 h 6533995"/>
              <a:gd name="connsiteX1623" fmla="*/ 6030712 w 11830043"/>
              <a:gd name="connsiteY1623" fmla="*/ 5076573 h 6533995"/>
              <a:gd name="connsiteX1624" fmla="*/ 6040432 w 11830043"/>
              <a:gd name="connsiteY1624" fmla="*/ 5066785 h 6533995"/>
              <a:gd name="connsiteX1625" fmla="*/ 5799205 w 11830043"/>
              <a:gd name="connsiteY1625" fmla="*/ 5066785 h 6533995"/>
              <a:gd name="connsiteX1626" fmla="*/ 5808989 w 11830043"/>
              <a:gd name="connsiteY1626" fmla="*/ 5076573 h 6533995"/>
              <a:gd name="connsiteX1627" fmla="*/ 5799205 w 11830043"/>
              <a:gd name="connsiteY1627" fmla="*/ 5086296 h 6533995"/>
              <a:gd name="connsiteX1628" fmla="*/ 5789486 w 11830043"/>
              <a:gd name="connsiteY1628" fmla="*/ 5076573 h 6533995"/>
              <a:gd name="connsiteX1629" fmla="*/ 5799205 w 11830043"/>
              <a:gd name="connsiteY1629" fmla="*/ 5066785 h 6533995"/>
              <a:gd name="connsiteX1630" fmla="*/ 5557992 w 11830043"/>
              <a:gd name="connsiteY1630" fmla="*/ 5066785 h 6533995"/>
              <a:gd name="connsiteX1631" fmla="*/ 5567774 w 11830043"/>
              <a:gd name="connsiteY1631" fmla="*/ 5076573 h 6533995"/>
              <a:gd name="connsiteX1632" fmla="*/ 5557992 w 11830043"/>
              <a:gd name="connsiteY1632" fmla="*/ 5086296 h 6533995"/>
              <a:gd name="connsiteX1633" fmla="*/ 5548208 w 11830043"/>
              <a:gd name="connsiteY1633" fmla="*/ 5076573 h 6533995"/>
              <a:gd name="connsiteX1634" fmla="*/ 5557992 w 11830043"/>
              <a:gd name="connsiteY1634" fmla="*/ 5066785 h 6533995"/>
              <a:gd name="connsiteX1635" fmla="*/ 5316710 w 11830043"/>
              <a:gd name="connsiteY1635" fmla="*/ 5066785 h 6533995"/>
              <a:gd name="connsiteX1636" fmla="*/ 5326429 w 11830043"/>
              <a:gd name="connsiteY1636" fmla="*/ 5076573 h 6533995"/>
              <a:gd name="connsiteX1637" fmla="*/ 5316710 w 11830043"/>
              <a:gd name="connsiteY1637" fmla="*/ 5086296 h 6533995"/>
              <a:gd name="connsiteX1638" fmla="*/ 5306924 w 11830043"/>
              <a:gd name="connsiteY1638" fmla="*/ 5076573 h 6533995"/>
              <a:gd name="connsiteX1639" fmla="*/ 5316710 w 11830043"/>
              <a:gd name="connsiteY1639" fmla="*/ 5066785 h 6533995"/>
              <a:gd name="connsiteX1640" fmla="*/ 5075486 w 11830043"/>
              <a:gd name="connsiteY1640" fmla="*/ 5066785 h 6533995"/>
              <a:gd name="connsiteX1641" fmla="*/ 5085202 w 11830043"/>
              <a:gd name="connsiteY1641" fmla="*/ 5076573 h 6533995"/>
              <a:gd name="connsiteX1642" fmla="*/ 5075486 w 11830043"/>
              <a:gd name="connsiteY1642" fmla="*/ 5086296 h 6533995"/>
              <a:gd name="connsiteX1643" fmla="*/ 5065705 w 11830043"/>
              <a:gd name="connsiteY1643" fmla="*/ 5076573 h 6533995"/>
              <a:gd name="connsiteX1644" fmla="*/ 5075486 w 11830043"/>
              <a:gd name="connsiteY1644" fmla="*/ 5066785 h 6533995"/>
              <a:gd name="connsiteX1645" fmla="*/ 4834252 w 11830043"/>
              <a:gd name="connsiteY1645" fmla="*/ 5066785 h 6533995"/>
              <a:gd name="connsiteX1646" fmla="*/ 4844040 w 11830043"/>
              <a:gd name="connsiteY1646" fmla="*/ 5076573 h 6533995"/>
              <a:gd name="connsiteX1647" fmla="*/ 4834252 w 11830043"/>
              <a:gd name="connsiteY1647" fmla="*/ 5086296 h 6533995"/>
              <a:gd name="connsiteX1648" fmla="*/ 4824534 w 11830043"/>
              <a:gd name="connsiteY1648" fmla="*/ 5076573 h 6533995"/>
              <a:gd name="connsiteX1649" fmla="*/ 4834252 w 11830043"/>
              <a:gd name="connsiteY1649" fmla="*/ 5066785 h 6533995"/>
              <a:gd name="connsiteX1650" fmla="*/ 4593019 w 11830043"/>
              <a:gd name="connsiteY1650" fmla="*/ 5066785 h 6533995"/>
              <a:gd name="connsiteX1651" fmla="*/ 4602795 w 11830043"/>
              <a:gd name="connsiteY1651" fmla="*/ 5076573 h 6533995"/>
              <a:gd name="connsiteX1652" fmla="*/ 4593019 w 11830043"/>
              <a:gd name="connsiteY1652" fmla="*/ 5086296 h 6533995"/>
              <a:gd name="connsiteX1653" fmla="*/ 4583304 w 11830043"/>
              <a:gd name="connsiteY1653" fmla="*/ 5076573 h 6533995"/>
              <a:gd name="connsiteX1654" fmla="*/ 4593019 w 11830043"/>
              <a:gd name="connsiteY1654" fmla="*/ 5066785 h 6533995"/>
              <a:gd name="connsiteX1655" fmla="*/ 4351806 w 11830043"/>
              <a:gd name="connsiteY1655" fmla="*/ 5066785 h 6533995"/>
              <a:gd name="connsiteX1656" fmla="*/ 4361580 w 11830043"/>
              <a:gd name="connsiteY1656" fmla="*/ 5076573 h 6533995"/>
              <a:gd name="connsiteX1657" fmla="*/ 4351806 w 11830043"/>
              <a:gd name="connsiteY1657" fmla="*/ 5086296 h 6533995"/>
              <a:gd name="connsiteX1658" fmla="*/ 4342006 w 11830043"/>
              <a:gd name="connsiteY1658" fmla="*/ 5076573 h 6533995"/>
              <a:gd name="connsiteX1659" fmla="*/ 4351806 w 11830043"/>
              <a:gd name="connsiteY1659" fmla="*/ 5066785 h 6533995"/>
              <a:gd name="connsiteX1660" fmla="*/ 4110581 w 11830043"/>
              <a:gd name="connsiteY1660" fmla="*/ 5066785 h 6533995"/>
              <a:gd name="connsiteX1661" fmla="*/ 4120362 w 11830043"/>
              <a:gd name="connsiteY1661" fmla="*/ 5076573 h 6533995"/>
              <a:gd name="connsiteX1662" fmla="*/ 4110581 w 11830043"/>
              <a:gd name="connsiteY1662" fmla="*/ 5086296 h 6533995"/>
              <a:gd name="connsiteX1663" fmla="*/ 4100799 w 11830043"/>
              <a:gd name="connsiteY1663" fmla="*/ 5076573 h 6533995"/>
              <a:gd name="connsiteX1664" fmla="*/ 4110581 w 11830043"/>
              <a:gd name="connsiteY1664" fmla="*/ 5066785 h 6533995"/>
              <a:gd name="connsiteX1665" fmla="*/ 3869431 w 11830043"/>
              <a:gd name="connsiteY1665" fmla="*/ 5066785 h 6533995"/>
              <a:gd name="connsiteX1666" fmla="*/ 3879151 w 11830043"/>
              <a:gd name="connsiteY1666" fmla="*/ 5076573 h 6533995"/>
              <a:gd name="connsiteX1667" fmla="*/ 3869431 w 11830043"/>
              <a:gd name="connsiteY1667" fmla="*/ 5086296 h 6533995"/>
              <a:gd name="connsiteX1668" fmla="*/ 3859648 w 11830043"/>
              <a:gd name="connsiteY1668" fmla="*/ 5076573 h 6533995"/>
              <a:gd name="connsiteX1669" fmla="*/ 3869431 w 11830043"/>
              <a:gd name="connsiteY1669" fmla="*/ 5066785 h 6533995"/>
              <a:gd name="connsiteX1670" fmla="*/ 3628212 w 11830043"/>
              <a:gd name="connsiteY1670" fmla="*/ 5066785 h 6533995"/>
              <a:gd name="connsiteX1671" fmla="*/ 3637936 w 11830043"/>
              <a:gd name="connsiteY1671" fmla="*/ 5076573 h 6533995"/>
              <a:gd name="connsiteX1672" fmla="*/ 3628212 w 11830043"/>
              <a:gd name="connsiteY1672" fmla="*/ 5086296 h 6533995"/>
              <a:gd name="connsiteX1673" fmla="*/ 3618432 w 11830043"/>
              <a:gd name="connsiteY1673" fmla="*/ 5076573 h 6533995"/>
              <a:gd name="connsiteX1674" fmla="*/ 3628212 w 11830043"/>
              <a:gd name="connsiteY1674" fmla="*/ 5066785 h 6533995"/>
              <a:gd name="connsiteX1675" fmla="*/ 3386959 w 11830043"/>
              <a:gd name="connsiteY1675" fmla="*/ 5066785 h 6533995"/>
              <a:gd name="connsiteX1676" fmla="*/ 3396745 w 11830043"/>
              <a:gd name="connsiteY1676" fmla="*/ 5076573 h 6533995"/>
              <a:gd name="connsiteX1677" fmla="*/ 3386959 w 11830043"/>
              <a:gd name="connsiteY1677" fmla="*/ 5086296 h 6533995"/>
              <a:gd name="connsiteX1678" fmla="*/ 3377237 w 11830043"/>
              <a:gd name="connsiteY1678" fmla="*/ 5076573 h 6533995"/>
              <a:gd name="connsiteX1679" fmla="*/ 3386959 w 11830043"/>
              <a:gd name="connsiteY1679" fmla="*/ 5066785 h 6533995"/>
              <a:gd name="connsiteX1680" fmla="*/ 3145752 w 11830043"/>
              <a:gd name="connsiteY1680" fmla="*/ 5066785 h 6533995"/>
              <a:gd name="connsiteX1681" fmla="*/ 3155534 w 11830043"/>
              <a:gd name="connsiteY1681" fmla="*/ 5076573 h 6533995"/>
              <a:gd name="connsiteX1682" fmla="*/ 3145752 w 11830043"/>
              <a:gd name="connsiteY1682" fmla="*/ 5086296 h 6533995"/>
              <a:gd name="connsiteX1683" fmla="*/ 3136034 w 11830043"/>
              <a:gd name="connsiteY1683" fmla="*/ 5076573 h 6533995"/>
              <a:gd name="connsiteX1684" fmla="*/ 3145752 w 11830043"/>
              <a:gd name="connsiteY1684" fmla="*/ 5066785 h 6533995"/>
              <a:gd name="connsiteX1685" fmla="*/ 2904574 w 11830043"/>
              <a:gd name="connsiteY1685" fmla="*/ 5066785 h 6533995"/>
              <a:gd name="connsiteX1686" fmla="*/ 2914357 w 11830043"/>
              <a:gd name="connsiteY1686" fmla="*/ 5076573 h 6533995"/>
              <a:gd name="connsiteX1687" fmla="*/ 2904574 w 11830043"/>
              <a:gd name="connsiteY1687" fmla="*/ 5086296 h 6533995"/>
              <a:gd name="connsiteX1688" fmla="*/ 2894792 w 11830043"/>
              <a:gd name="connsiteY1688" fmla="*/ 5076573 h 6533995"/>
              <a:gd name="connsiteX1689" fmla="*/ 2904574 w 11830043"/>
              <a:gd name="connsiteY1689" fmla="*/ 5066785 h 6533995"/>
              <a:gd name="connsiteX1690" fmla="*/ 2663275 w 11830043"/>
              <a:gd name="connsiteY1690" fmla="*/ 5066785 h 6533995"/>
              <a:gd name="connsiteX1691" fmla="*/ 2673000 w 11830043"/>
              <a:gd name="connsiteY1691" fmla="*/ 5076573 h 6533995"/>
              <a:gd name="connsiteX1692" fmla="*/ 2663275 w 11830043"/>
              <a:gd name="connsiteY1692" fmla="*/ 5086296 h 6533995"/>
              <a:gd name="connsiteX1693" fmla="*/ 2653493 w 11830043"/>
              <a:gd name="connsiteY1693" fmla="*/ 5076573 h 6533995"/>
              <a:gd name="connsiteX1694" fmla="*/ 2663275 w 11830043"/>
              <a:gd name="connsiteY1694" fmla="*/ 5066785 h 6533995"/>
              <a:gd name="connsiteX1695" fmla="*/ 2422039 w 11830043"/>
              <a:gd name="connsiteY1695" fmla="*/ 5066785 h 6533995"/>
              <a:gd name="connsiteX1696" fmla="*/ 2431755 w 11830043"/>
              <a:gd name="connsiteY1696" fmla="*/ 5076573 h 6533995"/>
              <a:gd name="connsiteX1697" fmla="*/ 2422039 w 11830043"/>
              <a:gd name="connsiteY1697" fmla="*/ 5086296 h 6533995"/>
              <a:gd name="connsiteX1698" fmla="*/ 2412259 w 11830043"/>
              <a:gd name="connsiteY1698" fmla="*/ 5076573 h 6533995"/>
              <a:gd name="connsiteX1699" fmla="*/ 2422039 w 11830043"/>
              <a:gd name="connsiteY1699" fmla="*/ 5066785 h 6533995"/>
              <a:gd name="connsiteX1700" fmla="*/ 2180796 w 11830043"/>
              <a:gd name="connsiteY1700" fmla="*/ 5066785 h 6533995"/>
              <a:gd name="connsiteX1701" fmla="*/ 2190581 w 11830043"/>
              <a:gd name="connsiteY1701" fmla="*/ 5076573 h 6533995"/>
              <a:gd name="connsiteX1702" fmla="*/ 2180796 w 11830043"/>
              <a:gd name="connsiteY1702" fmla="*/ 5086296 h 6533995"/>
              <a:gd name="connsiteX1703" fmla="*/ 2171085 w 11830043"/>
              <a:gd name="connsiteY1703" fmla="*/ 5076573 h 6533995"/>
              <a:gd name="connsiteX1704" fmla="*/ 2180796 w 11830043"/>
              <a:gd name="connsiteY1704" fmla="*/ 5066785 h 6533995"/>
              <a:gd name="connsiteX1705" fmla="*/ 1939584 w 11830043"/>
              <a:gd name="connsiteY1705" fmla="*/ 5066785 h 6533995"/>
              <a:gd name="connsiteX1706" fmla="*/ 1949367 w 11830043"/>
              <a:gd name="connsiteY1706" fmla="*/ 5076573 h 6533995"/>
              <a:gd name="connsiteX1707" fmla="*/ 1939584 w 11830043"/>
              <a:gd name="connsiteY1707" fmla="*/ 5086296 h 6533995"/>
              <a:gd name="connsiteX1708" fmla="*/ 1929861 w 11830043"/>
              <a:gd name="connsiteY1708" fmla="*/ 5076573 h 6533995"/>
              <a:gd name="connsiteX1709" fmla="*/ 1939584 w 11830043"/>
              <a:gd name="connsiteY1709" fmla="*/ 5066785 h 6533995"/>
              <a:gd name="connsiteX1710" fmla="*/ 1698333 w 11830043"/>
              <a:gd name="connsiteY1710" fmla="*/ 5066785 h 6533995"/>
              <a:gd name="connsiteX1711" fmla="*/ 1708119 w 11830043"/>
              <a:gd name="connsiteY1711" fmla="*/ 5076573 h 6533995"/>
              <a:gd name="connsiteX1712" fmla="*/ 1698333 w 11830043"/>
              <a:gd name="connsiteY1712" fmla="*/ 5086296 h 6533995"/>
              <a:gd name="connsiteX1713" fmla="*/ 1688548 w 11830043"/>
              <a:gd name="connsiteY1713" fmla="*/ 5076573 h 6533995"/>
              <a:gd name="connsiteX1714" fmla="*/ 1698333 w 11830043"/>
              <a:gd name="connsiteY1714" fmla="*/ 5066785 h 6533995"/>
              <a:gd name="connsiteX1715" fmla="*/ 1457108 w 11830043"/>
              <a:gd name="connsiteY1715" fmla="*/ 5066785 h 6533995"/>
              <a:gd name="connsiteX1716" fmla="*/ 1466828 w 11830043"/>
              <a:gd name="connsiteY1716" fmla="*/ 5076573 h 6533995"/>
              <a:gd name="connsiteX1717" fmla="*/ 1457108 w 11830043"/>
              <a:gd name="connsiteY1717" fmla="*/ 5086296 h 6533995"/>
              <a:gd name="connsiteX1718" fmla="*/ 1447324 w 11830043"/>
              <a:gd name="connsiteY1718" fmla="*/ 5076573 h 6533995"/>
              <a:gd name="connsiteX1719" fmla="*/ 1457108 w 11830043"/>
              <a:gd name="connsiteY1719" fmla="*/ 5066785 h 6533995"/>
              <a:gd name="connsiteX1720" fmla="*/ 1215887 w 11830043"/>
              <a:gd name="connsiteY1720" fmla="*/ 5066785 h 6533995"/>
              <a:gd name="connsiteX1721" fmla="*/ 1225671 w 11830043"/>
              <a:gd name="connsiteY1721" fmla="*/ 5076573 h 6533995"/>
              <a:gd name="connsiteX1722" fmla="*/ 1215887 w 11830043"/>
              <a:gd name="connsiteY1722" fmla="*/ 5086296 h 6533995"/>
              <a:gd name="connsiteX1723" fmla="*/ 1206167 w 11830043"/>
              <a:gd name="connsiteY1723" fmla="*/ 5076573 h 6533995"/>
              <a:gd name="connsiteX1724" fmla="*/ 1215887 w 11830043"/>
              <a:gd name="connsiteY1724" fmla="*/ 5066785 h 6533995"/>
              <a:gd name="connsiteX1725" fmla="*/ 974667 w 11830043"/>
              <a:gd name="connsiteY1725" fmla="*/ 5066785 h 6533995"/>
              <a:gd name="connsiteX1726" fmla="*/ 984451 w 11830043"/>
              <a:gd name="connsiteY1726" fmla="*/ 5076573 h 6533995"/>
              <a:gd name="connsiteX1727" fmla="*/ 974667 w 11830043"/>
              <a:gd name="connsiteY1727" fmla="*/ 5086296 h 6533995"/>
              <a:gd name="connsiteX1728" fmla="*/ 964947 w 11830043"/>
              <a:gd name="connsiteY1728" fmla="*/ 5076573 h 6533995"/>
              <a:gd name="connsiteX1729" fmla="*/ 974667 w 11830043"/>
              <a:gd name="connsiteY1729" fmla="*/ 5066785 h 6533995"/>
              <a:gd name="connsiteX1730" fmla="*/ 733447 w 11830043"/>
              <a:gd name="connsiteY1730" fmla="*/ 5066785 h 6533995"/>
              <a:gd name="connsiteX1731" fmla="*/ 743167 w 11830043"/>
              <a:gd name="connsiteY1731" fmla="*/ 5076573 h 6533995"/>
              <a:gd name="connsiteX1732" fmla="*/ 733447 w 11830043"/>
              <a:gd name="connsiteY1732" fmla="*/ 5086296 h 6533995"/>
              <a:gd name="connsiteX1733" fmla="*/ 723663 w 11830043"/>
              <a:gd name="connsiteY1733" fmla="*/ 5076573 h 6533995"/>
              <a:gd name="connsiteX1734" fmla="*/ 733447 w 11830043"/>
              <a:gd name="connsiteY1734" fmla="*/ 5066785 h 6533995"/>
              <a:gd name="connsiteX1735" fmla="*/ 492226 w 11830043"/>
              <a:gd name="connsiteY1735" fmla="*/ 5066785 h 6533995"/>
              <a:gd name="connsiteX1736" fmla="*/ 501946 w 11830043"/>
              <a:gd name="connsiteY1736" fmla="*/ 5076573 h 6533995"/>
              <a:gd name="connsiteX1737" fmla="*/ 492226 w 11830043"/>
              <a:gd name="connsiteY1737" fmla="*/ 5086296 h 6533995"/>
              <a:gd name="connsiteX1738" fmla="*/ 482442 w 11830043"/>
              <a:gd name="connsiteY1738" fmla="*/ 5076573 h 6533995"/>
              <a:gd name="connsiteX1739" fmla="*/ 492226 w 11830043"/>
              <a:gd name="connsiteY1739" fmla="*/ 5066785 h 6533995"/>
              <a:gd name="connsiteX1740" fmla="*/ 251007 w 11830043"/>
              <a:gd name="connsiteY1740" fmla="*/ 5066785 h 6533995"/>
              <a:gd name="connsiteX1741" fmla="*/ 260791 w 11830043"/>
              <a:gd name="connsiteY1741" fmla="*/ 5076573 h 6533995"/>
              <a:gd name="connsiteX1742" fmla="*/ 251007 w 11830043"/>
              <a:gd name="connsiteY1742" fmla="*/ 5086296 h 6533995"/>
              <a:gd name="connsiteX1743" fmla="*/ 241287 w 11830043"/>
              <a:gd name="connsiteY1743" fmla="*/ 5076573 h 6533995"/>
              <a:gd name="connsiteX1744" fmla="*/ 251007 w 11830043"/>
              <a:gd name="connsiteY1744" fmla="*/ 5066785 h 6533995"/>
              <a:gd name="connsiteX1745" fmla="*/ 9723 w 11830043"/>
              <a:gd name="connsiteY1745" fmla="*/ 5066785 h 6533995"/>
              <a:gd name="connsiteX1746" fmla="*/ 19507 w 11830043"/>
              <a:gd name="connsiteY1746" fmla="*/ 5076573 h 6533995"/>
              <a:gd name="connsiteX1747" fmla="*/ 9723 w 11830043"/>
              <a:gd name="connsiteY1747" fmla="*/ 5086296 h 6533995"/>
              <a:gd name="connsiteX1748" fmla="*/ 4 w 11830043"/>
              <a:gd name="connsiteY1748" fmla="*/ 5076573 h 6533995"/>
              <a:gd name="connsiteX1749" fmla="*/ 9723 w 11830043"/>
              <a:gd name="connsiteY1749" fmla="*/ 5066785 h 6533995"/>
              <a:gd name="connsiteX1750" fmla="*/ 11820259 w 11830043"/>
              <a:gd name="connsiteY1750" fmla="*/ 4825534 h 6533995"/>
              <a:gd name="connsiteX1751" fmla="*/ 11830043 w 11830043"/>
              <a:gd name="connsiteY1751" fmla="*/ 4835258 h 6533995"/>
              <a:gd name="connsiteX1752" fmla="*/ 11820259 w 11830043"/>
              <a:gd name="connsiteY1752" fmla="*/ 4845045 h 6533995"/>
              <a:gd name="connsiteX1753" fmla="*/ 11810539 w 11830043"/>
              <a:gd name="connsiteY1753" fmla="*/ 4835258 h 6533995"/>
              <a:gd name="connsiteX1754" fmla="*/ 11820259 w 11830043"/>
              <a:gd name="connsiteY1754" fmla="*/ 4825534 h 6533995"/>
              <a:gd name="connsiteX1755" fmla="*/ 11579030 w 11830043"/>
              <a:gd name="connsiteY1755" fmla="*/ 4825534 h 6533995"/>
              <a:gd name="connsiteX1756" fmla="*/ 11588815 w 11830043"/>
              <a:gd name="connsiteY1756" fmla="*/ 4835258 h 6533995"/>
              <a:gd name="connsiteX1757" fmla="*/ 11579030 w 11830043"/>
              <a:gd name="connsiteY1757" fmla="*/ 4845045 h 6533995"/>
              <a:gd name="connsiteX1758" fmla="*/ 11569310 w 11830043"/>
              <a:gd name="connsiteY1758" fmla="*/ 4835258 h 6533995"/>
              <a:gd name="connsiteX1759" fmla="*/ 11579030 w 11830043"/>
              <a:gd name="connsiteY1759" fmla="*/ 4825534 h 6533995"/>
              <a:gd name="connsiteX1760" fmla="*/ 11337802 w 11830043"/>
              <a:gd name="connsiteY1760" fmla="*/ 4825534 h 6533995"/>
              <a:gd name="connsiteX1761" fmla="*/ 11347587 w 11830043"/>
              <a:gd name="connsiteY1761" fmla="*/ 4835258 h 6533995"/>
              <a:gd name="connsiteX1762" fmla="*/ 11337802 w 11830043"/>
              <a:gd name="connsiteY1762" fmla="*/ 4845045 h 6533995"/>
              <a:gd name="connsiteX1763" fmla="*/ 11328082 w 11830043"/>
              <a:gd name="connsiteY1763" fmla="*/ 4835258 h 6533995"/>
              <a:gd name="connsiteX1764" fmla="*/ 11337802 w 11830043"/>
              <a:gd name="connsiteY1764" fmla="*/ 4825534 h 6533995"/>
              <a:gd name="connsiteX1765" fmla="*/ 11096574 w 11830043"/>
              <a:gd name="connsiteY1765" fmla="*/ 4825534 h 6533995"/>
              <a:gd name="connsiteX1766" fmla="*/ 11106294 w 11830043"/>
              <a:gd name="connsiteY1766" fmla="*/ 4835258 h 6533995"/>
              <a:gd name="connsiteX1767" fmla="*/ 11096574 w 11830043"/>
              <a:gd name="connsiteY1767" fmla="*/ 4845045 h 6533995"/>
              <a:gd name="connsiteX1768" fmla="*/ 11086790 w 11830043"/>
              <a:gd name="connsiteY1768" fmla="*/ 4835258 h 6533995"/>
              <a:gd name="connsiteX1769" fmla="*/ 11096574 w 11830043"/>
              <a:gd name="connsiteY1769" fmla="*/ 4825534 h 6533995"/>
              <a:gd name="connsiteX1770" fmla="*/ 10855345 w 11830043"/>
              <a:gd name="connsiteY1770" fmla="*/ 4825534 h 6533995"/>
              <a:gd name="connsiteX1771" fmla="*/ 10865065 w 11830043"/>
              <a:gd name="connsiteY1771" fmla="*/ 4835258 h 6533995"/>
              <a:gd name="connsiteX1772" fmla="*/ 10855345 w 11830043"/>
              <a:gd name="connsiteY1772" fmla="*/ 4845045 h 6533995"/>
              <a:gd name="connsiteX1773" fmla="*/ 10845625 w 11830043"/>
              <a:gd name="connsiteY1773" fmla="*/ 4835258 h 6533995"/>
              <a:gd name="connsiteX1774" fmla="*/ 10855345 w 11830043"/>
              <a:gd name="connsiteY1774" fmla="*/ 4825534 h 6533995"/>
              <a:gd name="connsiteX1775" fmla="*/ 10614116 w 11830043"/>
              <a:gd name="connsiteY1775" fmla="*/ 4825534 h 6533995"/>
              <a:gd name="connsiteX1776" fmla="*/ 10623901 w 11830043"/>
              <a:gd name="connsiteY1776" fmla="*/ 4835258 h 6533995"/>
              <a:gd name="connsiteX1777" fmla="*/ 10614116 w 11830043"/>
              <a:gd name="connsiteY1777" fmla="*/ 4845045 h 6533995"/>
              <a:gd name="connsiteX1778" fmla="*/ 10604396 w 11830043"/>
              <a:gd name="connsiteY1778" fmla="*/ 4835258 h 6533995"/>
              <a:gd name="connsiteX1779" fmla="*/ 10614116 w 11830043"/>
              <a:gd name="connsiteY1779" fmla="*/ 4825534 h 6533995"/>
              <a:gd name="connsiteX1780" fmla="*/ 10372888 w 11830043"/>
              <a:gd name="connsiteY1780" fmla="*/ 4825534 h 6533995"/>
              <a:gd name="connsiteX1781" fmla="*/ 10382673 w 11830043"/>
              <a:gd name="connsiteY1781" fmla="*/ 4835258 h 6533995"/>
              <a:gd name="connsiteX1782" fmla="*/ 10372888 w 11830043"/>
              <a:gd name="connsiteY1782" fmla="*/ 4845045 h 6533995"/>
              <a:gd name="connsiteX1783" fmla="*/ 10363168 w 11830043"/>
              <a:gd name="connsiteY1783" fmla="*/ 4835258 h 6533995"/>
              <a:gd name="connsiteX1784" fmla="*/ 10372888 w 11830043"/>
              <a:gd name="connsiteY1784" fmla="*/ 4825534 h 6533995"/>
              <a:gd name="connsiteX1785" fmla="*/ 10131660 w 11830043"/>
              <a:gd name="connsiteY1785" fmla="*/ 4825534 h 6533995"/>
              <a:gd name="connsiteX1786" fmla="*/ 10141444 w 11830043"/>
              <a:gd name="connsiteY1786" fmla="*/ 4835258 h 6533995"/>
              <a:gd name="connsiteX1787" fmla="*/ 10131660 w 11830043"/>
              <a:gd name="connsiteY1787" fmla="*/ 4845045 h 6533995"/>
              <a:gd name="connsiteX1788" fmla="*/ 10121940 w 11830043"/>
              <a:gd name="connsiteY1788" fmla="*/ 4835258 h 6533995"/>
              <a:gd name="connsiteX1789" fmla="*/ 10131660 w 11830043"/>
              <a:gd name="connsiteY1789" fmla="*/ 4825534 h 6533995"/>
              <a:gd name="connsiteX1790" fmla="*/ 9890432 w 11830043"/>
              <a:gd name="connsiteY1790" fmla="*/ 4825534 h 6533995"/>
              <a:gd name="connsiteX1791" fmla="*/ 9900152 w 11830043"/>
              <a:gd name="connsiteY1791" fmla="*/ 4835258 h 6533995"/>
              <a:gd name="connsiteX1792" fmla="*/ 9890432 w 11830043"/>
              <a:gd name="connsiteY1792" fmla="*/ 4845045 h 6533995"/>
              <a:gd name="connsiteX1793" fmla="*/ 9880648 w 11830043"/>
              <a:gd name="connsiteY1793" fmla="*/ 4835258 h 6533995"/>
              <a:gd name="connsiteX1794" fmla="*/ 9890432 w 11830043"/>
              <a:gd name="connsiteY1794" fmla="*/ 4825534 h 6533995"/>
              <a:gd name="connsiteX1795" fmla="*/ 9649203 w 11830043"/>
              <a:gd name="connsiteY1795" fmla="*/ 4825534 h 6533995"/>
              <a:gd name="connsiteX1796" fmla="*/ 9658923 w 11830043"/>
              <a:gd name="connsiteY1796" fmla="*/ 4835258 h 6533995"/>
              <a:gd name="connsiteX1797" fmla="*/ 9649203 w 11830043"/>
              <a:gd name="connsiteY1797" fmla="*/ 4845045 h 6533995"/>
              <a:gd name="connsiteX1798" fmla="*/ 9639483 w 11830043"/>
              <a:gd name="connsiteY1798" fmla="*/ 4835258 h 6533995"/>
              <a:gd name="connsiteX1799" fmla="*/ 9649203 w 11830043"/>
              <a:gd name="connsiteY1799" fmla="*/ 4825534 h 6533995"/>
              <a:gd name="connsiteX1800" fmla="*/ 9417695 w 11830043"/>
              <a:gd name="connsiteY1800" fmla="*/ 4825534 h 6533995"/>
              <a:gd name="connsiteX1801" fmla="*/ 9427416 w 11830043"/>
              <a:gd name="connsiteY1801" fmla="*/ 4835258 h 6533995"/>
              <a:gd name="connsiteX1802" fmla="*/ 9417695 w 11830043"/>
              <a:gd name="connsiteY1802" fmla="*/ 4845045 h 6533995"/>
              <a:gd name="connsiteX1803" fmla="*/ 9407911 w 11830043"/>
              <a:gd name="connsiteY1803" fmla="*/ 4835258 h 6533995"/>
              <a:gd name="connsiteX1804" fmla="*/ 9417695 w 11830043"/>
              <a:gd name="connsiteY1804" fmla="*/ 4825534 h 6533995"/>
              <a:gd name="connsiteX1805" fmla="*/ 9176467 w 11830043"/>
              <a:gd name="connsiteY1805" fmla="*/ 4825534 h 6533995"/>
              <a:gd name="connsiteX1806" fmla="*/ 9186187 w 11830043"/>
              <a:gd name="connsiteY1806" fmla="*/ 4835258 h 6533995"/>
              <a:gd name="connsiteX1807" fmla="*/ 9176467 w 11830043"/>
              <a:gd name="connsiteY1807" fmla="*/ 4845045 h 6533995"/>
              <a:gd name="connsiteX1808" fmla="*/ 9166683 w 11830043"/>
              <a:gd name="connsiteY1808" fmla="*/ 4835258 h 6533995"/>
              <a:gd name="connsiteX1809" fmla="*/ 9176467 w 11830043"/>
              <a:gd name="connsiteY1809" fmla="*/ 4825534 h 6533995"/>
              <a:gd name="connsiteX1810" fmla="*/ 8935237 w 11830043"/>
              <a:gd name="connsiteY1810" fmla="*/ 4825534 h 6533995"/>
              <a:gd name="connsiteX1811" fmla="*/ 8944958 w 11830043"/>
              <a:gd name="connsiteY1811" fmla="*/ 4835258 h 6533995"/>
              <a:gd name="connsiteX1812" fmla="*/ 8935237 w 11830043"/>
              <a:gd name="connsiteY1812" fmla="*/ 4845045 h 6533995"/>
              <a:gd name="connsiteX1813" fmla="*/ 8925454 w 11830043"/>
              <a:gd name="connsiteY1813" fmla="*/ 4835258 h 6533995"/>
              <a:gd name="connsiteX1814" fmla="*/ 8935237 w 11830043"/>
              <a:gd name="connsiteY1814" fmla="*/ 4825534 h 6533995"/>
              <a:gd name="connsiteX1815" fmla="*/ 8694009 w 11830043"/>
              <a:gd name="connsiteY1815" fmla="*/ 4825534 h 6533995"/>
              <a:gd name="connsiteX1816" fmla="*/ 8703730 w 11830043"/>
              <a:gd name="connsiteY1816" fmla="*/ 4835258 h 6533995"/>
              <a:gd name="connsiteX1817" fmla="*/ 8694009 w 11830043"/>
              <a:gd name="connsiteY1817" fmla="*/ 4845045 h 6533995"/>
              <a:gd name="connsiteX1818" fmla="*/ 8684289 w 11830043"/>
              <a:gd name="connsiteY1818" fmla="*/ 4835258 h 6533995"/>
              <a:gd name="connsiteX1819" fmla="*/ 8694009 w 11830043"/>
              <a:gd name="connsiteY1819" fmla="*/ 4825534 h 6533995"/>
              <a:gd name="connsiteX1820" fmla="*/ 8452781 w 11830043"/>
              <a:gd name="connsiteY1820" fmla="*/ 4825534 h 6533995"/>
              <a:gd name="connsiteX1821" fmla="*/ 8462566 w 11830043"/>
              <a:gd name="connsiteY1821" fmla="*/ 4835258 h 6533995"/>
              <a:gd name="connsiteX1822" fmla="*/ 8452781 w 11830043"/>
              <a:gd name="connsiteY1822" fmla="*/ 4845045 h 6533995"/>
              <a:gd name="connsiteX1823" fmla="*/ 8443061 w 11830043"/>
              <a:gd name="connsiteY1823" fmla="*/ 4835258 h 6533995"/>
              <a:gd name="connsiteX1824" fmla="*/ 8452781 w 11830043"/>
              <a:gd name="connsiteY1824" fmla="*/ 4825534 h 6533995"/>
              <a:gd name="connsiteX1825" fmla="*/ 8211553 w 11830043"/>
              <a:gd name="connsiteY1825" fmla="*/ 4825534 h 6533995"/>
              <a:gd name="connsiteX1826" fmla="*/ 8221273 w 11830043"/>
              <a:gd name="connsiteY1826" fmla="*/ 4835258 h 6533995"/>
              <a:gd name="connsiteX1827" fmla="*/ 8211553 w 11830043"/>
              <a:gd name="connsiteY1827" fmla="*/ 4845045 h 6533995"/>
              <a:gd name="connsiteX1828" fmla="*/ 8201769 w 11830043"/>
              <a:gd name="connsiteY1828" fmla="*/ 4835258 h 6533995"/>
              <a:gd name="connsiteX1829" fmla="*/ 8211553 w 11830043"/>
              <a:gd name="connsiteY1829" fmla="*/ 4825534 h 6533995"/>
              <a:gd name="connsiteX1830" fmla="*/ 7970260 w 11830043"/>
              <a:gd name="connsiteY1830" fmla="*/ 4825534 h 6533995"/>
              <a:gd name="connsiteX1831" fmla="*/ 7980044 w 11830043"/>
              <a:gd name="connsiteY1831" fmla="*/ 4835258 h 6533995"/>
              <a:gd name="connsiteX1832" fmla="*/ 7970260 w 11830043"/>
              <a:gd name="connsiteY1832" fmla="*/ 4845045 h 6533995"/>
              <a:gd name="connsiteX1833" fmla="*/ 7960477 w 11830043"/>
              <a:gd name="connsiteY1833" fmla="*/ 4835258 h 6533995"/>
              <a:gd name="connsiteX1834" fmla="*/ 7970260 w 11830043"/>
              <a:gd name="connsiteY1834" fmla="*/ 4825534 h 6533995"/>
              <a:gd name="connsiteX1835" fmla="*/ 7729032 w 11830043"/>
              <a:gd name="connsiteY1835" fmla="*/ 4825534 h 6533995"/>
              <a:gd name="connsiteX1836" fmla="*/ 7738753 w 11830043"/>
              <a:gd name="connsiteY1836" fmla="*/ 4835258 h 6533995"/>
              <a:gd name="connsiteX1837" fmla="*/ 7729032 w 11830043"/>
              <a:gd name="connsiteY1837" fmla="*/ 4845045 h 6533995"/>
              <a:gd name="connsiteX1838" fmla="*/ 7719249 w 11830043"/>
              <a:gd name="connsiteY1838" fmla="*/ 4835258 h 6533995"/>
              <a:gd name="connsiteX1839" fmla="*/ 7729032 w 11830043"/>
              <a:gd name="connsiteY1839" fmla="*/ 4825534 h 6533995"/>
              <a:gd name="connsiteX1840" fmla="*/ 7487803 w 11830043"/>
              <a:gd name="connsiteY1840" fmla="*/ 4825534 h 6533995"/>
              <a:gd name="connsiteX1841" fmla="*/ 7497524 w 11830043"/>
              <a:gd name="connsiteY1841" fmla="*/ 4835258 h 6533995"/>
              <a:gd name="connsiteX1842" fmla="*/ 7487803 w 11830043"/>
              <a:gd name="connsiteY1842" fmla="*/ 4845045 h 6533995"/>
              <a:gd name="connsiteX1843" fmla="*/ 7478019 w 11830043"/>
              <a:gd name="connsiteY1843" fmla="*/ 4835258 h 6533995"/>
              <a:gd name="connsiteX1844" fmla="*/ 7487803 w 11830043"/>
              <a:gd name="connsiteY1844" fmla="*/ 4825534 h 6533995"/>
              <a:gd name="connsiteX1845" fmla="*/ 7246575 w 11830043"/>
              <a:gd name="connsiteY1845" fmla="*/ 4825534 h 6533995"/>
              <a:gd name="connsiteX1846" fmla="*/ 7256359 w 11830043"/>
              <a:gd name="connsiteY1846" fmla="*/ 4835258 h 6533995"/>
              <a:gd name="connsiteX1847" fmla="*/ 7246575 w 11830043"/>
              <a:gd name="connsiteY1847" fmla="*/ 4845045 h 6533995"/>
              <a:gd name="connsiteX1848" fmla="*/ 7236855 w 11830043"/>
              <a:gd name="connsiteY1848" fmla="*/ 4835258 h 6533995"/>
              <a:gd name="connsiteX1849" fmla="*/ 7246575 w 11830043"/>
              <a:gd name="connsiteY1849" fmla="*/ 4825534 h 6533995"/>
              <a:gd name="connsiteX1850" fmla="*/ 7005346 w 11830043"/>
              <a:gd name="connsiteY1850" fmla="*/ 4825534 h 6533995"/>
              <a:gd name="connsiteX1851" fmla="*/ 7015130 w 11830043"/>
              <a:gd name="connsiteY1851" fmla="*/ 4835258 h 6533995"/>
              <a:gd name="connsiteX1852" fmla="*/ 7005346 w 11830043"/>
              <a:gd name="connsiteY1852" fmla="*/ 4845045 h 6533995"/>
              <a:gd name="connsiteX1853" fmla="*/ 6995626 w 11830043"/>
              <a:gd name="connsiteY1853" fmla="*/ 4835258 h 6533995"/>
              <a:gd name="connsiteX1854" fmla="*/ 7005346 w 11830043"/>
              <a:gd name="connsiteY1854" fmla="*/ 4825534 h 6533995"/>
              <a:gd name="connsiteX1855" fmla="*/ 6764118 w 11830043"/>
              <a:gd name="connsiteY1855" fmla="*/ 4825534 h 6533995"/>
              <a:gd name="connsiteX1856" fmla="*/ 6773902 w 11830043"/>
              <a:gd name="connsiteY1856" fmla="*/ 4835258 h 6533995"/>
              <a:gd name="connsiteX1857" fmla="*/ 6764118 w 11830043"/>
              <a:gd name="connsiteY1857" fmla="*/ 4845045 h 6533995"/>
              <a:gd name="connsiteX1858" fmla="*/ 6754335 w 11830043"/>
              <a:gd name="connsiteY1858" fmla="*/ 4835258 h 6533995"/>
              <a:gd name="connsiteX1859" fmla="*/ 6764118 w 11830043"/>
              <a:gd name="connsiteY1859" fmla="*/ 4825534 h 6533995"/>
              <a:gd name="connsiteX1860" fmla="*/ 6522889 w 11830043"/>
              <a:gd name="connsiteY1860" fmla="*/ 4825534 h 6533995"/>
              <a:gd name="connsiteX1861" fmla="*/ 6532610 w 11830043"/>
              <a:gd name="connsiteY1861" fmla="*/ 4835258 h 6533995"/>
              <a:gd name="connsiteX1862" fmla="*/ 6522889 w 11830043"/>
              <a:gd name="connsiteY1862" fmla="*/ 4845045 h 6533995"/>
              <a:gd name="connsiteX1863" fmla="*/ 6513105 w 11830043"/>
              <a:gd name="connsiteY1863" fmla="*/ 4835258 h 6533995"/>
              <a:gd name="connsiteX1864" fmla="*/ 6522889 w 11830043"/>
              <a:gd name="connsiteY1864" fmla="*/ 4825534 h 6533995"/>
              <a:gd name="connsiteX1865" fmla="*/ 6281661 w 11830043"/>
              <a:gd name="connsiteY1865" fmla="*/ 4825534 h 6533995"/>
              <a:gd name="connsiteX1866" fmla="*/ 6291381 w 11830043"/>
              <a:gd name="connsiteY1866" fmla="*/ 4835258 h 6533995"/>
              <a:gd name="connsiteX1867" fmla="*/ 6281661 w 11830043"/>
              <a:gd name="connsiteY1867" fmla="*/ 4845045 h 6533995"/>
              <a:gd name="connsiteX1868" fmla="*/ 6271877 w 11830043"/>
              <a:gd name="connsiteY1868" fmla="*/ 4835258 h 6533995"/>
              <a:gd name="connsiteX1869" fmla="*/ 6281661 w 11830043"/>
              <a:gd name="connsiteY1869" fmla="*/ 4825534 h 6533995"/>
              <a:gd name="connsiteX1870" fmla="*/ 6040432 w 11830043"/>
              <a:gd name="connsiteY1870" fmla="*/ 4825534 h 6533995"/>
              <a:gd name="connsiteX1871" fmla="*/ 6050216 w 11830043"/>
              <a:gd name="connsiteY1871" fmla="*/ 4835258 h 6533995"/>
              <a:gd name="connsiteX1872" fmla="*/ 6040432 w 11830043"/>
              <a:gd name="connsiteY1872" fmla="*/ 4845045 h 6533995"/>
              <a:gd name="connsiteX1873" fmla="*/ 6030712 w 11830043"/>
              <a:gd name="connsiteY1873" fmla="*/ 4835258 h 6533995"/>
              <a:gd name="connsiteX1874" fmla="*/ 6040432 w 11830043"/>
              <a:gd name="connsiteY1874" fmla="*/ 4825534 h 6533995"/>
              <a:gd name="connsiteX1875" fmla="*/ 5799205 w 11830043"/>
              <a:gd name="connsiteY1875" fmla="*/ 4825534 h 6533995"/>
              <a:gd name="connsiteX1876" fmla="*/ 5808989 w 11830043"/>
              <a:gd name="connsiteY1876" fmla="*/ 4835258 h 6533995"/>
              <a:gd name="connsiteX1877" fmla="*/ 5799205 w 11830043"/>
              <a:gd name="connsiteY1877" fmla="*/ 4845045 h 6533995"/>
              <a:gd name="connsiteX1878" fmla="*/ 5789486 w 11830043"/>
              <a:gd name="connsiteY1878" fmla="*/ 4835258 h 6533995"/>
              <a:gd name="connsiteX1879" fmla="*/ 5799205 w 11830043"/>
              <a:gd name="connsiteY1879" fmla="*/ 4825534 h 6533995"/>
              <a:gd name="connsiteX1880" fmla="*/ 5557991 w 11830043"/>
              <a:gd name="connsiteY1880" fmla="*/ 4825534 h 6533995"/>
              <a:gd name="connsiteX1881" fmla="*/ 5567774 w 11830043"/>
              <a:gd name="connsiteY1881" fmla="*/ 4835258 h 6533995"/>
              <a:gd name="connsiteX1882" fmla="*/ 5557991 w 11830043"/>
              <a:gd name="connsiteY1882" fmla="*/ 4845045 h 6533995"/>
              <a:gd name="connsiteX1883" fmla="*/ 5548208 w 11830043"/>
              <a:gd name="connsiteY1883" fmla="*/ 4835258 h 6533995"/>
              <a:gd name="connsiteX1884" fmla="*/ 5557991 w 11830043"/>
              <a:gd name="connsiteY1884" fmla="*/ 4825534 h 6533995"/>
              <a:gd name="connsiteX1885" fmla="*/ 5316710 w 11830043"/>
              <a:gd name="connsiteY1885" fmla="*/ 4825534 h 6533995"/>
              <a:gd name="connsiteX1886" fmla="*/ 5326429 w 11830043"/>
              <a:gd name="connsiteY1886" fmla="*/ 4835258 h 6533995"/>
              <a:gd name="connsiteX1887" fmla="*/ 5316710 w 11830043"/>
              <a:gd name="connsiteY1887" fmla="*/ 4845045 h 6533995"/>
              <a:gd name="connsiteX1888" fmla="*/ 5306924 w 11830043"/>
              <a:gd name="connsiteY1888" fmla="*/ 4835258 h 6533995"/>
              <a:gd name="connsiteX1889" fmla="*/ 5316710 w 11830043"/>
              <a:gd name="connsiteY1889" fmla="*/ 4825534 h 6533995"/>
              <a:gd name="connsiteX1890" fmla="*/ 5075486 w 11830043"/>
              <a:gd name="connsiteY1890" fmla="*/ 4825534 h 6533995"/>
              <a:gd name="connsiteX1891" fmla="*/ 5085202 w 11830043"/>
              <a:gd name="connsiteY1891" fmla="*/ 4835258 h 6533995"/>
              <a:gd name="connsiteX1892" fmla="*/ 5075486 w 11830043"/>
              <a:gd name="connsiteY1892" fmla="*/ 4845045 h 6533995"/>
              <a:gd name="connsiteX1893" fmla="*/ 5065705 w 11830043"/>
              <a:gd name="connsiteY1893" fmla="*/ 4835258 h 6533995"/>
              <a:gd name="connsiteX1894" fmla="*/ 5075486 w 11830043"/>
              <a:gd name="connsiteY1894" fmla="*/ 4825534 h 6533995"/>
              <a:gd name="connsiteX1895" fmla="*/ 4834252 w 11830043"/>
              <a:gd name="connsiteY1895" fmla="*/ 4825534 h 6533995"/>
              <a:gd name="connsiteX1896" fmla="*/ 4844040 w 11830043"/>
              <a:gd name="connsiteY1896" fmla="*/ 4835258 h 6533995"/>
              <a:gd name="connsiteX1897" fmla="*/ 4834252 w 11830043"/>
              <a:gd name="connsiteY1897" fmla="*/ 4845045 h 6533995"/>
              <a:gd name="connsiteX1898" fmla="*/ 4824534 w 11830043"/>
              <a:gd name="connsiteY1898" fmla="*/ 4835258 h 6533995"/>
              <a:gd name="connsiteX1899" fmla="*/ 4834252 w 11830043"/>
              <a:gd name="connsiteY1899" fmla="*/ 4825534 h 6533995"/>
              <a:gd name="connsiteX1900" fmla="*/ 4593019 w 11830043"/>
              <a:gd name="connsiteY1900" fmla="*/ 4825534 h 6533995"/>
              <a:gd name="connsiteX1901" fmla="*/ 4602795 w 11830043"/>
              <a:gd name="connsiteY1901" fmla="*/ 4835258 h 6533995"/>
              <a:gd name="connsiteX1902" fmla="*/ 4593019 w 11830043"/>
              <a:gd name="connsiteY1902" fmla="*/ 4845045 h 6533995"/>
              <a:gd name="connsiteX1903" fmla="*/ 4583304 w 11830043"/>
              <a:gd name="connsiteY1903" fmla="*/ 4835258 h 6533995"/>
              <a:gd name="connsiteX1904" fmla="*/ 4593019 w 11830043"/>
              <a:gd name="connsiteY1904" fmla="*/ 4825534 h 6533995"/>
              <a:gd name="connsiteX1905" fmla="*/ 4351806 w 11830043"/>
              <a:gd name="connsiteY1905" fmla="*/ 4825534 h 6533995"/>
              <a:gd name="connsiteX1906" fmla="*/ 4361580 w 11830043"/>
              <a:gd name="connsiteY1906" fmla="*/ 4835258 h 6533995"/>
              <a:gd name="connsiteX1907" fmla="*/ 4351806 w 11830043"/>
              <a:gd name="connsiteY1907" fmla="*/ 4845045 h 6533995"/>
              <a:gd name="connsiteX1908" fmla="*/ 4342006 w 11830043"/>
              <a:gd name="connsiteY1908" fmla="*/ 4835258 h 6533995"/>
              <a:gd name="connsiteX1909" fmla="*/ 4351806 w 11830043"/>
              <a:gd name="connsiteY1909" fmla="*/ 4825534 h 6533995"/>
              <a:gd name="connsiteX1910" fmla="*/ 4110581 w 11830043"/>
              <a:gd name="connsiteY1910" fmla="*/ 4825534 h 6533995"/>
              <a:gd name="connsiteX1911" fmla="*/ 4120362 w 11830043"/>
              <a:gd name="connsiteY1911" fmla="*/ 4835258 h 6533995"/>
              <a:gd name="connsiteX1912" fmla="*/ 4110581 w 11830043"/>
              <a:gd name="connsiteY1912" fmla="*/ 4845045 h 6533995"/>
              <a:gd name="connsiteX1913" fmla="*/ 4100799 w 11830043"/>
              <a:gd name="connsiteY1913" fmla="*/ 4835258 h 6533995"/>
              <a:gd name="connsiteX1914" fmla="*/ 4110581 w 11830043"/>
              <a:gd name="connsiteY1914" fmla="*/ 4825534 h 6533995"/>
              <a:gd name="connsiteX1915" fmla="*/ 3869431 w 11830043"/>
              <a:gd name="connsiteY1915" fmla="*/ 4825534 h 6533995"/>
              <a:gd name="connsiteX1916" fmla="*/ 3879151 w 11830043"/>
              <a:gd name="connsiteY1916" fmla="*/ 4835258 h 6533995"/>
              <a:gd name="connsiteX1917" fmla="*/ 3869431 w 11830043"/>
              <a:gd name="connsiteY1917" fmla="*/ 4845045 h 6533995"/>
              <a:gd name="connsiteX1918" fmla="*/ 3859648 w 11830043"/>
              <a:gd name="connsiteY1918" fmla="*/ 4835258 h 6533995"/>
              <a:gd name="connsiteX1919" fmla="*/ 3869431 w 11830043"/>
              <a:gd name="connsiteY1919" fmla="*/ 4825534 h 6533995"/>
              <a:gd name="connsiteX1920" fmla="*/ 3628212 w 11830043"/>
              <a:gd name="connsiteY1920" fmla="*/ 4825534 h 6533995"/>
              <a:gd name="connsiteX1921" fmla="*/ 3637936 w 11830043"/>
              <a:gd name="connsiteY1921" fmla="*/ 4835258 h 6533995"/>
              <a:gd name="connsiteX1922" fmla="*/ 3628212 w 11830043"/>
              <a:gd name="connsiteY1922" fmla="*/ 4845045 h 6533995"/>
              <a:gd name="connsiteX1923" fmla="*/ 3618432 w 11830043"/>
              <a:gd name="connsiteY1923" fmla="*/ 4835258 h 6533995"/>
              <a:gd name="connsiteX1924" fmla="*/ 3628212 w 11830043"/>
              <a:gd name="connsiteY1924" fmla="*/ 4825534 h 6533995"/>
              <a:gd name="connsiteX1925" fmla="*/ 3386959 w 11830043"/>
              <a:gd name="connsiteY1925" fmla="*/ 4825534 h 6533995"/>
              <a:gd name="connsiteX1926" fmla="*/ 3396744 w 11830043"/>
              <a:gd name="connsiteY1926" fmla="*/ 4835258 h 6533995"/>
              <a:gd name="connsiteX1927" fmla="*/ 3386959 w 11830043"/>
              <a:gd name="connsiteY1927" fmla="*/ 4845045 h 6533995"/>
              <a:gd name="connsiteX1928" fmla="*/ 3377237 w 11830043"/>
              <a:gd name="connsiteY1928" fmla="*/ 4835258 h 6533995"/>
              <a:gd name="connsiteX1929" fmla="*/ 3386959 w 11830043"/>
              <a:gd name="connsiteY1929" fmla="*/ 4825534 h 6533995"/>
              <a:gd name="connsiteX1930" fmla="*/ 3145752 w 11830043"/>
              <a:gd name="connsiteY1930" fmla="*/ 4825534 h 6533995"/>
              <a:gd name="connsiteX1931" fmla="*/ 3155534 w 11830043"/>
              <a:gd name="connsiteY1931" fmla="*/ 4835258 h 6533995"/>
              <a:gd name="connsiteX1932" fmla="*/ 3145752 w 11830043"/>
              <a:gd name="connsiteY1932" fmla="*/ 4845045 h 6533995"/>
              <a:gd name="connsiteX1933" fmla="*/ 3136033 w 11830043"/>
              <a:gd name="connsiteY1933" fmla="*/ 4835258 h 6533995"/>
              <a:gd name="connsiteX1934" fmla="*/ 3145752 w 11830043"/>
              <a:gd name="connsiteY1934" fmla="*/ 4825534 h 6533995"/>
              <a:gd name="connsiteX1935" fmla="*/ 2904574 w 11830043"/>
              <a:gd name="connsiteY1935" fmla="*/ 4825534 h 6533995"/>
              <a:gd name="connsiteX1936" fmla="*/ 2914356 w 11830043"/>
              <a:gd name="connsiteY1936" fmla="*/ 4835258 h 6533995"/>
              <a:gd name="connsiteX1937" fmla="*/ 2904574 w 11830043"/>
              <a:gd name="connsiteY1937" fmla="*/ 4845045 h 6533995"/>
              <a:gd name="connsiteX1938" fmla="*/ 2894792 w 11830043"/>
              <a:gd name="connsiteY1938" fmla="*/ 4835258 h 6533995"/>
              <a:gd name="connsiteX1939" fmla="*/ 2904574 w 11830043"/>
              <a:gd name="connsiteY1939" fmla="*/ 4825534 h 6533995"/>
              <a:gd name="connsiteX1940" fmla="*/ 2663275 w 11830043"/>
              <a:gd name="connsiteY1940" fmla="*/ 4825534 h 6533995"/>
              <a:gd name="connsiteX1941" fmla="*/ 2673000 w 11830043"/>
              <a:gd name="connsiteY1941" fmla="*/ 4835258 h 6533995"/>
              <a:gd name="connsiteX1942" fmla="*/ 2663275 w 11830043"/>
              <a:gd name="connsiteY1942" fmla="*/ 4845045 h 6533995"/>
              <a:gd name="connsiteX1943" fmla="*/ 2653493 w 11830043"/>
              <a:gd name="connsiteY1943" fmla="*/ 4835258 h 6533995"/>
              <a:gd name="connsiteX1944" fmla="*/ 2663275 w 11830043"/>
              <a:gd name="connsiteY1944" fmla="*/ 4825534 h 6533995"/>
              <a:gd name="connsiteX1945" fmla="*/ 2422039 w 11830043"/>
              <a:gd name="connsiteY1945" fmla="*/ 4825534 h 6533995"/>
              <a:gd name="connsiteX1946" fmla="*/ 2431755 w 11830043"/>
              <a:gd name="connsiteY1946" fmla="*/ 4835258 h 6533995"/>
              <a:gd name="connsiteX1947" fmla="*/ 2422039 w 11830043"/>
              <a:gd name="connsiteY1947" fmla="*/ 4845045 h 6533995"/>
              <a:gd name="connsiteX1948" fmla="*/ 2412258 w 11830043"/>
              <a:gd name="connsiteY1948" fmla="*/ 4835258 h 6533995"/>
              <a:gd name="connsiteX1949" fmla="*/ 2422039 w 11830043"/>
              <a:gd name="connsiteY1949" fmla="*/ 4825534 h 6533995"/>
              <a:gd name="connsiteX1950" fmla="*/ 2180796 w 11830043"/>
              <a:gd name="connsiteY1950" fmla="*/ 4825534 h 6533995"/>
              <a:gd name="connsiteX1951" fmla="*/ 2190581 w 11830043"/>
              <a:gd name="connsiteY1951" fmla="*/ 4835258 h 6533995"/>
              <a:gd name="connsiteX1952" fmla="*/ 2180796 w 11830043"/>
              <a:gd name="connsiteY1952" fmla="*/ 4845045 h 6533995"/>
              <a:gd name="connsiteX1953" fmla="*/ 2171085 w 11830043"/>
              <a:gd name="connsiteY1953" fmla="*/ 4835258 h 6533995"/>
              <a:gd name="connsiteX1954" fmla="*/ 2180796 w 11830043"/>
              <a:gd name="connsiteY1954" fmla="*/ 4825534 h 6533995"/>
              <a:gd name="connsiteX1955" fmla="*/ 1939583 w 11830043"/>
              <a:gd name="connsiteY1955" fmla="*/ 4825534 h 6533995"/>
              <a:gd name="connsiteX1956" fmla="*/ 1949366 w 11830043"/>
              <a:gd name="connsiteY1956" fmla="*/ 4835258 h 6533995"/>
              <a:gd name="connsiteX1957" fmla="*/ 1939583 w 11830043"/>
              <a:gd name="connsiteY1957" fmla="*/ 4845045 h 6533995"/>
              <a:gd name="connsiteX1958" fmla="*/ 1929861 w 11830043"/>
              <a:gd name="connsiteY1958" fmla="*/ 4835258 h 6533995"/>
              <a:gd name="connsiteX1959" fmla="*/ 1939583 w 11830043"/>
              <a:gd name="connsiteY1959" fmla="*/ 4825534 h 6533995"/>
              <a:gd name="connsiteX1960" fmla="*/ 1698333 w 11830043"/>
              <a:gd name="connsiteY1960" fmla="*/ 4825534 h 6533995"/>
              <a:gd name="connsiteX1961" fmla="*/ 1708118 w 11830043"/>
              <a:gd name="connsiteY1961" fmla="*/ 4835258 h 6533995"/>
              <a:gd name="connsiteX1962" fmla="*/ 1698333 w 11830043"/>
              <a:gd name="connsiteY1962" fmla="*/ 4845045 h 6533995"/>
              <a:gd name="connsiteX1963" fmla="*/ 1688548 w 11830043"/>
              <a:gd name="connsiteY1963" fmla="*/ 4835258 h 6533995"/>
              <a:gd name="connsiteX1964" fmla="*/ 1698333 w 11830043"/>
              <a:gd name="connsiteY1964" fmla="*/ 4825534 h 6533995"/>
              <a:gd name="connsiteX1965" fmla="*/ 1457108 w 11830043"/>
              <a:gd name="connsiteY1965" fmla="*/ 4825534 h 6533995"/>
              <a:gd name="connsiteX1966" fmla="*/ 1466828 w 11830043"/>
              <a:gd name="connsiteY1966" fmla="*/ 4835258 h 6533995"/>
              <a:gd name="connsiteX1967" fmla="*/ 1457108 w 11830043"/>
              <a:gd name="connsiteY1967" fmla="*/ 4845045 h 6533995"/>
              <a:gd name="connsiteX1968" fmla="*/ 1447324 w 11830043"/>
              <a:gd name="connsiteY1968" fmla="*/ 4835258 h 6533995"/>
              <a:gd name="connsiteX1969" fmla="*/ 1457108 w 11830043"/>
              <a:gd name="connsiteY1969" fmla="*/ 4825534 h 6533995"/>
              <a:gd name="connsiteX1970" fmla="*/ 1215887 w 11830043"/>
              <a:gd name="connsiteY1970" fmla="*/ 4825534 h 6533995"/>
              <a:gd name="connsiteX1971" fmla="*/ 1225671 w 11830043"/>
              <a:gd name="connsiteY1971" fmla="*/ 4835258 h 6533995"/>
              <a:gd name="connsiteX1972" fmla="*/ 1215887 w 11830043"/>
              <a:gd name="connsiteY1972" fmla="*/ 4845045 h 6533995"/>
              <a:gd name="connsiteX1973" fmla="*/ 1206167 w 11830043"/>
              <a:gd name="connsiteY1973" fmla="*/ 4835258 h 6533995"/>
              <a:gd name="connsiteX1974" fmla="*/ 1215887 w 11830043"/>
              <a:gd name="connsiteY1974" fmla="*/ 4825534 h 6533995"/>
              <a:gd name="connsiteX1975" fmla="*/ 974667 w 11830043"/>
              <a:gd name="connsiteY1975" fmla="*/ 4825534 h 6533995"/>
              <a:gd name="connsiteX1976" fmla="*/ 984450 w 11830043"/>
              <a:gd name="connsiteY1976" fmla="*/ 4835258 h 6533995"/>
              <a:gd name="connsiteX1977" fmla="*/ 974667 w 11830043"/>
              <a:gd name="connsiteY1977" fmla="*/ 4845045 h 6533995"/>
              <a:gd name="connsiteX1978" fmla="*/ 964947 w 11830043"/>
              <a:gd name="connsiteY1978" fmla="*/ 4835258 h 6533995"/>
              <a:gd name="connsiteX1979" fmla="*/ 974667 w 11830043"/>
              <a:gd name="connsiteY1979" fmla="*/ 4825534 h 6533995"/>
              <a:gd name="connsiteX1980" fmla="*/ 733447 w 11830043"/>
              <a:gd name="connsiteY1980" fmla="*/ 4825534 h 6533995"/>
              <a:gd name="connsiteX1981" fmla="*/ 743167 w 11830043"/>
              <a:gd name="connsiteY1981" fmla="*/ 4835258 h 6533995"/>
              <a:gd name="connsiteX1982" fmla="*/ 733447 w 11830043"/>
              <a:gd name="connsiteY1982" fmla="*/ 4845045 h 6533995"/>
              <a:gd name="connsiteX1983" fmla="*/ 723663 w 11830043"/>
              <a:gd name="connsiteY1983" fmla="*/ 4835258 h 6533995"/>
              <a:gd name="connsiteX1984" fmla="*/ 733447 w 11830043"/>
              <a:gd name="connsiteY1984" fmla="*/ 4825534 h 6533995"/>
              <a:gd name="connsiteX1985" fmla="*/ 492226 w 11830043"/>
              <a:gd name="connsiteY1985" fmla="*/ 4825534 h 6533995"/>
              <a:gd name="connsiteX1986" fmla="*/ 501946 w 11830043"/>
              <a:gd name="connsiteY1986" fmla="*/ 4835258 h 6533995"/>
              <a:gd name="connsiteX1987" fmla="*/ 492226 w 11830043"/>
              <a:gd name="connsiteY1987" fmla="*/ 4845045 h 6533995"/>
              <a:gd name="connsiteX1988" fmla="*/ 482442 w 11830043"/>
              <a:gd name="connsiteY1988" fmla="*/ 4835258 h 6533995"/>
              <a:gd name="connsiteX1989" fmla="*/ 492226 w 11830043"/>
              <a:gd name="connsiteY1989" fmla="*/ 4825534 h 6533995"/>
              <a:gd name="connsiteX1990" fmla="*/ 251006 w 11830043"/>
              <a:gd name="connsiteY1990" fmla="*/ 4825534 h 6533995"/>
              <a:gd name="connsiteX1991" fmla="*/ 260790 w 11830043"/>
              <a:gd name="connsiteY1991" fmla="*/ 4835258 h 6533995"/>
              <a:gd name="connsiteX1992" fmla="*/ 251006 w 11830043"/>
              <a:gd name="connsiteY1992" fmla="*/ 4845045 h 6533995"/>
              <a:gd name="connsiteX1993" fmla="*/ 241287 w 11830043"/>
              <a:gd name="connsiteY1993" fmla="*/ 4835258 h 6533995"/>
              <a:gd name="connsiteX1994" fmla="*/ 251006 w 11830043"/>
              <a:gd name="connsiteY1994" fmla="*/ 4825534 h 6533995"/>
              <a:gd name="connsiteX1995" fmla="*/ 9723 w 11830043"/>
              <a:gd name="connsiteY1995" fmla="*/ 4825534 h 6533995"/>
              <a:gd name="connsiteX1996" fmla="*/ 19507 w 11830043"/>
              <a:gd name="connsiteY1996" fmla="*/ 4835258 h 6533995"/>
              <a:gd name="connsiteX1997" fmla="*/ 9723 w 11830043"/>
              <a:gd name="connsiteY1997" fmla="*/ 4845045 h 6533995"/>
              <a:gd name="connsiteX1998" fmla="*/ 3 w 11830043"/>
              <a:gd name="connsiteY1998" fmla="*/ 4835258 h 6533995"/>
              <a:gd name="connsiteX1999" fmla="*/ 9723 w 11830043"/>
              <a:gd name="connsiteY1999" fmla="*/ 4825534 h 6533995"/>
              <a:gd name="connsiteX2000" fmla="*/ 11820259 w 11830043"/>
              <a:gd name="connsiteY2000" fmla="*/ 4584219 h 6533995"/>
              <a:gd name="connsiteX2001" fmla="*/ 11830043 w 11830043"/>
              <a:gd name="connsiteY2001" fmla="*/ 4594006 h 6533995"/>
              <a:gd name="connsiteX2002" fmla="*/ 11820259 w 11830043"/>
              <a:gd name="connsiteY2002" fmla="*/ 4603730 h 6533995"/>
              <a:gd name="connsiteX2003" fmla="*/ 11810539 w 11830043"/>
              <a:gd name="connsiteY2003" fmla="*/ 4594006 h 6533995"/>
              <a:gd name="connsiteX2004" fmla="*/ 11820259 w 11830043"/>
              <a:gd name="connsiteY2004" fmla="*/ 4584219 h 6533995"/>
              <a:gd name="connsiteX2005" fmla="*/ 11579030 w 11830043"/>
              <a:gd name="connsiteY2005" fmla="*/ 4584219 h 6533995"/>
              <a:gd name="connsiteX2006" fmla="*/ 11588815 w 11830043"/>
              <a:gd name="connsiteY2006" fmla="*/ 4594006 h 6533995"/>
              <a:gd name="connsiteX2007" fmla="*/ 11579030 w 11830043"/>
              <a:gd name="connsiteY2007" fmla="*/ 4603730 h 6533995"/>
              <a:gd name="connsiteX2008" fmla="*/ 11569310 w 11830043"/>
              <a:gd name="connsiteY2008" fmla="*/ 4594006 h 6533995"/>
              <a:gd name="connsiteX2009" fmla="*/ 11579030 w 11830043"/>
              <a:gd name="connsiteY2009" fmla="*/ 4584219 h 6533995"/>
              <a:gd name="connsiteX2010" fmla="*/ 11337802 w 11830043"/>
              <a:gd name="connsiteY2010" fmla="*/ 4584219 h 6533995"/>
              <a:gd name="connsiteX2011" fmla="*/ 11347587 w 11830043"/>
              <a:gd name="connsiteY2011" fmla="*/ 4594006 h 6533995"/>
              <a:gd name="connsiteX2012" fmla="*/ 11337802 w 11830043"/>
              <a:gd name="connsiteY2012" fmla="*/ 4603730 h 6533995"/>
              <a:gd name="connsiteX2013" fmla="*/ 11328082 w 11830043"/>
              <a:gd name="connsiteY2013" fmla="*/ 4594006 h 6533995"/>
              <a:gd name="connsiteX2014" fmla="*/ 11337802 w 11830043"/>
              <a:gd name="connsiteY2014" fmla="*/ 4584219 h 6533995"/>
              <a:gd name="connsiteX2015" fmla="*/ 11096574 w 11830043"/>
              <a:gd name="connsiteY2015" fmla="*/ 4584219 h 6533995"/>
              <a:gd name="connsiteX2016" fmla="*/ 11106294 w 11830043"/>
              <a:gd name="connsiteY2016" fmla="*/ 4594006 h 6533995"/>
              <a:gd name="connsiteX2017" fmla="*/ 11096574 w 11830043"/>
              <a:gd name="connsiteY2017" fmla="*/ 4603730 h 6533995"/>
              <a:gd name="connsiteX2018" fmla="*/ 11086790 w 11830043"/>
              <a:gd name="connsiteY2018" fmla="*/ 4594006 h 6533995"/>
              <a:gd name="connsiteX2019" fmla="*/ 11096574 w 11830043"/>
              <a:gd name="connsiteY2019" fmla="*/ 4584219 h 6533995"/>
              <a:gd name="connsiteX2020" fmla="*/ 10855345 w 11830043"/>
              <a:gd name="connsiteY2020" fmla="*/ 4584219 h 6533995"/>
              <a:gd name="connsiteX2021" fmla="*/ 10865065 w 11830043"/>
              <a:gd name="connsiteY2021" fmla="*/ 4594006 h 6533995"/>
              <a:gd name="connsiteX2022" fmla="*/ 10855345 w 11830043"/>
              <a:gd name="connsiteY2022" fmla="*/ 4603730 h 6533995"/>
              <a:gd name="connsiteX2023" fmla="*/ 10845625 w 11830043"/>
              <a:gd name="connsiteY2023" fmla="*/ 4594006 h 6533995"/>
              <a:gd name="connsiteX2024" fmla="*/ 10855345 w 11830043"/>
              <a:gd name="connsiteY2024" fmla="*/ 4584219 h 6533995"/>
              <a:gd name="connsiteX2025" fmla="*/ 10614116 w 11830043"/>
              <a:gd name="connsiteY2025" fmla="*/ 4584219 h 6533995"/>
              <a:gd name="connsiteX2026" fmla="*/ 10623901 w 11830043"/>
              <a:gd name="connsiteY2026" fmla="*/ 4594006 h 6533995"/>
              <a:gd name="connsiteX2027" fmla="*/ 10614116 w 11830043"/>
              <a:gd name="connsiteY2027" fmla="*/ 4603730 h 6533995"/>
              <a:gd name="connsiteX2028" fmla="*/ 10604396 w 11830043"/>
              <a:gd name="connsiteY2028" fmla="*/ 4594006 h 6533995"/>
              <a:gd name="connsiteX2029" fmla="*/ 10614116 w 11830043"/>
              <a:gd name="connsiteY2029" fmla="*/ 4584219 h 6533995"/>
              <a:gd name="connsiteX2030" fmla="*/ 10372888 w 11830043"/>
              <a:gd name="connsiteY2030" fmla="*/ 4584219 h 6533995"/>
              <a:gd name="connsiteX2031" fmla="*/ 10382673 w 11830043"/>
              <a:gd name="connsiteY2031" fmla="*/ 4594006 h 6533995"/>
              <a:gd name="connsiteX2032" fmla="*/ 10372888 w 11830043"/>
              <a:gd name="connsiteY2032" fmla="*/ 4603730 h 6533995"/>
              <a:gd name="connsiteX2033" fmla="*/ 10363168 w 11830043"/>
              <a:gd name="connsiteY2033" fmla="*/ 4594006 h 6533995"/>
              <a:gd name="connsiteX2034" fmla="*/ 10372888 w 11830043"/>
              <a:gd name="connsiteY2034" fmla="*/ 4584219 h 6533995"/>
              <a:gd name="connsiteX2035" fmla="*/ 10131660 w 11830043"/>
              <a:gd name="connsiteY2035" fmla="*/ 4584219 h 6533995"/>
              <a:gd name="connsiteX2036" fmla="*/ 10141444 w 11830043"/>
              <a:gd name="connsiteY2036" fmla="*/ 4594006 h 6533995"/>
              <a:gd name="connsiteX2037" fmla="*/ 10131660 w 11830043"/>
              <a:gd name="connsiteY2037" fmla="*/ 4603730 h 6533995"/>
              <a:gd name="connsiteX2038" fmla="*/ 10121940 w 11830043"/>
              <a:gd name="connsiteY2038" fmla="*/ 4594006 h 6533995"/>
              <a:gd name="connsiteX2039" fmla="*/ 10131660 w 11830043"/>
              <a:gd name="connsiteY2039" fmla="*/ 4584219 h 6533995"/>
              <a:gd name="connsiteX2040" fmla="*/ 9890432 w 11830043"/>
              <a:gd name="connsiteY2040" fmla="*/ 4584219 h 6533995"/>
              <a:gd name="connsiteX2041" fmla="*/ 9900152 w 11830043"/>
              <a:gd name="connsiteY2041" fmla="*/ 4594006 h 6533995"/>
              <a:gd name="connsiteX2042" fmla="*/ 9890432 w 11830043"/>
              <a:gd name="connsiteY2042" fmla="*/ 4603730 h 6533995"/>
              <a:gd name="connsiteX2043" fmla="*/ 9880648 w 11830043"/>
              <a:gd name="connsiteY2043" fmla="*/ 4594006 h 6533995"/>
              <a:gd name="connsiteX2044" fmla="*/ 9890432 w 11830043"/>
              <a:gd name="connsiteY2044" fmla="*/ 4584219 h 6533995"/>
              <a:gd name="connsiteX2045" fmla="*/ 9649203 w 11830043"/>
              <a:gd name="connsiteY2045" fmla="*/ 4584219 h 6533995"/>
              <a:gd name="connsiteX2046" fmla="*/ 9658923 w 11830043"/>
              <a:gd name="connsiteY2046" fmla="*/ 4594006 h 6533995"/>
              <a:gd name="connsiteX2047" fmla="*/ 9649203 w 11830043"/>
              <a:gd name="connsiteY2047" fmla="*/ 4603730 h 6533995"/>
              <a:gd name="connsiteX2048" fmla="*/ 9639483 w 11830043"/>
              <a:gd name="connsiteY2048" fmla="*/ 4594006 h 6533995"/>
              <a:gd name="connsiteX2049" fmla="*/ 9649203 w 11830043"/>
              <a:gd name="connsiteY2049" fmla="*/ 4584219 h 6533995"/>
              <a:gd name="connsiteX2050" fmla="*/ 9417695 w 11830043"/>
              <a:gd name="connsiteY2050" fmla="*/ 4584219 h 6533995"/>
              <a:gd name="connsiteX2051" fmla="*/ 9427416 w 11830043"/>
              <a:gd name="connsiteY2051" fmla="*/ 4594006 h 6533995"/>
              <a:gd name="connsiteX2052" fmla="*/ 9417695 w 11830043"/>
              <a:gd name="connsiteY2052" fmla="*/ 4603730 h 6533995"/>
              <a:gd name="connsiteX2053" fmla="*/ 9407911 w 11830043"/>
              <a:gd name="connsiteY2053" fmla="*/ 4594006 h 6533995"/>
              <a:gd name="connsiteX2054" fmla="*/ 9417695 w 11830043"/>
              <a:gd name="connsiteY2054" fmla="*/ 4584219 h 6533995"/>
              <a:gd name="connsiteX2055" fmla="*/ 9176467 w 11830043"/>
              <a:gd name="connsiteY2055" fmla="*/ 4584219 h 6533995"/>
              <a:gd name="connsiteX2056" fmla="*/ 9186187 w 11830043"/>
              <a:gd name="connsiteY2056" fmla="*/ 4594006 h 6533995"/>
              <a:gd name="connsiteX2057" fmla="*/ 9176467 w 11830043"/>
              <a:gd name="connsiteY2057" fmla="*/ 4603730 h 6533995"/>
              <a:gd name="connsiteX2058" fmla="*/ 9166683 w 11830043"/>
              <a:gd name="connsiteY2058" fmla="*/ 4594006 h 6533995"/>
              <a:gd name="connsiteX2059" fmla="*/ 9176467 w 11830043"/>
              <a:gd name="connsiteY2059" fmla="*/ 4584219 h 6533995"/>
              <a:gd name="connsiteX2060" fmla="*/ 8935237 w 11830043"/>
              <a:gd name="connsiteY2060" fmla="*/ 4584219 h 6533995"/>
              <a:gd name="connsiteX2061" fmla="*/ 8944958 w 11830043"/>
              <a:gd name="connsiteY2061" fmla="*/ 4594006 h 6533995"/>
              <a:gd name="connsiteX2062" fmla="*/ 8935237 w 11830043"/>
              <a:gd name="connsiteY2062" fmla="*/ 4603730 h 6533995"/>
              <a:gd name="connsiteX2063" fmla="*/ 8925454 w 11830043"/>
              <a:gd name="connsiteY2063" fmla="*/ 4594006 h 6533995"/>
              <a:gd name="connsiteX2064" fmla="*/ 8935237 w 11830043"/>
              <a:gd name="connsiteY2064" fmla="*/ 4584219 h 6533995"/>
              <a:gd name="connsiteX2065" fmla="*/ 8694009 w 11830043"/>
              <a:gd name="connsiteY2065" fmla="*/ 4584219 h 6533995"/>
              <a:gd name="connsiteX2066" fmla="*/ 8703730 w 11830043"/>
              <a:gd name="connsiteY2066" fmla="*/ 4594006 h 6533995"/>
              <a:gd name="connsiteX2067" fmla="*/ 8694009 w 11830043"/>
              <a:gd name="connsiteY2067" fmla="*/ 4603730 h 6533995"/>
              <a:gd name="connsiteX2068" fmla="*/ 8684289 w 11830043"/>
              <a:gd name="connsiteY2068" fmla="*/ 4594006 h 6533995"/>
              <a:gd name="connsiteX2069" fmla="*/ 8694009 w 11830043"/>
              <a:gd name="connsiteY2069" fmla="*/ 4584219 h 6533995"/>
              <a:gd name="connsiteX2070" fmla="*/ 8452781 w 11830043"/>
              <a:gd name="connsiteY2070" fmla="*/ 4584219 h 6533995"/>
              <a:gd name="connsiteX2071" fmla="*/ 8462566 w 11830043"/>
              <a:gd name="connsiteY2071" fmla="*/ 4594006 h 6533995"/>
              <a:gd name="connsiteX2072" fmla="*/ 8452781 w 11830043"/>
              <a:gd name="connsiteY2072" fmla="*/ 4603730 h 6533995"/>
              <a:gd name="connsiteX2073" fmla="*/ 8443061 w 11830043"/>
              <a:gd name="connsiteY2073" fmla="*/ 4594006 h 6533995"/>
              <a:gd name="connsiteX2074" fmla="*/ 8452781 w 11830043"/>
              <a:gd name="connsiteY2074" fmla="*/ 4584219 h 6533995"/>
              <a:gd name="connsiteX2075" fmla="*/ 8211553 w 11830043"/>
              <a:gd name="connsiteY2075" fmla="*/ 4584219 h 6533995"/>
              <a:gd name="connsiteX2076" fmla="*/ 8221273 w 11830043"/>
              <a:gd name="connsiteY2076" fmla="*/ 4594006 h 6533995"/>
              <a:gd name="connsiteX2077" fmla="*/ 8211553 w 11830043"/>
              <a:gd name="connsiteY2077" fmla="*/ 4603730 h 6533995"/>
              <a:gd name="connsiteX2078" fmla="*/ 8201769 w 11830043"/>
              <a:gd name="connsiteY2078" fmla="*/ 4594006 h 6533995"/>
              <a:gd name="connsiteX2079" fmla="*/ 8211553 w 11830043"/>
              <a:gd name="connsiteY2079" fmla="*/ 4584219 h 6533995"/>
              <a:gd name="connsiteX2080" fmla="*/ 7970260 w 11830043"/>
              <a:gd name="connsiteY2080" fmla="*/ 4584219 h 6533995"/>
              <a:gd name="connsiteX2081" fmla="*/ 7980044 w 11830043"/>
              <a:gd name="connsiteY2081" fmla="*/ 4594006 h 6533995"/>
              <a:gd name="connsiteX2082" fmla="*/ 7970260 w 11830043"/>
              <a:gd name="connsiteY2082" fmla="*/ 4603730 h 6533995"/>
              <a:gd name="connsiteX2083" fmla="*/ 7960477 w 11830043"/>
              <a:gd name="connsiteY2083" fmla="*/ 4594006 h 6533995"/>
              <a:gd name="connsiteX2084" fmla="*/ 7970260 w 11830043"/>
              <a:gd name="connsiteY2084" fmla="*/ 4584219 h 6533995"/>
              <a:gd name="connsiteX2085" fmla="*/ 7729032 w 11830043"/>
              <a:gd name="connsiteY2085" fmla="*/ 4584219 h 6533995"/>
              <a:gd name="connsiteX2086" fmla="*/ 7738753 w 11830043"/>
              <a:gd name="connsiteY2086" fmla="*/ 4594006 h 6533995"/>
              <a:gd name="connsiteX2087" fmla="*/ 7729032 w 11830043"/>
              <a:gd name="connsiteY2087" fmla="*/ 4603730 h 6533995"/>
              <a:gd name="connsiteX2088" fmla="*/ 7719249 w 11830043"/>
              <a:gd name="connsiteY2088" fmla="*/ 4594006 h 6533995"/>
              <a:gd name="connsiteX2089" fmla="*/ 7729032 w 11830043"/>
              <a:gd name="connsiteY2089" fmla="*/ 4584219 h 6533995"/>
              <a:gd name="connsiteX2090" fmla="*/ 7487803 w 11830043"/>
              <a:gd name="connsiteY2090" fmla="*/ 4584219 h 6533995"/>
              <a:gd name="connsiteX2091" fmla="*/ 7497524 w 11830043"/>
              <a:gd name="connsiteY2091" fmla="*/ 4594006 h 6533995"/>
              <a:gd name="connsiteX2092" fmla="*/ 7487803 w 11830043"/>
              <a:gd name="connsiteY2092" fmla="*/ 4603730 h 6533995"/>
              <a:gd name="connsiteX2093" fmla="*/ 7478019 w 11830043"/>
              <a:gd name="connsiteY2093" fmla="*/ 4594006 h 6533995"/>
              <a:gd name="connsiteX2094" fmla="*/ 7487803 w 11830043"/>
              <a:gd name="connsiteY2094" fmla="*/ 4584219 h 6533995"/>
              <a:gd name="connsiteX2095" fmla="*/ 7246575 w 11830043"/>
              <a:gd name="connsiteY2095" fmla="*/ 4584219 h 6533995"/>
              <a:gd name="connsiteX2096" fmla="*/ 7256359 w 11830043"/>
              <a:gd name="connsiteY2096" fmla="*/ 4594006 h 6533995"/>
              <a:gd name="connsiteX2097" fmla="*/ 7246575 w 11830043"/>
              <a:gd name="connsiteY2097" fmla="*/ 4603730 h 6533995"/>
              <a:gd name="connsiteX2098" fmla="*/ 7236855 w 11830043"/>
              <a:gd name="connsiteY2098" fmla="*/ 4594006 h 6533995"/>
              <a:gd name="connsiteX2099" fmla="*/ 7246575 w 11830043"/>
              <a:gd name="connsiteY2099" fmla="*/ 4584219 h 6533995"/>
              <a:gd name="connsiteX2100" fmla="*/ 7005346 w 11830043"/>
              <a:gd name="connsiteY2100" fmla="*/ 4584219 h 6533995"/>
              <a:gd name="connsiteX2101" fmla="*/ 7015130 w 11830043"/>
              <a:gd name="connsiteY2101" fmla="*/ 4594006 h 6533995"/>
              <a:gd name="connsiteX2102" fmla="*/ 7005346 w 11830043"/>
              <a:gd name="connsiteY2102" fmla="*/ 4603730 h 6533995"/>
              <a:gd name="connsiteX2103" fmla="*/ 6995626 w 11830043"/>
              <a:gd name="connsiteY2103" fmla="*/ 4594006 h 6533995"/>
              <a:gd name="connsiteX2104" fmla="*/ 7005346 w 11830043"/>
              <a:gd name="connsiteY2104" fmla="*/ 4584219 h 6533995"/>
              <a:gd name="connsiteX2105" fmla="*/ 6764118 w 11830043"/>
              <a:gd name="connsiteY2105" fmla="*/ 4584219 h 6533995"/>
              <a:gd name="connsiteX2106" fmla="*/ 6773902 w 11830043"/>
              <a:gd name="connsiteY2106" fmla="*/ 4594006 h 6533995"/>
              <a:gd name="connsiteX2107" fmla="*/ 6764118 w 11830043"/>
              <a:gd name="connsiteY2107" fmla="*/ 4603730 h 6533995"/>
              <a:gd name="connsiteX2108" fmla="*/ 6754335 w 11830043"/>
              <a:gd name="connsiteY2108" fmla="*/ 4594006 h 6533995"/>
              <a:gd name="connsiteX2109" fmla="*/ 6764118 w 11830043"/>
              <a:gd name="connsiteY2109" fmla="*/ 4584219 h 6533995"/>
              <a:gd name="connsiteX2110" fmla="*/ 6522889 w 11830043"/>
              <a:gd name="connsiteY2110" fmla="*/ 4584219 h 6533995"/>
              <a:gd name="connsiteX2111" fmla="*/ 6532610 w 11830043"/>
              <a:gd name="connsiteY2111" fmla="*/ 4594006 h 6533995"/>
              <a:gd name="connsiteX2112" fmla="*/ 6522889 w 11830043"/>
              <a:gd name="connsiteY2112" fmla="*/ 4603730 h 6533995"/>
              <a:gd name="connsiteX2113" fmla="*/ 6513105 w 11830043"/>
              <a:gd name="connsiteY2113" fmla="*/ 4594006 h 6533995"/>
              <a:gd name="connsiteX2114" fmla="*/ 6522889 w 11830043"/>
              <a:gd name="connsiteY2114" fmla="*/ 4584219 h 6533995"/>
              <a:gd name="connsiteX2115" fmla="*/ 6281661 w 11830043"/>
              <a:gd name="connsiteY2115" fmla="*/ 4584219 h 6533995"/>
              <a:gd name="connsiteX2116" fmla="*/ 6291381 w 11830043"/>
              <a:gd name="connsiteY2116" fmla="*/ 4594006 h 6533995"/>
              <a:gd name="connsiteX2117" fmla="*/ 6281661 w 11830043"/>
              <a:gd name="connsiteY2117" fmla="*/ 4603730 h 6533995"/>
              <a:gd name="connsiteX2118" fmla="*/ 6271877 w 11830043"/>
              <a:gd name="connsiteY2118" fmla="*/ 4594006 h 6533995"/>
              <a:gd name="connsiteX2119" fmla="*/ 6281661 w 11830043"/>
              <a:gd name="connsiteY2119" fmla="*/ 4584219 h 6533995"/>
              <a:gd name="connsiteX2120" fmla="*/ 6040432 w 11830043"/>
              <a:gd name="connsiteY2120" fmla="*/ 4584219 h 6533995"/>
              <a:gd name="connsiteX2121" fmla="*/ 6050216 w 11830043"/>
              <a:gd name="connsiteY2121" fmla="*/ 4594006 h 6533995"/>
              <a:gd name="connsiteX2122" fmla="*/ 6040432 w 11830043"/>
              <a:gd name="connsiteY2122" fmla="*/ 4603730 h 6533995"/>
              <a:gd name="connsiteX2123" fmla="*/ 6030712 w 11830043"/>
              <a:gd name="connsiteY2123" fmla="*/ 4594006 h 6533995"/>
              <a:gd name="connsiteX2124" fmla="*/ 6040432 w 11830043"/>
              <a:gd name="connsiteY2124" fmla="*/ 4584219 h 6533995"/>
              <a:gd name="connsiteX2125" fmla="*/ 5799205 w 11830043"/>
              <a:gd name="connsiteY2125" fmla="*/ 4584219 h 6533995"/>
              <a:gd name="connsiteX2126" fmla="*/ 5808989 w 11830043"/>
              <a:gd name="connsiteY2126" fmla="*/ 4594006 h 6533995"/>
              <a:gd name="connsiteX2127" fmla="*/ 5799205 w 11830043"/>
              <a:gd name="connsiteY2127" fmla="*/ 4603730 h 6533995"/>
              <a:gd name="connsiteX2128" fmla="*/ 5789486 w 11830043"/>
              <a:gd name="connsiteY2128" fmla="*/ 4594006 h 6533995"/>
              <a:gd name="connsiteX2129" fmla="*/ 5799205 w 11830043"/>
              <a:gd name="connsiteY2129" fmla="*/ 4584219 h 6533995"/>
              <a:gd name="connsiteX2130" fmla="*/ 5557991 w 11830043"/>
              <a:gd name="connsiteY2130" fmla="*/ 4584219 h 6533995"/>
              <a:gd name="connsiteX2131" fmla="*/ 5567774 w 11830043"/>
              <a:gd name="connsiteY2131" fmla="*/ 4594006 h 6533995"/>
              <a:gd name="connsiteX2132" fmla="*/ 5557991 w 11830043"/>
              <a:gd name="connsiteY2132" fmla="*/ 4603730 h 6533995"/>
              <a:gd name="connsiteX2133" fmla="*/ 5548208 w 11830043"/>
              <a:gd name="connsiteY2133" fmla="*/ 4594006 h 6533995"/>
              <a:gd name="connsiteX2134" fmla="*/ 5557991 w 11830043"/>
              <a:gd name="connsiteY2134" fmla="*/ 4584219 h 6533995"/>
              <a:gd name="connsiteX2135" fmla="*/ 5316710 w 11830043"/>
              <a:gd name="connsiteY2135" fmla="*/ 4584219 h 6533995"/>
              <a:gd name="connsiteX2136" fmla="*/ 5326429 w 11830043"/>
              <a:gd name="connsiteY2136" fmla="*/ 4594006 h 6533995"/>
              <a:gd name="connsiteX2137" fmla="*/ 5316710 w 11830043"/>
              <a:gd name="connsiteY2137" fmla="*/ 4603730 h 6533995"/>
              <a:gd name="connsiteX2138" fmla="*/ 5306924 w 11830043"/>
              <a:gd name="connsiteY2138" fmla="*/ 4594006 h 6533995"/>
              <a:gd name="connsiteX2139" fmla="*/ 5316710 w 11830043"/>
              <a:gd name="connsiteY2139" fmla="*/ 4584219 h 6533995"/>
              <a:gd name="connsiteX2140" fmla="*/ 5075486 w 11830043"/>
              <a:gd name="connsiteY2140" fmla="*/ 4584219 h 6533995"/>
              <a:gd name="connsiteX2141" fmla="*/ 5085202 w 11830043"/>
              <a:gd name="connsiteY2141" fmla="*/ 4594006 h 6533995"/>
              <a:gd name="connsiteX2142" fmla="*/ 5075486 w 11830043"/>
              <a:gd name="connsiteY2142" fmla="*/ 4603730 h 6533995"/>
              <a:gd name="connsiteX2143" fmla="*/ 5065705 w 11830043"/>
              <a:gd name="connsiteY2143" fmla="*/ 4594006 h 6533995"/>
              <a:gd name="connsiteX2144" fmla="*/ 5075486 w 11830043"/>
              <a:gd name="connsiteY2144" fmla="*/ 4584219 h 6533995"/>
              <a:gd name="connsiteX2145" fmla="*/ 4834252 w 11830043"/>
              <a:gd name="connsiteY2145" fmla="*/ 4584219 h 6533995"/>
              <a:gd name="connsiteX2146" fmla="*/ 4844040 w 11830043"/>
              <a:gd name="connsiteY2146" fmla="*/ 4594006 h 6533995"/>
              <a:gd name="connsiteX2147" fmla="*/ 4834252 w 11830043"/>
              <a:gd name="connsiteY2147" fmla="*/ 4603730 h 6533995"/>
              <a:gd name="connsiteX2148" fmla="*/ 4824534 w 11830043"/>
              <a:gd name="connsiteY2148" fmla="*/ 4594006 h 6533995"/>
              <a:gd name="connsiteX2149" fmla="*/ 4834252 w 11830043"/>
              <a:gd name="connsiteY2149" fmla="*/ 4584219 h 6533995"/>
              <a:gd name="connsiteX2150" fmla="*/ 4593019 w 11830043"/>
              <a:gd name="connsiteY2150" fmla="*/ 4584219 h 6533995"/>
              <a:gd name="connsiteX2151" fmla="*/ 4602795 w 11830043"/>
              <a:gd name="connsiteY2151" fmla="*/ 4594006 h 6533995"/>
              <a:gd name="connsiteX2152" fmla="*/ 4593019 w 11830043"/>
              <a:gd name="connsiteY2152" fmla="*/ 4603730 h 6533995"/>
              <a:gd name="connsiteX2153" fmla="*/ 4583304 w 11830043"/>
              <a:gd name="connsiteY2153" fmla="*/ 4594006 h 6533995"/>
              <a:gd name="connsiteX2154" fmla="*/ 4593019 w 11830043"/>
              <a:gd name="connsiteY2154" fmla="*/ 4584219 h 6533995"/>
              <a:gd name="connsiteX2155" fmla="*/ 4351806 w 11830043"/>
              <a:gd name="connsiteY2155" fmla="*/ 4584219 h 6533995"/>
              <a:gd name="connsiteX2156" fmla="*/ 4361580 w 11830043"/>
              <a:gd name="connsiteY2156" fmla="*/ 4594006 h 6533995"/>
              <a:gd name="connsiteX2157" fmla="*/ 4351806 w 11830043"/>
              <a:gd name="connsiteY2157" fmla="*/ 4603730 h 6533995"/>
              <a:gd name="connsiteX2158" fmla="*/ 4342006 w 11830043"/>
              <a:gd name="connsiteY2158" fmla="*/ 4594006 h 6533995"/>
              <a:gd name="connsiteX2159" fmla="*/ 4351806 w 11830043"/>
              <a:gd name="connsiteY2159" fmla="*/ 4584219 h 6533995"/>
              <a:gd name="connsiteX2160" fmla="*/ 4110581 w 11830043"/>
              <a:gd name="connsiteY2160" fmla="*/ 4584219 h 6533995"/>
              <a:gd name="connsiteX2161" fmla="*/ 4120362 w 11830043"/>
              <a:gd name="connsiteY2161" fmla="*/ 4594006 h 6533995"/>
              <a:gd name="connsiteX2162" fmla="*/ 4110581 w 11830043"/>
              <a:gd name="connsiteY2162" fmla="*/ 4603730 h 6533995"/>
              <a:gd name="connsiteX2163" fmla="*/ 4100799 w 11830043"/>
              <a:gd name="connsiteY2163" fmla="*/ 4594006 h 6533995"/>
              <a:gd name="connsiteX2164" fmla="*/ 4110581 w 11830043"/>
              <a:gd name="connsiteY2164" fmla="*/ 4584219 h 6533995"/>
              <a:gd name="connsiteX2165" fmla="*/ 3869431 w 11830043"/>
              <a:gd name="connsiteY2165" fmla="*/ 4584219 h 6533995"/>
              <a:gd name="connsiteX2166" fmla="*/ 3879151 w 11830043"/>
              <a:gd name="connsiteY2166" fmla="*/ 4594006 h 6533995"/>
              <a:gd name="connsiteX2167" fmla="*/ 3869431 w 11830043"/>
              <a:gd name="connsiteY2167" fmla="*/ 4603730 h 6533995"/>
              <a:gd name="connsiteX2168" fmla="*/ 3859648 w 11830043"/>
              <a:gd name="connsiteY2168" fmla="*/ 4594006 h 6533995"/>
              <a:gd name="connsiteX2169" fmla="*/ 3869431 w 11830043"/>
              <a:gd name="connsiteY2169" fmla="*/ 4584219 h 6533995"/>
              <a:gd name="connsiteX2170" fmla="*/ 3628212 w 11830043"/>
              <a:gd name="connsiteY2170" fmla="*/ 4584219 h 6533995"/>
              <a:gd name="connsiteX2171" fmla="*/ 3637936 w 11830043"/>
              <a:gd name="connsiteY2171" fmla="*/ 4594006 h 6533995"/>
              <a:gd name="connsiteX2172" fmla="*/ 3628212 w 11830043"/>
              <a:gd name="connsiteY2172" fmla="*/ 4603730 h 6533995"/>
              <a:gd name="connsiteX2173" fmla="*/ 3618432 w 11830043"/>
              <a:gd name="connsiteY2173" fmla="*/ 4594006 h 6533995"/>
              <a:gd name="connsiteX2174" fmla="*/ 3628212 w 11830043"/>
              <a:gd name="connsiteY2174" fmla="*/ 4584219 h 6533995"/>
              <a:gd name="connsiteX2175" fmla="*/ 3386959 w 11830043"/>
              <a:gd name="connsiteY2175" fmla="*/ 4584219 h 6533995"/>
              <a:gd name="connsiteX2176" fmla="*/ 3396744 w 11830043"/>
              <a:gd name="connsiteY2176" fmla="*/ 4594006 h 6533995"/>
              <a:gd name="connsiteX2177" fmla="*/ 3386959 w 11830043"/>
              <a:gd name="connsiteY2177" fmla="*/ 4603730 h 6533995"/>
              <a:gd name="connsiteX2178" fmla="*/ 3377237 w 11830043"/>
              <a:gd name="connsiteY2178" fmla="*/ 4594006 h 6533995"/>
              <a:gd name="connsiteX2179" fmla="*/ 3386959 w 11830043"/>
              <a:gd name="connsiteY2179" fmla="*/ 4584219 h 6533995"/>
              <a:gd name="connsiteX2180" fmla="*/ 3145752 w 11830043"/>
              <a:gd name="connsiteY2180" fmla="*/ 4584219 h 6533995"/>
              <a:gd name="connsiteX2181" fmla="*/ 3155533 w 11830043"/>
              <a:gd name="connsiteY2181" fmla="*/ 4594006 h 6533995"/>
              <a:gd name="connsiteX2182" fmla="*/ 3145752 w 11830043"/>
              <a:gd name="connsiteY2182" fmla="*/ 4603730 h 6533995"/>
              <a:gd name="connsiteX2183" fmla="*/ 3136033 w 11830043"/>
              <a:gd name="connsiteY2183" fmla="*/ 4594006 h 6533995"/>
              <a:gd name="connsiteX2184" fmla="*/ 3145752 w 11830043"/>
              <a:gd name="connsiteY2184" fmla="*/ 4584219 h 6533995"/>
              <a:gd name="connsiteX2185" fmla="*/ 2904574 w 11830043"/>
              <a:gd name="connsiteY2185" fmla="*/ 4584219 h 6533995"/>
              <a:gd name="connsiteX2186" fmla="*/ 2914356 w 11830043"/>
              <a:gd name="connsiteY2186" fmla="*/ 4594006 h 6533995"/>
              <a:gd name="connsiteX2187" fmla="*/ 2904574 w 11830043"/>
              <a:gd name="connsiteY2187" fmla="*/ 4603730 h 6533995"/>
              <a:gd name="connsiteX2188" fmla="*/ 2894792 w 11830043"/>
              <a:gd name="connsiteY2188" fmla="*/ 4594006 h 6533995"/>
              <a:gd name="connsiteX2189" fmla="*/ 2904574 w 11830043"/>
              <a:gd name="connsiteY2189" fmla="*/ 4584219 h 6533995"/>
              <a:gd name="connsiteX2190" fmla="*/ 2663275 w 11830043"/>
              <a:gd name="connsiteY2190" fmla="*/ 4584219 h 6533995"/>
              <a:gd name="connsiteX2191" fmla="*/ 2673000 w 11830043"/>
              <a:gd name="connsiteY2191" fmla="*/ 4594006 h 6533995"/>
              <a:gd name="connsiteX2192" fmla="*/ 2663275 w 11830043"/>
              <a:gd name="connsiteY2192" fmla="*/ 4603730 h 6533995"/>
              <a:gd name="connsiteX2193" fmla="*/ 2653493 w 11830043"/>
              <a:gd name="connsiteY2193" fmla="*/ 4594006 h 6533995"/>
              <a:gd name="connsiteX2194" fmla="*/ 2663275 w 11830043"/>
              <a:gd name="connsiteY2194" fmla="*/ 4584219 h 6533995"/>
              <a:gd name="connsiteX2195" fmla="*/ 2422038 w 11830043"/>
              <a:gd name="connsiteY2195" fmla="*/ 4584219 h 6533995"/>
              <a:gd name="connsiteX2196" fmla="*/ 2431755 w 11830043"/>
              <a:gd name="connsiteY2196" fmla="*/ 4594006 h 6533995"/>
              <a:gd name="connsiteX2197" fmla="*/ 2422038 w 11830043"/>
              <a:gd name="connsiteY2197" fmla="*/ 4603730 h 6533995"/>
              <a:gd name="connsiteX2198" fmla="*/ 2412258 w 11830043"/>
              <a:gd name="connsiteY2198" fmla="*/ 4594006 h 6533995"/>
              <a:gd name="connsiteX2199" fmla="*/ 2422038 w 11830043"/>
              <a:gd name="connsiteY2199" fmla="*/ 4584219 h 6533995"/>
              <a:gd name="connsiteX2200" fmla="*/ 2180796 w 11830043"/>
              <a:gd name="connsiteY2200" fmla="*/ 4584219 h 6533995"/>
              <a:gd name="connsiteX2201" fmla="*/ 2190581 w 11830043"/>
              <a:gd name="connsiteY2201" fmla="*/ 4594006 h 6533995"/>
              <a:gd name="connsiteX2202" fmla="*/ 2180796 w 11830043"/>
              <a:gd name="connsiteY2202" fmla="*/ 4603730 h 6533995"/>
              <a:gd name="connsiteX2203" fmla="*/ 2171085 w 11830043"/>
              <a:gd name="connsiteY2203" fmla="*/ 4594006 h 6533995"/>
              <a:gd name="connsiteX2204" fmla="*/ 2180796 w 11830043"/>
              <a:gd name="connsiteY2204" fmla="*/ 4584219 h 6533995"/>
              <a:gd name="connsiteX2205" fmla="*/ 1939583 w 11830043"/>
              <a:gd name="connsiteY2205" fmla="*/ 4584219 h 6533995"/>
              <a:gd name="connsiteX2206" fmla="*/ 1949366 w 11830043"/>
              <a:gd name="connsiteY2206" fmla="*/ 4594006 h 6533995"/>
              <a:gd name="connsiteX2207" fmla="*/ 1939583 w 11830043"/>
              <a:gd name="connsiteY2207" fmla="*/ 4603730 h 6533995"/>
              <a:gd name="connsiteX2208" fmla="*/ 1929861 w 11830043"/>
              <a:gd name="connsiteY2208" fmla="*/ 4594006 h 6533995"/>
              <a:gd name="connsiteX2209" fmla="*/ 1939583 w 11830043"/>
              <a:gd name="connsiteY2209" fmla="*/ 4584219 h 6533995"/>
              <a:gd name="connsiteX2210" fmla="*/ 1698332 w 11830043"/>
              <a:gd name="connsiteY2210" fmla="*/ 4584219 h 6533995"/>
              <a:gd name="connsiteX2211" fmla="*/ 1708118 w 11830043"/>
              <a:gd name="connsiteY2211" fmla="*/ 4594006 h 6533995"/>
              <a:gd name="connsiteX2212" fmla="*/ 1698332 w 11830043"/>
              <a:gd name="connsiteY2212" fmla="*/ 4603730 h 6533995"/>
              <a:gd name="connsiteX2213" fmla="*/ 1688548 w 11830043"/>
              <a:gd name="connsiteY2213" fmla="*/ 4594006 h 6533995"/>
              <a:gd name="connsiteX2214" fmla="*/ 1698332 w 11830043"/>
              <a:gd name="connsiteY2214" fmla="*/ 4584219 h 6533995"/>
              <a:gd name="connsiteX2215" fmla="*/ 1457108 w 11830043"/>
              <a:gd name="connsiteY2215" fmla="*/ 4584219 h 6533995"/>
              <a:gd name="connsiteX2216" fmla="*/ 1466828 w 11830043"/>
              <a:gd name="connsiteY2216" fmla="*/ 4594006 h 6533995"/>
              <a:gd name="connsiteX2217" fmla="*/ 1457108 w 11830043"/>
              <a:gd name="connsiteY2217" fmla="*/ 4603730 h 6533995"/>
              <a:gd name="connsiteX2218" fmla="*/ 1447324 w 11830043"/>
              <a:gd name="connsiteY2218" fmla="*/ 4594006 h 6533995"/>
              <a:gd name="connsiteX2219" fmla="*/ 1457108 w 11830043"/>
              <a:gd name="connsiteY2219" fmla="*/ 4584219 h 6533995"/>
              <a:gd name="connsiteX2220" fmla="*/ 1215886 w 11830043"/>
              <a:gd name="connsiteY2220" fmla="*/ 4584219 h 6533995"/>
              <a:gd name="connsiteX2221" fmla="*/ 1225670 w 11830043"/>
              <a:gd name="connsiteY2221" fmla="*/ 4594006 h 6533995"/>
              <a:gd name="connsiteX2222" fmla="*/ 1215886 w 11830043"/>
              <a:gd name="connsiteY2222" fmla="*/ 4603730 h 6533995"/>
              <a:gd name="connsiteX2223" fmla="*/ 1206167 w 11830043"/>
              <a:gd name="connsiteY2223" fmla="*/ 4594006 h 6533995"/>
              <a:gd name="connsiteX2224" fmla="*/ 1215886 w 11830043"/>
              <a:gd name="connsiteY2224" fmla="*/ 4584219 h 6533995"/>
              <a:gd name="connsiteX2225" fmla="*/ 974666 w 11830043"/>
              <a:gd name="connsiteY2225" fmla="*/ 4584219 h 6533995"/>
              <a:gd name="connsiteX2226" fmla="*/ 984450 w 11830043"/>
              <a:gd name="connsiteY2226" fmla="*/ 4594006 h 6533995"/>
              <a:gd name="connsiteX2227" fmla="*/ 974666 w 11830043"/>
              <a:gd name="connsiteY2227" fmla="*/ 4603730 h 6533995"/>
              <a:gd name="connsiteX2228" fmla="*/ 964947 w 11830043"/>
              <a:gd name="connsiteY2228" fmla="*/ 4594006 h 6533995"/>
              <a:gd name="connsiteX2229" fmla="*/ 974666 w 11830043"/>
              <a:gd name="connsiteY2229" fmla="*/ 4584219 h 6533995"/>
              <a:gd name="connsiteX2230" fmla="*/ 733446 w 11830043"/>
              <a:gd name="connsiteY2230" fmla="*/ 4584219 h 6533995"/>
              <a:gd name="connsiteX2231" fmla="*/ 743166 w 11830043"/>
              <a:gd name="connsiteY2231" fmla="*/ 4594006 h 6533995"/>
              <a:gd name="connsiteX2232" fmla="*/ 733446 w 11830043"/>
              <a:gd name="connsiteY2232" fmla="*/ 4603730 h 6533995"/>
              <a:gd name="connsiteX2233" fmla="*/ 723663 w 11830043"/>
              <a:gd name="connsiteY2233" fmla="*/ 4594006 h 6533995"/>
              <a:gd name="connsiteX2234" fmla="*/ 733446 w 11830043"/>
              <a:gd name="connsiteY2234" fmla="*/ 4584219 h 6533995"/>
              <a:gd name="connsiteX2235" fmla="*/ 492226 w 11830043"/>
              <a:gd name="connsiteY2235" fmla="*/ 4584219 h 6533995"/>
              <a:gd name="connsiteX2236" fmla="*/ 501946 w 11830043"/>
              <a:gd name="connsiteY2236" fmla="*/ 4594006 h 6533995"/>
              <a:gd name="connsiteX2237" fmla="*/ 492226 w 11830043"/>
              <a:gd name="connsiteY2237" fmla="*/ 4603730 h 6533995"/>
              <a:gd name="connsiteX2238" fmla="*/ 482442 w 11830043"/>
              <a:gd name="connsiteY2238" fmla="*/ 4594006 h 6533995"/>
              <a:gd name="connsiteX2239" fmla="*/ 492226 w 11830043"/>
              <a:gd name="connsiteY2239" fmla="*/ 4584219 h 6533995"/>
              <a:gd name="connsiteX2240" fmla="*/ 251006 w 11830043"/>
              <a:gd name="connsiteY2240" fmla="*/ 4584219 h 6533995"/>
              <a:gd name="connsiteX2241" fmla="*/ 260790 w 11830043"/>
              <a:gd name="connsiteY2241" fmla="*/ 4594006 h 6533995"/>
              <a:gd name="connsiteX2242" fmla="*/ 251006 w 11830043"/>
              <a:gd name="connsiteY2242" fmla="*/ 4603730 h 6533995"/>
              <a:gd name="connsiteX2243" fmla="*/ 241286 w 11830043"/>
              <a:gd name="connsiteY2243" fmla="*/ 4594006 h 6533995"/>
              <a:gd name="connsiteX2244" fmla="*/ 251006 w 11830043"/>
              <a:gd name="connsiteY2244" fmla="*/ 4584219 h 6533995"/>
              <a:gd name="connsiteX2245" fmla="*/ 9723 w 11830043"/>
              <a:gd name="connsiteY2245" fmla="*/ 4584219 h 6533995"/>
              <a:gd name="connsiteX2246" fmla="*/ 19507 w 11830043"/>
              <a:gd name="connsiteY2246" fmla="*/ 4594006 h 6533995"/>
              <a:gd name="connsiteX2247" fmla="*/ 9723 w 11830043"/>
              <a:gd name="connsiteY2247" fmla="*/ 4603730 h 6533995"/>
              <a:gd name="connsiteX2248" fmla="*/ 3 w 11830043"/>
              <a:gd name="connsiteY2248" fmla="*/ 4594006 h 6533995"/>
              <a:gd name="connsiteX2249" fmla="*/ 9723 w 11830043"/>
              <a:gd name="connsiteY2249" fmla="*/ 4584219 h 6533995"/>
              <a:gd name="connsiteX2250" fmla="*/ 11820259 w 11830043"/>
              <a:gd name="connsiteY2250" fmla="*/ 4342968 h 6533995"/>
              <a:gd name="connsiteX2251" fmla="*/ 11830043 w 11830043"/>
              <a:gd name="connsiteY2251" fmla="*/ 4352692 h 6533995"/>
              <a:gd name="connsiteX2252" fmla="*/ 11820259 w 11830043"/>
              <a:gd name="connsiteY2252" fmla="*/ 4362479 h 6533995"/>
              <a:gd name="connsiteX2253" fmla="*/ 11810539 w 11830043"/>
              <a:gd name="connsiteY2253" fmla="*/ 4352692 h 6533995"/>
              <a:gd name="connsiteX2254" fmla="*/ 11820259 w 11830043"/>
              <a:gd name="connsiteY2254" fmla="*/ 4342968 h 6533995"/>
              <a:gd name="connsiteX2255" fmla="*/ 11579030 w 11830043"/>
              <a:gd name="connsiteY2255" fmla="*/ 4342968 h 6533995"/>
              <a:gd name="connsiteX2256" fmla="*/ 11588815 w 11830043"/>
              <a:gd name="connsiteY2256" fmla="*/ 4352692 h 6533995"/>
              <a:gd name="connsiteX2257" fmla="*/ 11579030 w 11830043"/>
              <a:gd name="connsiteY2257" fmla="*/ 4362479 h 6533995"/>
              <a:gd name="connsiteX2258" fmla="*/ 11569310 w 11830043"/>
              <a:gd name="connsiteY2258" fmla="*/ 4352692 h 6533995"/>
              <a:gd name="connsiteX2259" fmla="*/ 11579030 w 11830043"/>
              <a:gd name="connsiteY2259" fmla="*/ 4342968 h 6533995"/>
              <a:gd name="connsiteX2260" fmla="*/ 11337802 w 11830043"/>
              <a:gd name="connsiteY2260" fmla="*/ 4342968 h 6533995"/>
              <a:gd name="connsiteX2261" fmla="*/ 11347587 w 11830043"/>
              <a:gd name="connsiteY2261" fmla="*/ 4352692 h 6533995"/>
              <a:gd name="connsiteX2262" fmla="*/ 11337802 w 11830043"/>
              <a:gd name="connsiteY2262" fmla="*/ 4362479 h 6533995"/>
              <a:gd name="connsiteX2263" fmla="*/ 11328082 w 11830043"/>
              <a:gd name="connsiteY2263" fmla="*/ 4352692 h 6533995"/>
              <a:gd name="connsiteX2264" fmla="*/ 11337802 w 11830043"/>
              <a:gd name="connsiteY2264" fmla="*/ 4342968 h 6533995"/>
              <a:gd name="connsiteX2265" fmla="*/ 11096574 w 11830043"/>
              <a:gd name="connsiteY2265" fmla="*/ 4342968 h 6533995"/>
              <a:gd name="connsiteX2266" fmla="*/ 11106294 w 11830043"/>
              <a:gd name="connsiteY2266" fmla="*/ 4352692 h 6533995"/>
              <a:gd name="connsiteX2267" fmla="*/ 11096574 w 11830043"/>
              <a:gd name="connsiteY2267" fmla="*/ 4362479 h 6533995"/>
              <a:gd name="connsiteX2268" fmla="*/ 11086790 w 11830043"/>
              <a:gd name="connsiteY2268" fmla="*/ 4352692 h 6533995"/>
              <a:gd name="connsiteX2269" fmla="*/ 11096574 w 11830043"/>
              <a:gd name="connsiteY2269" fmla="*/ 4342968 h 6533995"/>
              <a:gd name="connsiteX2270" fmla="*/ 10855345 w 11830043"/>
              <a:gd name="connsiteY2270" fmla="*/ 4342968 h 6533995"/>
              <a:gd name="connsiteX2271" fmla="*/ 10865065 w 11830043"/>
              <a:gd name="connsiteY2271" fmla="*/ 4352692 h 6533995"/>
              <a:gd name="connsiteX2272" fmla="*/ 10855345 w 11830043"/>
              <a:gd name="connsiteY2272" fmla="*/ 4362479 h 6533995"/>
              <a:gd name="connsiteX2273" fmla="*/ 10845625 w 11830043"/>
              <a:gd name="connsiteY2273" fmla="*/ 4352692 h 6533995"/>
              <a:gd name="connsiteX2274" fmla="*/ 10855345 w 11830043"/>
              <a:gd name="connsiteY2274" fmla="*/ 4342968 h 6533995"/>
              <a:gd name="connsiteX2275" fmla="*/ 10614116 w 11830043"/>
              <a:gd name="connsiteY2275" fmla="*/ 4342968 h 6533995"/>
              <a:gd name="connsiteX2276" fmla="*/ 10623901 w 11830043"/>
              <a:gd name="connsiteY2276" fmla="*/ 4352692 h 6533995"/>
              <a:gd name="connsiteX2277" fmla="*/ 10614116 w 11830043"/>
              <a:gd name="connsiteY2277" fmla="*/ 4362479 h 6533995"/>
              <a:gd name="connsiteX2278" fmla="*/ 10604396 w 11830043"/>
              <a:gd name="connsiteY2278" fmla="*/ 4352692 h 6533995"/>
              <a:gd name="connsiteX2279" fmla="*/ 10614116 w 11830043"/>
              <a:gd name="connsiteY2279" fmla="*/ 4342968 h 6533995"/>
              <a:gd name="connsiteX2280" fmla="*/ 10372888 w 11830043"/>
              <a:gd name="connsiteY2280" fmla="*/ 4342968 h 6533995"/>
              <a:gd name="connsiteX2281" fmla="*/ 10382673 w 11830043"/>
              <a:gd name="connsiteY2281" fmla="*/ 4352692 h 6533995"/>
              <a:gd name="connsiteX2282" fmla="*/ 10372888 w 11830043"/>
              <a:gd name="connsiteY2282" fmla="*/ 4362479 h 6533995"/>
              <a:gd name="connsiteX2283" fmla="*/ 10363168 w 11830043"/>
              <a:gd name="connsiteY2283" fmla="*/ 4352692 h 6533995"/>
              <a:gd name="connsiteX2284" fmla="*/ 10372888 w 11830043"/>
              <a:gd name="connsiteY2284" fmla="*/ 4342968 h 6533995"/>
              <a:gd name="connsiteX2285" fmla="*/ 10131660 w 11830043"/>
              <a:gd name="connsiteY2285" fmla="*/ 4342968 h 6533995"/>
              <a:gd name="connsiteX2286" fmla="*/ 10141444 w 11830043"/>
              <a:gd name="connsiteY2286" fmla="*/ 4352692 h 6533995"/>
              <a:gd name="connsiteX2287" fmla="*/ 10131660 w 11830043"/>
              <a:gd name="connsiteY2287" fmla="*/ 4362479 h 6533995"/>
              <a:gd name="connsiteX2288" fmla="*/ 10121940 w 11830043"/>
              <a:gd name="connsiteY2288" fmla="*/ 4352692 h 6533995"/>
              <a:gd name="connsiteX2289" fmla="*/ 10131660 w 11830043"/>
              <a:gd name="connsiteY2289" fmla="*/ 4342968 h 6533995"/>
              <a:gd name="connsiteX2290" fmla="*/ 9890432 w 11830043"/>
              <a:gd name="connsiteY2290" fmla="*/ 4342968 h 6533995"/>
              <a:gd name="connsiteX2291" fmla="*/ 9900152 w 11830043"/>
              <a:gd name="connsiteY2291" fmla="*/ 4352692 h 6533995"/>
              <a:gd name="connsiteX2292" fmla="*/ 9890432 w 11830043"/>
              <a:gd name="connsiteY2292" fmla="*/ 4362479 h 6533995"/>
              <a:gd name="connsiteX2293" fmla="*/ 9880648 w 11830043"/>
              <a:gd name="connsiteY2293" fmla="*/ 4352692 h 6533995"/>
              <a:gd name="connsiteX2294" fmla="*/ 9890432 w 11830043"/>
              <a:gd name="connsiteY2294" fmla="*/ 4342968 h 6533995"/>
              <a:gd name="connsiteX2295" fmla="*/ 9649203 w 11830043"/>
              <a:gd name="connsiteY2295" fmla="*/ 4342968 h 6533995"/>
              <a:gd name="connsiteX2296" fmla="*/ 9658923 w 11830043"/>
              <a:gd name="connsiteY2296" fmla="*/ 4352692 h 6533995"/>
              <a:gd name="connsiteX2297" fmla="*/ 9649203 w 11830043"/>
              <a:gd name="connsiteY2297" fmla="*/ 4362479 h 6533995"/>
              <a:gd name="connsiteX2298" fmla="*/ 9639483 w 11830043"/>
              <a:gd name="connsiteY2298" fmla="*/ 4352692 h 6533995"/>
              <a:gd name="connsiteX2299" fmla="*/ 9649203 w 11830043"/>
              <a:gd name="connsiteY2299" fmla="*/ 4342968 h 6533995"/>
              <a:gd name="connsiteX2300" fmla="*/ 9417695 w 11830043"/>
              <a:gd name="connsiteY2300" fmla="*/ 4342968 h 6533995"/>
              <a:gd name="connsiteX2301" fmla="*/ 9427416 w 11830043"/>
              <a:gd name="connsiteY2301" fmla="*/ 4352692 h 6533995"/>
              <a:gd name="connsiteX2302" fmla="*/ 9417695 w 11830043"/>
              <a:gd name="connsiteY2302" fmla="*/ 4362479 h 6533995"/>
              <a:gd name="connsiteX2303" fmla="*/ 9407911 w 11830043"/>
              <a:gd name="connsiteY2303" fmla="*/ 4352692 h 6533995"/>
              <a:gd name="connsiteX2304" fmla="*/ 9417695 w 11830043"/>
              <a:gd name="connsiteY2304" fmla="*/ 4342968 h 6533995"/>
              <a:gd name="connsiteX2305" fmla="*/ 9176467 w 11830043"/>
              <a:gd name="connsiteY2305" fmla="*/ 4342968 h 6533995"/>
              <a:gd name="connsiteX2306" fmla="*/ 9186187 w 11830043"/>
              <a:gd name="connsiteY2306" fmla="*/ 4352692 h 6533995"/>
              <a:gd name="connsiteX2307" fmla="*/ 9176467 w 11830043"/>
              <a:gd name="connsiteY2307" fmla="*/ 4362479 h 6533995"/>
              <a:gd name="connsiteX2308" fmla="*/ 9166683 w 11830043"/>
              <a:gd name="connsiteY2308" fmla="*/ 4352692 h 6533995"/>
              <a:gd name="connsiteX2309" fmla="*/ 9176467 w 11830043"/>
              <a:gd name="connsiteY2309" fmla="*/ 4342968 h 6533995"/>
              <a:gd name="connsiteX2310" fmla="*/ 8935237 w 11830043"/>
              <a:gd name="connsiteY2310" fmla="*/ 4342968 h 6533995"/>
              <a:gd name="connsiteX2311" fmla="*/ 8944958 w 11830043"/>
              <a:gd name="connsiteY2311" fmla="*/ 4352692 h 6533995"/>
              <a:gd name="connsiteX2312" fmla="*/ 8935237 w 11830043"/>
              <a:gd name="connsiteY2312" fmla="*/ 4362479 h 6533995"/>
              <a:gd name="connsiteX2313" fmla="*/ 8925454 w 11830043"/>
              <a:gd name="connsiteY2313" fmla="*/ 4352692 h 6533995"/>
              <a:gd name="connsiteX2314" fmla="*/ 8935237 w 11830043"/>
              <a:gd name="connsiteY2314" fmla="*/ 4342968 h 6533995"/>
              <a:gd name="connsiteX2315" fmla="*/ 8694009 w 11830043"/>
              <a:gd name="connsiteY2315" fmla="*/ 4342968 h 6533995"/>
              <a:gd name="connsiteX2316" fmla="*/ 8703730 w 11830043"/>
              <a:gd name="connsiteY2316" fmla="*/ 4352692 h 6533995"/>
              <a:gd name="connsiteX2317" fmla="*/ 8694009 w 11830043"/>
              <a:gd name="connsiteY2317" fmla="*/ 4362479 h 6533995"/>
              <a:gd name="connsiteX2318" fmla="*/ 8684289 w 11830043"/>
              <a:gd name="connsiteY2318" fmla="*/ 4352692 h 6533995"/>
              <a:gd name="connsiteX2319" fmla="*/ 8694009 w 11830043"/>
              <a:gd name="connsiteY2319" fmla="*/ 4342968 h 6533995"/>
              <a:gd name="connsiteX2320" fmla="*/ 8452781 w 11830043"/>
              <a:gd name="connsiteY2320" fmla="*/ 4342968 h 6533995"/>
              <a:gd name="connsiteX2321" fmla="*/ 8462566 w 11830043"/>
              <a:gd name="connsiteY2321" fmla="*/ 4352692 h 6533995"/>
              <a:gd name="connsiteX2322" fmla="*/ 8452781 w 11830043"/>
              <a:gd name="connsiteY2322" fmla="*/ 4362479 h 6533995"/>
              <a:gd name="connsiteX2323" fmla="*/ 8443061 w 11830043"/>
              <a:gd name="connsiteY2323" fmla="*/ 4352692 h 6533995"/>
              <a:gd name="connsiteX2324" fmla="*/ 8452781 w 11830043"/>
              <a:gd name="connsiteY2324" fmla="*/ 4342968 h 6533995"/>
              <a:gd name="connsiteX2325" fmla="*/ 8211553 w 11830043"/>
              <a:gd name="connsiteY2325" fmla="*/ 4342968 h 6533995"/>
              <a:gd name="connsiteX2326" fmla="*/ 8221273 w 11830043"/>
              <a:gd name="connsiteY2326" fmla="*/ 4352692 h 6533995"/>
              <a:gd name="connsiteX2327" fmla="*/ 8211553 w 11830043"/>
              <a:gd name="connsiteY2327" fmla="*/ 4362479 h 6533995"/>
              <a:gd name="connsiteX2328" fmla="*/ 8201769 w 11830043"/>
              <a:gd name="connsiteY2328" fmla="*/ 4352692 h 6533995"/>
              <a:gd name="connsiteX2329" fmla="*/ 8211553 w 11830043"/>
              <a:gd name="connsiteY2329" fmla="*/ 4342968 h 6533995"/>
              <a:gd name="connsiteX2330" fmla="*/ 7970260 w 11830043"/>
              <a:gd name="connsiteY2330" fmla="*/ 4342968 h 6533995"/>
              <a:gd name="connsiteX2331" fmla="*/ 7980044 w 11830043"/>
              <a:gd name="connsiteY2331" fmla="*/ 4352692 h 6533995"/>
              <a:gd name="connsiteX2332" fmla="*/ 7970260 w 11830043"/>
              <a:gd name="connsiteY2332" fmla="*/ 4362479 h 6533995"/>
              <a:gd name="connsiteX2333" fmla="*/ 7960477 w 11830043"/>
              <a:gd name="connsiteY2333" fmla="*/ 4352692 h 6533995"/>
              <a:gd name="connsiteX2334" fmla="*/ 7970260 w 11830043"/>
              <a:gd name="connsiteY2334" fmla="*/ 4342968 h 6533995"/>
              <a:gd name="connsiteX2335" fmla="*/ 7729032 w 11830043"/>
              <a:gd name="connsiteY2335" fmla="*/ 4342968 h 6533995"/>
              <a:gd name="connsiteX2336" fmla="*/ 7738753 w 11830043"/>
              <a:gd name="connsiteY2336" fmla="*/ 4352692 h 6533995"/>
              <a:gd name="connsiteX2337" fmla="*/ 7729032 w 11830043"/>
              <a:gd name="connsiteY2337" fmla="*/ 4362479 h 6533995"/>
              <a:gd name="connsiteX2338" fmla="*/ 7719249 w 11830043"/>
              <a:gd name="connsiteY2338" fmla="*/ 4352692 h 6533995"/>
              <a:gd name="connsiteX2339" fmla="*/ 7729032 w 11830043"/>
              <a:gd name="connsiteY2339" fmla="*/ 4342968 h 6533995"/>
              <a:gd name="connsiteX2340" fmla="*/ 7487803 w 11830043"/>
              <a:gd name="connsiteY2340" fmla="*/ 4342968 h 6533995"/>
              <a:gd name="connsiteX2341" fmla="*/ 7497524 w 11830043"/>
              <a:gd name="connsiteY2341" fmla="*/ 4352692 h 6533995"/>
              <a:gd name="connsiteX2342" fmla="*/ 7487803 w 11830043"/>
              <a:gd name="connsiteY2342" fmla="*/ 4362479 h 6533995"/>
              <a:gd name="connsiteX2343" fmla="*/ 7478019 w 11830043"/>
              <a:gd name="connsiteY2343" fmla="*/ 4352692 h 6533995"/>
              <a:gd name="connsiteX2344" fmla="*/ 7487803 w 11830043"/>
              <a:gd name="connsiteY2344" fmla="*/ 4342968 h 6533995"/>
              <a:gd name="connsiteX2345" fmla="*/ 7246575 w 11830043"/>
              <a:gd name="connsiteY2345" fmla="*/ 4342968 h 6533995"/>
              <a:gd name="connsiteX2346" fmla="*/ 7256359 w 11830043"/>
              <a:gd name="connsiteY2346" fmla="*/ 4352692 h 6533995"/>
              <a:gd name="connsiteX2347" fmla="*/ 7246575 w 11830043"/>
              <a:gd name="connsiteY2347" fmla="*/ 4362479 h 6533995"/>
              <a:gd name="connsiteX2348" fmla="*/ 7236855 w 11830043"/>
              <a:gd name="connsiteY2348" fmla="*/ 4352692 h 6533995"/>
              <a:gd name="connsiteX2349" fmla="*/ 7246575 w 11830043"/>
              <a:gd name="connsiteY2349" fmla="*/ 4342968 h 6533995"/>
              <a:gd name="connsiteX2350" fmla="*/ 7005346 w 11830043"/>
              <a:gd name="connsiteY2350" fmla="*/ 4342968 h 6533995"/>
              <a:gd name="connsiteX2351" fmla="*/ 7015130 w 11830043"/>
              <a:gd name="connsiteY2351" fmla="*/ 4352692 h 6533995"/>
              <a:gd name="connsiteX2352" fmla="*/ 7005346 w 11830043"/>
              <a:gd name="connsiteY2352" fmla="*/ 4362479 h 6533995"/>
              <a:gd name="connsiteX2353" fmla="*/ 6995626 w 11830043"/>
              <a:gd name="connsiteY2353" fmla="*/ 4352692 h 6533995"/>
              <a:gd name="connsiteX2354" fmla="*/ 7005346 w 11830043"/>
              <a:gd name="connsiteY2354" fmla="*/ 4342968 h 6533995"/>
              <a:gd name="connsiteX2355" fmla="*/ 6764118 w 11830043"/>
              <a:gd name="connsiteY2355" fmla="*/ 4342968 h 6533995"/>
              <a:gd name="connsiteX2356" fmla="*/ 6773902 w 11830043"/>
              <a:gd name="connsiteY2356" fmla="*/ 4352692 h 6533995"/>
              <a:gd name="connsiteX2357" fmla="*/ 6764118 w 11830043"/>
              <a:gd name="connsiteY2357" fmla="*/ 4362479 h 6533995"/>
              <a:gd name="connsiteX2358" fmla="*/ 6754335 w 11830043"/>
              <a:gd name="connsiteY2358" fmla="*/ 4352692 h 6533995"/>
              <a:gd name="connsiteX2359" fmla="*/ 6764118 w 11830043"/>
              <a:gd name="connsiteY2359" fmla="*/ 4342968 h 6533995"/>
              <a:gd name="connsiteX2360" fmla="*/ 6522889 w 11830043"/>
              <a:gd name="connsiteY2360" fmla="*/ 4342968 h 6533995"/>
              <a:gd name="connsiteX2361" fmla="*/ 6532610 w 11830043"/>
              <a:gd name="connsiteY2361" fmla="*/ 4352692 h 6533995"/>
              <a:gd name="connsiteX2362" fmla="*/ 6522889 w 11830043"/>
              <a:gd name="connsiteY2362" fmla="*/ 4362479 h 6533995"/>
              <a:gd name="connsiteX2363" fmla="*/ 6513105 w 11830043"/>
              <a:gd name="connsiteY2363" fmla="*/ 4352692 h 6533995"/>
              <a:gd name="connsiteX2364" fmla="*/ 6522889 w 11830043"/>
              <a:gd name="connsiteY2364" fmla="*/ 4342968 h 6533995"/>
              <a:gd name="connsiteX2365" fmla="*/ 6281661 w 11830043"/>
              <a:gd name="connsiteY2365" fmla="*/ 4342968 h 6533995"/>
              <a:gd name="connsiteX2366" fmla="*/ 6291381 w 11830043"/>
              <a:gd name="connsiteY2366" fmla="*/ 4352692 h 6533995"/>
              <a:gd name="connsiteX2367" fmla="*/ 6281661 w 11830043"/>
              <a:gd name="connsiteY2367" fmla="*/ 4362479 h 6533995"/>
              <a:gd name="connsiteX2368" fmla="*/ 6271877 w 11830043"/>
              <a:gd name="connsiteY2368" fmla="*/ 4352692 h 6533995"/>
              <a:gd name="connsiteX2369" fmla="*/ 6281661 w 11830043"/>
              <a:gd name="connsiteY2369" fmla="*/ 4342968 h 6533995"/>
              <a:gd name="connsiteX2370" fmla="*/ 6040432 w 11830043"/>
              <a:gd name="connsiteY2370" fmla="*/ 4342968 h 6533995"/>
              <a:gd name="connsiteX2371" fmla="*/ 6050216 w 11830043"/>
              <a:gd name="connsiteY2371" fmla="*/ 4352692 h 6533995"/>
              <a:gd name="connsiteX2372" fmla="*/ 6040432 w 11830043"/>
              <a:gd name="connsiteY2372" fmla="*/ 4362479 h 6533995"/>
              <a:gd name="connsiteX2373" fmla="*/ 6030712 w 11830043"/>
              <a:gd name="connsiteY2373" fmla="*/ 4352692 h 6533995"/>
              <a:gd name="connsiteX2374" fmla="*/ 6040432 w 11830043"/>
              <a:gd name="connsiteY2374" fmla="*/ 4342968 h 6533995"/>
              <a:gd name="connsiteX2375" fmla="*/ 5799205 w 11830043"/>
              <a:gd name="connsiteY2375" fmla="*/ 4342968 h 6533995"/>
              <a:gd name="connsiteX2376" fmla="*/ 5808989 w 11830043"/>
              <a:gd name="connsiteY2376" fmla="*/ 4352692 h 6533995"/>
              <a:gd name="connsiteX2377" fmla="*/ 5799205 w 11830043"/>
              <a:gd name="connsiteY2377" fmla="*/ 4362479 h 6533995"/>
              <a:gd name="connsiteX2378" fmla="*/ 5789486 w 11830043"/>
              <a:gd name="connsiteY2378" fmla="*/ 4352692 h 6533995"/>
              <a:gd name="connsiteX2379" fmla="*/ 5799205 w 11830043"/>
              <a:gd name="connsiteY2379" fmla="*/ 4342968 h 6533995"/>
              <a:gd name="connsiteX2380" fmla="*/ 5557991 w 11830043"/>
              <a:gd name="connsiteY2380" fmla="*/ 4342968 h 6533995"/>
              <a:gd name="connsiteX2381" fmla="*/ 5567774 w 11830043"/>
              <a:gd name="connsiteY2381" fmla="*/ 4352692 h 6533995"/>
              <a:gd name="connsiteX2382" fmla="*/ 5557991 w 11830043"/>
              <a:gd name="connsiteY2382" fmla="*/ 4362479 h 6533995"/>
              <a:gd name="connsiteX2383" fmla="*/ 5548208 w 11830043"/>
              <a:gd name="connsiteY2383" fmla="*/ 4352692 h 6533995"/>
              <a:gd name="connsiteX2384" fmla="*/ 5557991 w 11830043"/>
              <a:gd name="connsiteY2384" fmla="*/ 4342968 h 6533995"/>
              <a:gd name="connsiteX2385" fmla="*/ 5316710 w 11830043"/>
              <a:gd name="connsiteY2385" fmla="*/ 4342968 h 6533995"/>
              <a:gd name="connsiteX2386" fmla="*/ 5326429 w 11830043"/>
              <a:gd name="connsiteY2386" fmla="*/ 4352692 h 6533995"/>
              <a:gd name="connsiteX2387" fmla="*/ 5316710 w 11830043"/>
              <a:gd name="connsiteY2387" fmla="*/ 4362479 h 6533995"/>
              <a:gd name="connsiteX2388" fmla="*/ 5306924 w 11830043"/>
              <a:gd name="connsiteY2388" fmla="*/ 4352692 h 6533995"/>
              <a:gd name="connsiteX2389" fmla="*/ 5316710 w 11830043"/>
              <a:gd name="connsiteY2389" fmla="*/ 4342968 h 6533995"/>
              <a:gd name="connsiteX2390" fmla="*/ 5075486 w 11830043"/>
              <a:gd name="connsiteY2390" fmla="*/ 4342968 h 6533995"/>
              <a:gd name="connsiteX2391" fmla="*/ 5085202 w 11830043"/>
              <a:gd name="connsiteY2391" fmla="*/ 4352692 h 6533995"/>
              <a:gd name="connsiteX2392" fmla="*/ 5075486 w 11830043"/>
              <a:gd name="connsiteY2392" fmla="*/ 4362479 h 6533995"/>
              <a:gd name="connsiteX2393" fmla="*/ 5065705 w 11830043"/>
              <a:gd name="connsiteY2393" fmla="*/ 4352692 h 6533995"/>
              <a:gd name="connsiteX2394" fmla="*/ 5075486 w 11830043"/>
              <a:gd name="connsiteY2394" fmla="*/ 4342968 h 6533995"/>
              <a:gd name="connsiteX2395" fmla="*/ 4834252 w 11830043"/>
              <a:gd name="connsiteY2395" fmla="*/ 4342968 h 6533995"/>
              <a:gd name="connsiteX2396" fmla="*/ 4844040 w 11830043"/>
              <a:gd name="connsiteY2396" fmla="*/ 4352692 h 6533995"/>
              <a:gd name="connsiteX2397" fmla="*/ 4834252 w 11830043"/>
              <a:gd name="connsiteY2397" fmla="*/ 4362479 h 6533995"/>
              <a:gd name="connsiteX2398" fmla="*/ 4824534 w 11830043"/>
              <a:gd name="connsiteY2398" fmla="*/ 4352692 h 6533995"/>
              <a:gd name="connsiteX2399" fmla="*/ 4834252 w 11830043"/>
              <a:gd name="connsiteY2399" fmla="*/ 4342968 h 6533995"/>
              <a:gd name="connsiteX2400" fmla="*/ 4593019 w 11830043"/>
              <a:gd name="connsiteY2400" fmla="*/ 4342968 h 6533995"/>
              <a:gd name="connsiteX2401" fmla="*/ 4602795 w 11830043"/>
              <a:gd name="connsiteY2401" fmla="*/ 4352692 h 6533995"/>
              <a:gd name="connsiteX2402" fmla="*/ 4593019 w 11830043"/>
              <a:gd name="connsiteY2402" fmla="*/ 4362479 h 6533995"/>
              <a:gd name="connsiteX2403" fmla="*/ 4583304 w 11830043"/>
              <a:gd name="connsiteY2403" fmla="*/ 4352692 h 6533995"/>
              <a:gd name="connsiteX2404" fmla="*/ 4593019 w 11830043"/>
              <a:gd name="connsiteY2404" fmla="*/ 4342968 h 6533995"/>
              <a:gd name="connsiteX2405" fmla="*/ 4351806 w 11830043"/>
              <a:gd name="connsiteY2405" fmla="*/ 4342968 h 6533995"/>
              <a:gd name="connsiteX2406" fmla="*/ 4361580 w 11830043"/>
              <a:gd name="connsiteY2406" fmla="*/ 4352692 h 6533995"/>
              <a:gd name="connsiteX2407" fmla="*/ 4351806 w 11830043"/>
              <a:gd name="connsiteY2407" fmla="*/ 4362479 h 6533995"/>
              <a:gd name="connsiteX2408" fmla="*/ 4342006 w 11830043"/>
              <a:gd name="connsiteY2408" fmla="*/ 4352692 h 6533995"/>
              <a:gd name="connsiteX2409" fmla="*/ 4351806 w 11830043"/>
              <a:gd name="connsiteY2409" fmla="*/ 4342968 h 6533995"/>
              <a:gd name="connsiteX2410" fmla="*/ 4110581 w 11830043"/>
              <a:gd name="connsiteY2410" fmla="*/ 4342968 h 6533995"/>
              <a:gd name="connsiteX2411" fmla="*/ 4120362 w 11830043"/>
              <a:gd name="connsiteY2411" fmla="*/ 4352692 h 6533995"/>
              <a:gd name="connsiteX2412" fmla="*/ 4110581 w 11830043"/>
              <a:gd name="connsiteY2412" fmla="*/ 4362479 h 6533995"/>
              <a:gd name="connsiteX2413" fmla="*/ 4100799 w 11830043"/>
              <a:gd name="connsiteY2413" fmla="*/ 4352692 h 6533995"/>
              <a:gd name="connsiteX2414" fmla="*/ 4110581 w 11830043"/>
              <a:gd name="connsiteY2414" fmla="*/ 4342968 h 6533995"/>
              <a:gd name="connsiteX2415" fmla="*/ 3869431 w 11830043"/>
              <a:gd name="connsiteY2415" fmla="*/ 4342968 h 6533995"/>
              <a:gd name="connsiteX2416" fmla="*/ 3879151 w 11830043"/>
              <a:gd name="connsiteY2416" fmla="*/ 4352692 h 6533995"/>
              <a:gd name="connsiteX2417" fmla="*/ 3869431 w 11830043"/>
              <a:gd name="connsiteY2417" fmla="*/ 4362479 h 6533995"/>
              <a:gd name="connsiteX2418" fmla="*/ 3859648 w 11830043"/>
              <a:gd name="connsiteY2418" fmla="*/ 4352692 h 6533995"/>
              <a:gd name="connsiteX2419" fmla="*/ 3869431 w 11830043"/>
              <a:gd name="connsiteY2419" fmla="*/ 4342968 h 6533995"/>
              <a:gd name="connsiteX2420" fmla="*/ 3628212 w 11830043"/>
              <a:gd name="connsiteY2420" fmla="*/ 4342968 h 6533995"/>
              <a:gd name="connsiteX2421" fmla="*/ 3637936 w 11830043"/>
              <a:gd name="connsiteY2421" fmla="*/ 4352692 h 6533995"/>
              <a:gd name="connsiteX2422" fmla="*/ 3628212 w 11830043"/>
              <a:gd name="connsiteY2422" fmla="*/ 4362479 h 6533995"/>
              <a:gd name="connsiteX2423" fmla="*/ 3618432 w 11830043"/>
              <a:gd name="connsiteY2423" fmla="*/ 4352692 h 6533995"/>
              <a:gd name="connsiteX2424" fmla="*/ 3628212 w 11830043"/>
              <a:gd name="connsiteY2424" fmla="*/ 4342968 h 6533995"/>
              <a:gd name="connsiteX2425" fmla="*/ 3386958 w 11830043"/>
              <a:gd name="connsiteY2425" fmla="*/ 4342968 h 6533995"/>
              <a:gd name="connsiteX2426" fmla="*/ 3396744 w 11830043"/>
              <a:gd name="connsiteY2426" fmla="*/ 4352692 h 6533995"/>
              <a:gd name="connsiteX2427" fmla="*/ 3386958 w 11830043"/>
              <a:gd name="connsiteY2427" fmla="*/ 4362479 h 6533995"/>
              <a:gd name="connsiteX2428" fmla="*/ 3377237 w 11830043"/>
              <a:gd name="connsiteY2428" fmla="*/ 4352692 h 6533995"/>
              <a:gd name="connsiteX2429" fmla="*/ 3386958 w 11830043"/>
              <a:gd name="connsiteY2429" fmla="*/ 4342968 h 6533995"/>
              <a:gd name="connsiteX2430" fmla="*/ 3145752 w 11830043"/>
              <a:gd name="connsiteY2430" fmla="*/ 4342968 h 6533995"/>
              <a:gd name="connsiteX2431" fmla="*/ 3155533 w 11830043"/>
              <a:gd name="connsiteY2431" fmla="*/ 4352692 h 6533995"/>
              <a:gd name="connsiteX2432" fmla="*/ 3145752 w 11830043"/>
              <a:gd name="connsiteY2432" fmla="*/ 4362479 h 6533995"/>
              <a:gd name="connsiteX2433" fmla="*/ 3136033 w 11830043"/>
              <a:gd name="connsiteY2433" fmla="*/ 4352692 h 6533995"/>
              <a:gd name="connsiteX2434" fmla="*/ 3145752 w 11830043"/>
              <a:gd name="connsiteY2434" fmla="*/ 4342968 h 6533995"/>
              <a:gd name="connsiteX2435" fmla="*/ 2904573 w 11830043"/>
              <a:gd name="connsiteY2435" fmla="*/ 4342968 h 6533995"/>
              <a:gd name="connsiteX2436" fmla="*/ 2914356 w 11830043"/>
              <a:gd name="connsiteY2436" fmla="*/ 4352692 h 6533995"/>
              <a:gd name="connsiteX2437" fmla="*/ 2904573 w 11830043"/>
              <a:gd name="connsiteY2437" fmla="*/ 4362479 h 6533995"/>
              <a:gd name="connsiteX2438" fmla="*/ 2894792 w 11830043"/>
              <a:gd name="connsiteY2438" fmla="*/ 4352692 h 6533995"/>
              <a:gd name="connsiteX2439" fmla="*/ 2904573 w 11830043"/>
              <a:gd name="connsiteY2439" fmla="*/ 4342968 h 6533995"/>
              <a:gd name="connsiteX2440" fmla="*/ 2663275 w 11830043"/>
              <a:gd name="connsiteY2440" fmla="*/ 4342968 h 6533995"/>
              <a:gd name="connsiteX2441" fmla="*/ 2673000 w 11830043"/>
              <a:gd name="connsiteY2441" fmla="*/ 4352692 h 6533995"/>
              <a:gd name="connsiteX2442" fmla="*/ 2663275 w 11830043"/>
              <a:gd name="connsiteY2442" fmla="*/ 4362479 h 6533995"/>
              <a:gd name="connsiteX2443" fmla="*/ 2653493 w 11830043"/>
              <a:gd name="connsiteY2443" fmla="*/ 4352692 h 6533995"/>
              <a:gd name="connsiteX2444" fmla="*/ 2663275 w 11830043"/>
              <a:gd name="connsiteY2444" fmla="*/ 4342968 h 6533995"/>
              <a:gd name="connsiteX2445" fmla="*/ 2422038 w 11830043"/>
              <a:gd name="connsiteY2445" fmla="*/ 4342968 h 6533995"/>
              <a:gd name="connsiteX2446" fmla="*/ 2431754 w 11830043"/>
              <a:gd name="connsiteY2446" fmla="*/ 4352692 h 6533995"/>
              <a:gd name="connsiteX2447" fmla="*/ 2422038 w 11830043"/>
              <a:gd name="connsiteY2447" fmla="*/ 4362479 h 6533995"/>
              <a:gd name="connsiteX2448" fmla="*/ 2412258 w 11830043"/>
              <a:gd name="connsiteY2448" fmla="*/ 4352692 h 6533995"/>
              <a:gd name="connsiteX2449" fmla="*/ 2422038 w 11830043"/>
              <a:gd name="connsiteY2449" fmla="*/ 4342968 h 6533995"/>
              <a:gd name="connsiteX2450" fmla="*/ 2180788 w 11830043"/>
              <a:gd name="connsiteY2450" fmla="*/ 4342968 h 6533995"/>
              <a:gd name="connsiteX2451" fmla="*/ 2190580 w 11830043"/>
              <a:gd name="connsiteY2451" fmla="*/ 4352692 h 6533995"/>
              <a:gd name="connsiteX2452" fmla="*/ 2180788 w 11830043"/>
              <a:gd name="connsiteY2452" fmla="*/ 4362479 h 6533995"/>
              <a:gd name="connsiteX2453" fmla="*/ 2171085 w 11830043"/>
              <a:gd name="connsiteY2453" fmla="*/ 4352692 h 6533995"/>
              <a:gd name="connsiteX2454" fmla="*/ 2180788 w 11830043"/>
              <a:gd name="connsiteY2454" fmla="*/ 4342968 h 6533995"/>
              <a:gd name="connsiteX2455" fmla="*/ 1939583 w 11830043"/>
              <a:gd name="connsiteY2455" fmla="*/ 4342968 h 6533995"/>
              <a:gd name="connsiteX2456" fmla="*/ 1949366 w 11830043"/>
              <a:gd name="connsiteY2456" fmla="*/ 4352692 h 6533995"/>
              <a:gd name="connsiteX2457" fmla="*/ 1939583 w 11830043"/>
              <a:gd name="connsiteY2457" fmla="*/ 4362479 h 6533995"/>
              <a:gd name="connsiteX2458" fmla="*/ 1929861 w 11830043"/>
              <a:gd name="connsiteY2458" fmla="*/ 4352692 h 6533995"/>
              <a:gd name="connsiteX2459" fmla="*/ 1939583 w 11830043"/>
              <a:gd name="connsiteY2459" fmla="*/ 4342968 h 6533995"/>
              <a:gd name="connsiteX2460" fmla="*/ 1698332 w 11830043"/>
              <a:gd name="connsiteY2460" fmla="*/ 4342968 h 6533995"/>
              <a:gd name="connsiteX2461" fmla="*/ 1708118 w 11830043"/>
              <a:gd name="connsiteY2461" fmla="*/ 4352692 h 6533995"/>
              <a:gd name="connsiteX2462" fmla="*/ 1698332 w 11830043"/>
              <a:gd name="connsiteY2462" fmla="*/ 4362479 h 6533995"/>
              <a:gd name="connsiteX2463" fmla="*/ 1688548 w 11830043"/>
              <a:gd name="connsiteY2463" fmla="*/ 4352692 h 6533995"/>
              <a:gd name="connsiteX2464" fmla="*/ 1698332 w 11830043"/>
              <a:gd name="connsiteY2464" fmla="*/ 4342968 h 6533995"/>
              <a:gd name="connsiteX2465" fmla="*/ 1457108 w 11830043"/>
              <a:gd name="connsiteY2465" fmla="*/ 4342968 h 6533995"/>
              <a:gd name="connsiteX2466" fmla="*/ 1466828 w 11830043"/>
              <a:gd name="connsiteY2466" fmla="*/ 4352692 h 6533995"/>
              <a:gd name="connsiteX2467" fmla="*/ 1457108 w 11830043"/>
              <a:gd name="connsiteY2467" fmla="*/ 4362479 h 6533995"/>
              <a:gd name="connsiteX2468" fmla="*/ 1447324 w 11830043"/>
              <a:gd name="connsiteY2468" fmla="*/ 4352692 h 6533995"/>
              <a:gd name="connsiteX2469" fmla="*/ 1457108 w 11830043"/>
              <a:gd name="connsiteY2469" fmla="*/ 4342968 h 6533995"/>
              <a:gd name="connsiteX2470" fmla="*/ 1215886 w 11830043"/>
              <a:gd name="connsiteY2470" fmla="*/ 4342968 h 6533995"/>
              <a:gd name="connsiteX2471" fmla="*/ 1225670 w 11830043"/>
              <a:gd name="connsiteY2471" fmla="*/ 4352692 h 6533995"/>
              <a:gd name="connsiteX2472" fmla="*/ 1215886 w 11830043"/>
              <a:gd name="connsiteY2472" fmla="*/ 4362479 h 6533995"/>
              <a:gd name="connsiteX2473" fmla="*/ 1206166 w 11830043"/>
              <a:gd name="connsiteY2473" fmla="*/ 4352692 h 6533995"/>
              <a:gd name="connsiteX2474" fmla="*/ 1215886 w 11830043"/>
              <a:gd name="connsiteY2474" fmla="*/ 4342968 h 6533995"/>
              <a:gd name="connsiteX2475" fmla="*/ 974666 w 11830043"/>
              <a:gd name="connsiteY2475" fmla="*/ 4342968 h 6533995"/>
              <a:gd name="connsiteX2476" fmla="*/ 984450 w 11830043"/>
              <a:gd name="connsiteY2476" fmla="*/ 4352692 h 6533995"/>
              <a:gd name="connsiteX2477" fmla="*/ 974666 w 11830043"/>
              <a:gd name="connsiteY2477" fmla="*/ 4362479 h 6533995"/>
              <a:gd name="connsiteX2478" fmla="*/ 964946 w 11830043"/>
              <a:gd name="connsiteY2478" fmla="*/ 4352692 h 6533995"/>
              <a:gd name="connsiteX2479" fmla="*/ 974666 w 11830043"/>
              <a:gd name="connsiteY2479" fmla="*/ 4342968 h 6533995"/>
              <a:gd name="connsiteX2480" fmla="*/ 733446 w 11830043"/>
              <a:gd name="connsiteY2480" fmla="*/ 4342968 h 6533995"/>
              <a:gd name="connsiteX2481" fmla="*/ 743166 w 11830043"/>
              <a:gd name="connsiteY2481" fmla="*/ 4352692 h 6533995"/>
              <a:gd name="connsiteX2482" fmla="*/ 733446 w 11830043"/>
              <a:gd name="connsiteY2482" fmla="*/ 4362479 h 6533995"/>
              <a:gd name="connsiteX2483" fmla="*/ 723662 w 11830043"/>
              <a:gd name="connsiteY2483" fmla="*/ 4352692 h 6533995"/>
              <a:gd name="connsiteX2484" fmla="*/ 733446 w 11830043"/>
              <a:gd name="connsiteY2484" fmla="*/ 4342968 h 6533995"/>
              <a:gd name="connsiteX2485" fmla="*/ 492226 w 11830043"/>
              <a:gd name="connsiteY2485" fmla="*/ 4342968 h 6533995"/>
              <a:gd name="connsiteX2486" fmla="*/ 501945 w 11830043"/>
              <a:gd name="connsiteY2486" fmla="*/ 4352692 h 6533995"/>
              <a:gd name="connsiteX2487" fmla="*/ 492226 w 11830043"/>
              <a:gd name="connsiteY2487" fmla="*/ 4362479 h 6533995"/>
              <a:gd name="connsiteX2488" fmla="*/ 482442 w 11830043"/>
              <a:gd name="connsiteY2488" fmla="*/ 4352692 h 6533995"/>
              <a:gd name="connsiteX2489" fmla="*/ 492226 w 11830043"/>
              <a:gd name="connsiteY2489" fmla="*/ 4342968 h 6533995"/>
              <a:gd name="connsiteX2490" fmla="*/ 251006 w 11830043"/>
              <a:gd name="connsiteY2490" fmla="*/ 4342968 h 6533995"/>
              <a:gd name="connsiteX2491" fmla="*/ 260790 w 11830043"/>
              <a:gd name="connsiteY2491" fmla="*/ 4352692 h 6533995"/>
              <a:gd name="connsiteX2492" fmla="*/ 251006 w 11830043"/>
              <a:gd name="connsiteY2492" fmla="*/ 4362479 h 6533995"/>
              <a:gd name="connsiteX2493" fmla="*/ 241286 w 11830043"/>
              <a:gd name="connsiteY2493" fmla="*/ 4352692 h 6533995"/>
              <a:gd name="connsiteX2494" fmla="*/ 251006 w 11830043"/>
              <a:gd name="connsiteY2494" fmla="*/ 4342968 h 6533995"/>
              <a:gd name="connsiteX2495" fmla="*/ 9723 w 11830043"/>
              <a:gd name="connsiteY2495" fmla="*/ 4342968 h 6533995"/>
              <a:gd name="connsiteX2496" fmla="*/ 19507 w 11830043"/>
              <a:gd name="connsiteY2496" fmla="*/ 4352692 h 6533995"/>
              <a:gd name="connsiteX2497" fmla="*/ 9723 w 11830043"/>
              <a:gd name="connsiteY2497" fmla="*/ 4362479 h 6533995"/>
              <a:gd name="connsiteX2498" fmla="*/ 3 w 11830043"/>
              <a:gd name="connsiteY2498" fmla="*/ 4352692 h 6533995"/>
              <a:gd name="connsiteX2499" fmla="*/ 9723 w 11830043"/>
              <a:gd name="connsiteY2499" fmla="*/ 4342968 h 6533995"/>
              <a:gd name="connsiteX2500" fmla="*/ 11820259 w 11830043"/>
              <a:gd name="connsiteY2500" fmla="*/ 4101717 h 6533995"/>
              <a:gd name="connsiteX2501" fmla="*/ 11830043 w 11830043"/>
              <a:gd name="connsiteY2501" fmla="*/ 4111441 h 6533995"/>
              <a:gd name="connsiteX2502" fmla="*/ 11820259 w 11830043"/>
              <a:gd name="connsiteY2502" fmla="*/ 4121228 h 6533995"/>
              <a:gd name="connsiteX2503" fmla="*/ 11810539 w 11830043"/>
              <a:gd name="connsiteY2503" fmla="*/ 4111441 h 6533995"/>
              <a:gd name="connsiteX2504" fmla="*/ 11820259 w 11830043"/>
              <a:gd name="connsiteY2504" fmla="*/ 4101717 h 6533995"/>
              <a:gd name="connsiteX2505" fmla="*/ 11579030 w 11830043"/>
              <a:gd name="connsiteY2505" fmla="*/ 4101717 h 6533995"/>
              <a:gd name="connsiteX2506" fmla="*/ 11588815 w 11830043"/>
              <a:gd name="connsiteY2506" fmla="*/ 4111441 h 6533995"/>
              <a:gd name="connsiteX2507" fmla="*/ 11579030 w 11830043"/>
              <a:gd name="connsiteY2507" fmla="*/ 4121228 h 6533995"/>
              <a:gd name="connsiteX2508" fmla="*/ 11569310 w 11830043"/>
              <a:gd name="connsiteY2508" fmla="*/ 4111441 h 6533995"/>
              <a:gd name="connsiteX2509" fmla="*/ 11579030 w 11830043"/>
              <a:gd name="connsiteY2509" fmla="*/ 4101717 h 6533995"/>
              <a:gd name="connsiteX2510" fmla="*/ 11337802 w 11830043"/>
              <a:gd name="connsiteY2510" fmla="*/ 4101717 h 6533995"/>
              <a:gd name="connsiteX2511" fmla="*/ 11347587 w 11830043"/>
              <a:gd name="connsiteY2511" fmla="*/ 4111441 h 6533995"/>
              <a:gd name="connsiteX2512" fmla="*/ 11337802 w 11830043"/>
              <a:gd name="connsiteY2512" fmla="*/ 4121228 h 6533995"/>
              <a:gd name="connsiteX2513" fmla="*/ 11328082 w 11830043"/>
              <a:gd name="connsiteY2513" fmla="*/ 4111441 h 6533995"/>
              <a:gd name="connsiteX2514" fmla="*/ 11337802 w 11830043"/>
              <a:gd name="connsiteY2514" fmla="*/ 4101717 h 6533995"/>
              <a:gd name="connsiteX2515" fmla="*/ 11096574 w 11830043"/>
              <a:gd name="connsiteY2515" fmla="*/ 4101717 h 6533995"/>
              <a:gd name="connsiteX2516" fmla="*/ 11106294 w 11830043"/>
              <a:gd name="connsiteY2516" fmla="*/ 4111441 h 6533995"/>
              <a:gd name="connsiteX2517" fmla="*/ 11096574 w 11830043"/>
              <a:gd name="connsiteY2517" fmla="*/ 4121228 h 6533995"/>
              <a:gd name="connsiteX2518" fmla="*/ 11086790 w 11830043"/>
              <a:gd name="connsiteY2518" fmla="*/ 4111441 h 6533995"/>
              <a:gd name="connsiteX2519" fmla="*/ 11096574 w 11830043"/>
              <a:gd name="connsiteY2519" fmla="*/ 4101717 h 6533995"/>
              <a:gd name="connsiteX2520" fmla="*/ 10855345 w 11830043"/>
              <a:gd name="connsiteY2520" fmla="*/ 4101717 h 6533995"/>
              <a:gd name="connsiteX2521" fmla="*/ 10865065 w 11830043"/>
              <a:gd name="connsiteY2521" fmla="*/ 4111441 h 6533995"/>
              <a:gd name="connsiteX2522" fmla="*/ 10855345 w 11830043"/>
              <a:gd name="connsiteY2522" fmla="*/ 4121228 h 6533995"/>
              <a:gd name="connsiteX2523" fmla="*/ 10845625 w 11830043"/>
              <a:gd name="connsiteY2523" fmla="*/ 4111441 h 6533995"/>
              <a:gd name="connsiteX2524" fmla="*/ 10855345 w 11830043"/>
              <a:gd name="connsiteY2524" fmla="*/ 4101717 h 6533995"/>
              <a:gd name="connsiteX2525" fmla="*/ 10614116 w 11830043"/>
              <a:gd name="connsiteY2525" fmla="*/ 4101717 h 6533995"/>
              <a:gd name="connsiteX2526" fmla="*/ 10623901 w 11830043"/>
              <a:gd name="connsiteY2526" fmla="*/ 4111441 h 6533995"/>
              <a:gd name="connsiteX2527" fmla="*/ 10614116 w 11830043"/>
              <a:gd name="connsiteY2527" fmla="*/ 4121228 h 6533995"/>
              <a:gd name="connsiteX2528" fmla="*/ 10604396 w 11830043"/>
              <a:gd name="connsiteY2528" fmla="*/ 4111441 h 6533995"/>
              <a:gd name="connsiteX2529" fmla="*/ 10614116 w 11830043"/>
              <a:gd name="connsiteY2529" fmla="*/ 4101717 h 6533995"/>
              <a:gd name="connsiteX2530" fmla="*/ 10372888 w 11830043"/>
              <a:gd name="connsiteY2530" fmla="*/ 4101717 h 6533995"/>
              <a:gd name="connsiteX2531" fmla="*/ 10382673 w 11830043"/>
              <a:gd name="connsiteY2531" fmla="*/ 4111441 h 6533995"/>
              <a:gd name="connsiteX2532" fmla="*/ 10372888 w 11830043"/>
              <a:gd name="connsiteY2532" fmla="*/ 4121228 h 6533995"/>
              <a:gd name="connsiteX2533" fmla="*/ 10363168 w 11830043"/>
              <a:gd name="connsiteY2533" fmla="*/ 4111441 h 6533995"/>
              <a:gd name="connsiteX2534" fmla="*/ 10372888 w 11830043"/>
              <a:gd name="connsiteY2534" fmla="*/ 4101717 h 6533995"/>
              <a:gd name="connsiteX2535" fmla="*/ 10131660 w 11830043"/>
              <a:gd name="connsiteY2535" fmla="*/ 4101717 h 6533995"/>
              <a:gd name="connsiteX2536" fmla="*/ 10141444 w 11830043"/>
              <a:gd name="connsiteY2536" fmla="*/ 4111441 h 6533995"/>
              <a:gd name="connsiteX2537" fmla="*/ 10131660 w 11830043"/>
              <a:gd name="connsiteY2537" fmla="*/ 4121228 h 6533995"/>
              <a:gd name="connsiteX2538" fmla="*/ 10121940 w 11830043"/>
              <a:gd name="connsiteY2538" fmla="*/ 4111441 h 6533995"/>
              <a:gd name="connsiteX2539" fmla="*/ 10131660 w 11830043"/>
              <a:gd name="connsiteY2539" fmla="*/ 4101717 h 6533995"/>
              <a:gd name="connsiteX2540" fmla="*/ 9890432 w 11830043"/>
              <a:gd name="connsiteY2540" fmla="*/ 4101717 h 6533995"/>
              <a:gd name="connsiteX2541" fmla="*/ 9900152 w 11830043"/>
              <a:gd name="connsiteY2541" fmla="*/ 4111441 h 6533995"/>
              <a:gd name="connsiteX2542" fmla="*/ 9890432 w 11830043"/>
              <a:gd name="connsiteY2542" fmla="*/ 4121228 h 6533995"/>
              <a:gd name="connsiteX2543" fmla="*/ 9880648 w 11830043"/>
              <a:gd name="connsiteY2543" fmla="*/ 4111441 h 6533995"/>
              <a:gd name="connsiteX2544" fmla="*/ 9890432 w 11830043"/>
              <a:gd name="connsiteY2544" fmla="*/ 4101717 h 6533995"/>
              <a:gd name="connsiteX2545" fmla="*/ 9649203 w 11830043"/>
              <a:gd name="connsiteY2545" fmla="*/ 4101717 h 6533995"/>
              <a:gd name="connsiteX2546" fmla="*/ 9658923 w 11830043"/>
              <a:gd name="connsiteY2546" fmla="*/ 4111441 h 6533995"/>
              <a:gd name="connsiteX2547" fmla="*/ 9649203 w 11830043"/>
              <a:gd name="connsiteY2547" fmla="*/ 4121228 h 6533995"/>
              <a:gd name="connsiteX2548" fmla="*/ 9639483 w 11830043"/>
              <a:gd name="connsiteY2548" fmla="*/ 4111441 h 6533995"/>
              <a:gd name="connsiteX2549" fmla="*/ 9649203 w 11830043"/>
              <a:gd name="connsiteY2549" fmla="*/ 4101717 h 6533995"/>
              <a:gd name="connsiteX2550" fmla="*/ 9417695 w 11830043"/>
              <a:gd name="connsiteY2550" fmla="*/ 4101717 h 6533995"/>
              <a:gd name="connsiteX2551" fmla="*/ 9427416 w 11830043"/>
              <a:gd name="connsiteY2551" fmla="*/ 4111441 h 6533995"/>
              <a:gd name="connsiteX2552" fmla="*/ 9417695 w 11830043"/>
              <a:gd name="connsiteY2552" fmla="*/ 4121228 h 6533995"/>
              <a:gd name="connsiteX2553" fmla="*/ 9407911 w 11830043"/>
              <a:gd name="connsiteY2553" fmla="*/ 4111441 h 6533995"/>
              <a:gd name="connsiteX2554" fmla="*/ 9417695 w 11830043"/>
              <a:gd name="connsiteY2554" fmla="*/ 4101717 h 6533995"/>
              <a:gd name="connsiteX2555" fmla="*/ 9176467 w 11830043"/>
              <a:gd name="connsiteY2555" fmla="*/ 4101717 h 6533995"/>
              <a:gd name="connsiteX2556" fmla="*/ 9186187 w 11830043"/>
              <a:gd name="connsiteY2556" fmla="*/ 4111441 h 6533995"/>
              <a:gd name="connsiteX2557" fmla="*/ 9176467 w 11830043"/>
              <a:gd name="connsiteY2557" fmla="*/ 4121228 h 6533995"/>
              <a:gd name="connsiteX2558" fmla="*/ 9166683 w 11830043"/>
              <a:gd name="connsiteY2558" fmla="*/ 4111441 h 6533995"/>
              <a:gd name="connsiteX2559" fmla="*/ 9176467 w 11830043"/>
              <a:gd name="connsiteY2559" fmla="*/ 4101717 h 6533995"/>
              <a:gd name="connsiteX2560" fmla="*/ 8935237 w 11830043"/>
              <a:gd name="connsiteY2560" fmla="*/ 4101717 h 6533995"/>
              <a:gd name="connsiteX2561" fmla="*/ 8944958 w 11830043"/>
              <a:gd name="connsiteY2561" fmla="*/ 4111441 h 6533995"/>
              <a:gd name="connsiteX2562" fmla="*/ 8935237 w 11830043"/>
              <a:gd name="connsiteY2562" fmla="*/ 4121228 h 6533995"/>
              <a:gd name="connsiteX2563" fmla="*/ 8925454 w 11830043"/>
              <a:gd name="connsiteY2563" fmla="*/ 4111441 h 6533995"/>
              <a:gd name="connsiteX2564" fmla="*/ 8935237 w 11830043"/>
              <a:gd name="connsiteY2564" fmla="*/ 4101717 h 6533995"/>
              <a:gd name="connsiteX2565" fmla="*/ 8694009 w 11830043"/>
              <a:gd name="connsiteY2565" fmla="*/ 4101717 h 6533995"/>
              <a:gd name="connsiteX2566" fmla="*/ 8703730 w 11830043"/>
              <a:gd name="connsiteY2566" fmla="*/ 4111441 h 6533995"/>
              <a:gd name="connsiteX2567" fmla="*/ 8694009 w 11830043"/>
              <a:gd name="connsiteY2567" fmla="*/ 4121228 h 6533995"/>
              <a:gd name="connsiteX2568" fmla="*/ 8684289 w 11830043"/>
              <a:gd name="connsiteY2568" fmla="*/ 4111441 h 6533995"/>
              <a:gd name="connsiteX2569" fmla="*/ 8694009 w 11830043"/>
              <a:gd name="connsiteY2569" fmla="*/ 4101717 h 6533995"/>
              <a:gd name="connsiteX2570" fmla="*/ 8452781 w 11830043"/>
              <a:gd name="connsiteY2570" fmla="*/ 4101717 h 6533995"/>
              <a:gd name="connsiteX2571" fmla="*/ 8462566 w 11830043"/>
              <a:gd name="connsiteY2571" fmla="*/ 4111441 h 6533995"/>
              <a:gd name="connsiteX2572" fmla="*/ 8452781 w 11830043"/>
              <a:gd name="connsiteY2572" fmla="*/ 4121228 h 6533995"/>
              <a:gd name="connsiteX2573" fmla="*/ 8443061 w 11830043"/>
              <a:gd name="connsiteY2573" fmla="*/ 4111441 h 6533995"/>
              <a:gd name="connsiteX2574" fmla="*/ 8452781 w 11830043"/>
              <a:gd name="connsiteY2574" fmla="*/ 4101717 h 6533995"/>
              <a:gd name="connsiteX2575" fmla="*/ 8211553 w 11830043"/>
              <a:gd name="connsiteY2575" fmla="*/ 4101717 h 6533995"/>
              <a:gd name="connsiteX2576" fmla="*/ 8221273 w 11830043"/>
              <a:gd name="connsiteY2576" fmla="*/ 4111441 h 6533995"/>
              <a:gd name="connsiteX2577" fmla="*/ 8211553 w 11830043"/>
              <a:gd name="connsiteY2577" fmla="*/ 4121228 h 6533995"/>
              <a:gd name="connsiteX2578" fmla="*/ 8201769 w 11830043"/>
              <a:gd name="connsiteY2578" fmla="*/ 4111441 h 6533995"/>
              <a:gd name="connsiteX2579" fmla="*/ 8211553 w 11830043"/>
              <a:gd name="connsiteY2579" fmla="*/ 4101717 h 6533995"/>
              <a:gd name="connsiteX2580" fmla="*/ 7970260 w 11830043"/>
              <a:gd name="connsiteY2580" fmla="*/ 4101717 h 6533995"/>
              <a:gd name="connsiteX2581" fmla="*/ 7980044 w 11830043"/>
              <a:gd name="connsiteY2581" fmla="*/ 4111441 h 6533995"/>
              <a:gd name="connsiteX2582" fmla="*/ 7970260 w 11830043"/>
              <a:gd name="connsiteY2582" fmla="*/ 4121228 h 6533995"/>
              <a:gd name="connsiteX2583" fmla="*/ 7960477 w 11830043"/>
              <a:gd name="connsiteY2583" fmla="*/ 4111441 h 6533995"/>
              <a:gd name="connsiteX2584" fmla="*/ 7970260 w 11830043"/>
              <a:gd name="connsiteY2584" fmla="*/ 4101717 h 6533995"/>
              <a:gd name="connsiteX2585" fmla="*/ 7729032 w 11830043"/>
              <a:gd name="connsiteY2585" fmla="*/ 4101717 h 6533995"/>
              <a:gd name="connsiteX2586" fmla="*/ 7738753 w 11830043"/>
              <a:gd name="connsiteY2586" fmla="*/ 4111441 h 6533995"/>
              <a:gd name="connsiteX2587" fmla="*/ 7729032 w 11830043"/>
              <a:gd name="connsiteY2587" fmla="*/ 4121228 h 6533995"/>
              <a:gd name="connsiteX2588" fmla="*/ 7719249 w 11830043"/>
              <a:gd name="connsiteY2588" fmla="*/ 4111441 h 6533995"/>
              <a:gd name="connsiteX2589" fmla="*/ 7729032 w 11830043"/>
              <a:gd name="connsiteY2589" fmla="*/ 4101717 h 6533995"/>
              <a:gd name="connsiteX2590" fmla="*/ 7487803 w 11830043"/>
              <a:gd name="connsiteY2590" fmla="*/ 4101717 h 6533995"/>
              <a:gd name="connsiteX2591" fmla="*/ 7497524 w 11830043"/>
              <a:gd name="connsiteY2591" fmla="*/ 4111441 h 6533995"/>
              <a:gd name="connsiteX2592" fmla="*/ 7487803 w 11830043"/>
              <a:gd name="connsiteY2592" fmla="*/ 4121228 h 6533995"/>
              <a:gd name="connsiteX2593" fmla="*/ 7478019 w 11830043"/>
              <a:gd name="connsiteY2593" fmla="*/ 4111441 h 6533995"/>
              <a:gd name="connsiteX2594" fmla="*/ 7487803 w 11830043"/>
              <a:gd name="connsiteY2594" fmla="*/ 4101717 h 6533995"/>
              <a:gd name="connsiteX2595" fmla="*/ 7246575 w 11830043"/>
              <a:gd name="connsiteY2595" fmla="*/ 4101717 h 6533995"/>
              <a:gd name="connsiteX2596" fmla="*/ 7256359 w 11830043"/>
              <a:gd name="connsiteY2596" fmla="*/ 4111441 h 6533995"/>
              <a:gd name="connsiteX2597" fmla="*/ 7246575 w 11830043"/>
              <a:gd name="connsiteY2597" fmla="*/ 4121228 h 6533995"/>
              <a:gd name="connsiteX2598" fmla="*/ 7236855 w 11830043"/>
              <a:gd name="connsiteY2598" fmla="*/ 4111441 h 6533995"/>
              <a:gd name="connsiteX2599" fmla="*/ 7246575 w 11830043"/>
              <a:gd name="connsiteY2599" fmla="*/ 4101717 h 6533995"/>
              <a:gd name="connsiteX2600" fmla="*/ 7005346 w 11830043"/>
              <a:gd name="connsiteY2600" fmla="*/ 4101717 h 6533995"/>
              <a:gd name="connsiteX2601" fmla="*/ 7015130 w 11830043"/>
              <a:gd name="connsiteY2601" fmla="*/ 4111441 h 6533995"/>
              <a:gd name="connsiteX2602" fmla="*/ 7005346 w 11830043"/>
              <a:gd name="connsiteY2602" fmla="*/ 4121228 h 6533995"/>
              <a:gd name="connsiteX2603" fmla="*/ 6995626 w 11830043"/>
              <a:gd name="connsiteY2603" fmla="*/ 4111441 h 6533995"/>
              <a:gd name="connsiteX2604" fmla="*/ 7005346 w 11830043"/>
              <a:gd name="connsiteY2604" fmla="*/ 4101717 h 6533995"/>
              <a:gd name="connsiteX2605" fmla="*/ 6764118 w 11830043"/>
              <a:gd name="connsiteY2605" fmla="*/ 4101717 h 6533995"/>
              <a:gd name="connsiteX2606" fmla="*/ 6773902 w 11830043"/>
              <a:gd name="connsiteY2606" fmla="*/ 4111441 h 6533995"/>
              <a:gd name="connsiteX2607" fmla="*/ 6764118 w 11830043"/>
              <a:gd name="connsiteY2607" fmla="*/ 4121228 h 6533995"/>
              <a:gd name="connsiteX2608" fmla="*/ 6754335 w 11830043"/>
              <a:gd name="connsiteY2608" fmla="*/ 4111441 h 6533995"/>
              <a:gd name="connsiteX2609" fmla="*/ 6764118 w 11830043"/>
              <a:gd name="connsiteY2609" fmla="*/ 4101717 h 6533995"/>
              <a:gd name="connsiteX2610" fmla="*/ 6522889 w 11830043"/>
              <a:gd name="connsiteY2610" fmla="*/ 4101717 h 6533995"/>
              <a:gd name="connsiteX2611" fmla="*/ 6532610 w 11830043"/>
              <a:gd name="connsiteY2611" fmla="*/ 4111441 h 6533995"/>
              <a:gd name="connsiteX2612" fmla="*/ 6522889 w 11830043"/>
              <a:gd name="connsiteY2612" fmla="*/ 4121228 h 6533995"/>
              <a:gd name="connsiteX2613" fmla="*/ 6513105 w 11830043"/>
              <a:gd name="connsiteY2613" fmla="*/ 4111441 h 6533995"/>
              <a:gd name="connsiteX2614" fmla="*/ 6522889 w 11830043"/>
              <a:gd name="connsiteY2614" fmla="*/ 4101717 h 6533995"/>
              <a:gd name="connsiteX2615" fmla="*/ 6281661 w 11830043"/>
              <a:gd name="connsiteY2615" fmla="*/ 4101717 h 6533995"/>
              <a:gd name="connsiteX2616" fmla="*/ 6291381 w 11830043"/>
              <a:gd name="connsiteY2616" fmla="*/ 4111441 h 6533995"/>
              <a:gd name="connsiteX2617" fmla="*/ 6281661 w 11830043"/>
              <a:gd name="connsiteY2617" fmla="*/ 4121228 h 6533995"/>
              <a:gd name="connsiteX2618" fmla="*/ 6271877 w 11830043"/>
              <a:gd name="connsiteY2618" fmla="*/ 4111441 h 6533995"/>
              <a:gd name="connsiteX2619" fmla="*/ 6281661 w 11830043"/>
              <a:gd name="connsiteY2619" fmla="*/ 4101717 h 6533995"/>
              <a:gd name="connsiteX2620" fmla="*/ 6040432 w 11830043"/>
              <a:gd name="connsiteY2620" fmla="*/ 4101717 h 6533995"/>
              <a:gd name="connsiteX2621" fmla="*/ 6050216 w 11830043"/>
              <a:gd name="connsiteY2621" fmla="*/ 4111441 h 6533995"/>
              <a:gd name="connsiteX2622" fmla="*/ 6040432 w 11830043"/>
              <a:gd name="connsiteY2622" fmla="*/ 4121228 h 6533995"/>
              <a:gd name="connsiteX2623" fmla="*/ 6030712 w 11830043"/>
              <a:gd name="connsiteY2623" fmla="*/ 4111441 h 6533995"/>
              <a:gd name="connsiteX2624" fmla="*/ 6040432 w 11830043"/>
              <a:gd name="connsiteY2624" fmla="*/ 4101717 h 6533995"/>
              <a:gd name="connsiteX2625" fmla="*/ 5799205 w 11830043"/>
              <a:gd name="connsiteY2625" fmla="*/ 4101717 h 6533995"/>
              <a:gd name="connsiteX2626" fmla="*/ 5808989 w 11830043"/>
              <a:gd name="connsiteY2626" fmla="*/ 4111441 h 6533995"/>
              <a:gd name="connsiteX2627" fmla="*/ 5799205 w 11830043"/>
              <a:gd name="connsiteY2627" fmla="*/ 4121228 h 6533995"/>
              <a:gd name="connsiteX2628" fmla="*/ 5789486 w 11830043"/>
              <a:gd name="connsiteY2628" fmla="*/ 4111441 h 6533995"/>
              <a:gd name="connsiteX2629" fmla="*/ 5799205 w 11830043"/>
              <a:gd name="connsiteY2629" fmla="*/ 4101717 h 6533995"/>
              <a:gd name="connsiteX2630" fmla="*/ 5557991 w 11830043"/>
              <a:gd name="connsiteY2630" fmla="*/ 4101717 h 6533995"/>
              <a:gd name="connsiteX2631" fmla="*/ 5567774 w 11830043"/>
              <a:gd name="connsiteY2631" fmla="*/ 4111441 h 6533995"/>
              <a:gd name="connsiteX2632" fmla="*/ 5557991 w 11830043"/>
              <a:gd name="connsiteY2632" fmla="*/ 4121228 h 6533995"/>
              <a:gd name="connsiteX2633" fmla="*/ 5548208 w 11830043"/>
              <a:gd name="connsiteY2633" fmla="*/ 4111441 h 6533995"/>
              <a:gd name="connsiteX2634" fmla="*/ 5557991 w 11830043"/>
              <a:gd name="connsiteY2634" fmla="*/ 4101717 h 6533995"/>
              <a:gd name="connsiteX2635" fmla="*/ 5316710 w 11830043"/>
              <a:gd name="connsiteY2635" fmla="*/ 4101717 h 6533995"/>
              <a:gd name="connsiteX2636" fmla="*/ 5326429 w 11830043"/>
              <a:gd name="connsiteY2636" fmla="*/ 4111441 h 6533995"/>
              <a:gd name="connsiteX2637" fmla="*/ 5316710 w 11830043"/>
              <a:gd name="connsiteY2637" fmla="*/ 4121228 h 6533995"/>
              <a:gd name="connsiteX2638" fmla="*/ 5306924 w 11830043"/>
              <a:gd name="connsiteY2638" fmla="*/ 4111441 h 6533995"/>
              <a:gd name="connsiteX2639" fmla="*/ 5316710 w 11830043"/>
              <a:gd name="connsiteY2639" fmla="*/ 4101717 h 6533995"/>
              <a:gd name="connsiteX2640" fmla="*/ 5075486 w 11830043"/>
              <a:gd name="connsiteY2640" fmla="*/ 4101717 h 6533995"/>
              <a:gd name="connsiteX2641" fmla="*/ 5085202 w 11830043"/>
              <a:gd name="connsiteY2641" fmla="*/ 4111441 h 6533995"/>
              <a:gd name="connsiteX2642" fmla="*/ 5075486 w 11830043"/>
              <a:gd name="connsiteY2642" fmla="*/ 4121228 h 6533995"/>
              <a:gd name="connsiteX2643" fmla="*/ 5065705 w 11830043"/>
              <a:gd name="connsiteY2643" fmla="*/ 4111441 h 6533995"/>
              <a:gd name="connsiteX2644" fmla="*/ 5075486 w 11830043"/>
              <a:gd name="connsiteY2644" fmla="*/ 4101717 h 6533995"/>
              <a:gd name="connsiteX2645" fmla="*/ 4834252 w 11830043"/>
              <a:gd name="connsiteY2645" fmla="*/ 4101717 h 6533995"/>
              <a:gd name="connsiteX2646" fmla="*/ 4844040 w 11830043"/>
              <a:gd name="connsiteY2646" fmla="*/ 4111441 h 6533995"/>
              <a:gd name="connsiteX2647" fmla="*/ 4834252 w 11830043"/>
              <a:gd name="connsiteY2647" fmla="*/ 4121228 h 6533995"/>
              <a:gd name="connsiteX2648" fmla="*/ 4824534 w 11830043"/>
              <a:gd name="connsiteY2648" fmla="*/ 4111441 h 6533995"/>
              <a:gd name="connsiteX2649" fmla="*/ 4834252 w 11830043"/>
              <a:gd name="connsiteY2649" fmla="*/ 4101717 h 6533995"/>
              <a:gd name="connsiteX2650" fmla="*/ 4593019 w 11830043"/>
              <a:gd name="connsiteY2650" fmla="*/ 4101717 h 6533995"/>
              <a:gd name="connsiteX2651" fmla="*/ 4602795 w 11830043"/>
              <a:gd name="connsiteY2651" fmla="*/ 4111441 h 6533995"/>
              <a:gd name="connsiteX2652" fmla="*/ 4593019 w 11830043"/>
              <a:gd name="connsiteY2652" fmla="*/ 4121228 h 6533995"/>
              <a:gd name="connsiteX2653" fmla="*/ 4583304 w 11830043"/>
              <a:gd name="connsiteY2653" fmla="*/ 4111441 h 6533995"/>
              <a:gd name="connsiteX2654" fmla="*/ 4593019 w 11830043"/>
              <a:gd name="connsiteY2654" fmla="*/ 4101717 h 6533995"/>
              <a:gd name="connsiteX2655" fmla="*/ 4351806 w 11830043"/>
              <a:gd name="connsiteY2655" fmla="*/ 4101717 h 6533995"/>
              <a:gd name="connsiteX2656" fmla="*/ 4361580 w 11830043"/>
              <a:gd name="connsiteY2656" fmla="*/ 4111441 h 6533995"/>
              <a:gd name="connsiteX2657" fmla="*/ 4351806 w 11830043"/>
              <a:gd name="connsiteY2657" fmla="*/ 4121228 h 6533995"/>
              <a:gd name="connsiteX2658" fmla="*/ 4342006 w 11830043"/>
              <a:gd name="connsiteY2658" fmla="*/ 4111441 h 6533995"/>
              <a:gd name="connsiteX2659" fmla="*/ 4351806 w 11830043"/>
              <a:gd name="connsiteY2659" fmla="*/ 4101717 h 6533995"/>
              <a:gd name="connsiteX2660" fmla="*/ 4110581 w 11830043"/>
              <a:gd name="connsiteY2660" fmla="*/ 4101717 h 6533995"/>
              <a:gd name="connsiteX2661" fmla="*/ 4120362 w 11830043"/>
              <a:gd name="connsiteY2661" fmla="*/ 4111441 h 6533995"/>
              <a:gd name="connsiteX2662" fmla="*/ 4110581 w 11830043"/>
              <a:gd name="connsiteY2662" fmla="*/ 4121228 h 6533995"/>
              <a:gd name="connsiteX2663" fmla="*/ 4100799 w 11830043"/>
              <a:gd name="connsiteY2663" fmla="*/ 4111441 h 6533995"/>
              <a:gd name="connsiteX2664" fmla="*/ 4110581 w 11830043"/>
              <a:gd name="connsiteY2664" fmla="*/ 4101717 h 6533995"/>
              <a:gd name="connsiteX2665" fmla="*/ 3869431 w 11830043"/>
              <a:gd name="connsiteY2665" fmla="*/ 4101717 h 6533995"/>
              <a:gd name="connsiteX2666" fmla="*/ 3879149 w 11830043"/>
              <a:gd name="connsiteY2666" fmla="*/ 4111441 h 6533995"/>
              <a:gd name="connsiteX2667" fmla="*/ 3869431 w 11830043"/>
              <a:gd name="connsiteY2667" fmla="*/ 4121228 h 6533995"/>
              <a:gd name="connsiteX2668" fmla="*/ 3859648 w 11830043"/>
              <a:gd name="connsiteY2668" fmla="*/ 4111441 h 6533995"/>
              <a:gd name="connsiteX2669" fmla="*/ 3869431 w 11830043"/>
              <a:gd name="connsiteY2669" fmla="*/ 4101717 h 6533995"/>
              <a:gd name="connsiteX2670" fmla="*/ 3628212 w 11830043"/>
              <a:gd name="connsiteY2670" fmla="*/ 4101717 h 6533995"/>
              <a:gd name="connsiteX2671" fmla="*/ 3637936 w 11830043"/>
              <a:gd name="connsiteY2671" fmla="*/ 4111441 h 6533995"/>
              <a:gd name="connsiteX2672" fmla="*/ 3628212 w 11830043"/>
              <a:gd name="connsiteY2672" fmla="*/ 4121228 h 6533995"/>
              <a:gd name="connsiteX2673" fmla="*/ 3618432 w 11830043"/>
              <a:gd name="connsiteY2673" fmla="*/ 4111441 h 6533995"/>
              <a:gd name="connsiteX2674" fmla="*/ 3628212 w 11830043"/>
              <a:gd name="connsiteY2674" fmla="*/ 4101717 h 6533995"/>
              <a:gd name="connsiteX2675" fmla="*/ 3386958 w 11830043"/>
              <a:gd name="connsiteY2675" fmla="*/ 4101717 h 6533995"/>
              <a:gd name="connsiteX2676" fmla="*/ 3396744 w 11830043"/>
              <a:gd name="connsiteY2676" fmla="*/ 4111441 h 6533995"/>
              <a:gd name="connsiteX2677" fmla="*/ 3386958 w 11830043"/>
              <a:gd name="connsiteY2677" fmla="*/ 4121228 h 6533995"/>
              <a:gd name="connsiteX2678" fmla="*/ 3377237 w 11830043"/>
              <a:gd name="connsiteY2678" fmla="*/ 4111441 h 6533995"/>
              <a:gd name="connsiteX2679" fmla="*/ 3386958 w 11830043"/>
              <a:gd name="connsiteY2679" fmla="*/ 4101717 h 6533995"/>
              <a:gd name="connsiteX2680" fmla="*/ 3145751 w 11830043"/>
              <a:gd name="connsiteY2680" fmla="*/ 4101717 h 6533995"/>
              <a:gd name="connsiteX2681" fmla="*/ 3155533 w 11830043"/>
              <a:gd name="connsiteY2681" fmla="*/ 4111441 h 6533995"/>
              <a:gd name="connsiteX2682" fmla="*/ 3145751 w 11830043"/>
              <a:gd name="connsiteY2682" fmla="*/ 4121228 h 6533995"/>
              <a:gd name="connsiteX2683" fmla="*/ 3136033 w 11830043"/>
              <a:gd name="connsiteY2683" fmla="*/ 4111441 h 6533995"/>
              <a:gd name="connsiteX2684" fmla="*/ 3145751 w 11830043"/>
              <a:gd name="connsiteY2684" fmla="*/ 4101717 h 6533995"/>
              <a:gd name="connsiteX2685" fmla="*/ 2904573 w 11830043"/>
              <a:gd name="connsiteY2685" fmla="*/ 4101717 h 6533995"/>
              <a:gd name="connsiteX2686" fmla="*/ 2914356 w 11830043"/>
              <a:gd name="connsiteY2686" fmla="*/ 4111441 h 6533995"/>
              <a:gd name="connsiteX2687" fmla="*/ 2904573 w 11830043"/>
              <a:gd name="connsiteY2687" fmla="*/ 4121228 h 6533995"/>
              <a:gd name="connsiteX2688" fmla="*/ 2894792 w 11830043"/>
              <a:gd name="connsiteY2688" fmla="*/ 4111441 h 6533995"/>
              <a:gd name="connsiteX2689" fmla="*/ 2904573 w 11830043"/>
              <a:gd name="connsiteY2689" fmla="*/ 4101717 h 6533995"/>
              <a:gd name="connsiteX2690" fmla="*/ 2663275 w 11830043"/>
              <a:gd name="connsiteY2690" fmla="*/ 4101717 h 6533995"/>
              <a:gd name="connsiteX2691" fmla="*/ 2672998 w 11830043"/>
              <a:gd name="connsiteY2691" fmla="*/ 4111441 h 6533995"/>
              <a:gd name="connsiteX2692" fmla="*/ 2663275 w 11830043"/>
              <a:gd name="connsiteY2692" fmla="*/ 4121228 h 6533995"/>
              <a:gd name="connsiteX2693" fmla="*/ 2653493 w 11830043"/>
              <a:gd name="connsiteY2693" fmla="*/ 4111441 h 6533995"/>
              <a:gd name="connsiteX2694" fmla="*/ 2663275 w 11830043"/>
              <a:gd name="connsiteY2694" fmla="*/ 4101717 h 6533995"/>
              <a:gd name="connsiteX2695" fmla="*/ 2422038 w 11830043"/>
              <a:gd name="connsiteY2695" fmla="*/ 4101717 h 6533995"/>
              <a:gd name="connsiteX2696" fmla="*/ 2431754 w 11830043"/>
              <a:gd name="connsiteY2696" fmla="*/ 4111441 h 6533995"/>
              <a:gd name="connsiteX2697" fmla="*/ 2422038 w 11830043"/>
              <a:gd name="connsiteY2697" fmla="*/ 4121228 h 6533995"/>
              <a:gd name="connsiteX2698" fmla="*/ 2412257 w 11830043"/>
              <a:gd name="connsiteY2698" fmla="*/ 4111441 h 6533995"/>
              <a:gd name="connsiteX2699" fmla="*/ 2422038 w 11830043"/>
              <a:gd name="connsiteY2699" fmla="*/ 4101717 h 6533995"/>
              <a:gd name="connsiteX2700" fmla="*/ 2180788 w 11830043"/>
              <a:gd name="connsiteY2700" fmla="*/ 4101717 h 6533995"/>
              <a:gd name="connsiteX2701" fmla="*/ 2190580 w 11830043"/>
              <a:gd name="connsiteY2701" fmla="*/ 4111441 h 6533995"/>
              <a:gd name="connsiteX2702" fmla="*/ 2180788 w 11830043"/>
              <a:gd name="connsiteY2702" fmla="*/ 4121228 h 6533995"/>
              <a:gd name="connsiteX2703" fmla="*/ 2171085 w 11830043"/>
              <a:gd name="connsiteY2703" fmla="*/ 4111441 h 6533995"/>
              <a:gd name="connsiteX2704" fmla="*/ 2180788 w 11830043"/>
              <a:gd name="connsiteY2704" fmla="*/ 4101717 h 6533995"/>
              <a:gd name="connsiteX2705" fmla="*/ 1939583 w 11830043"/>
              <a:gd name="connsiteY2705" fmla="*/ 4101717 h 6533995"/>
              <a:gd name="connsiteX2706" fmla="*/ 1949366 w 11830043"/>
              <a:gd name="connsiteY2706" fmla="*/ 4111441 h 6533995"/>
              <a:gd name="connsiteX2707" fmla="*/ 1939583 w 11830043"/>
              <a:gd name="connsiteY2707" fmla="*/ 4121228 h 6533995"/>
              <a:gd name="connsiteX2708" fmla="*/ 1929861 w 11830043"/>
              <a:gd name="connsiteY2708" fmla="*/ 4111441 h 6533995"/>
              <a:gd name="connsiteX2709" fmla="*/ 1939583 w 11830043"/>
              <a:gd name="connsiteY2709" fmla="*/ 4101717 h 6533995"/>
              <a:gd name="connsiteX2710" fmla="*/ 1698332 w 11830043"/>
              <a:gd name="connsiteY2710" fmla="*/ 4101717 h 6533995"/>
              <a:gd name="connsiteX2711" fmla="*/ 1708118 w 11830043"/>
              <a:gd name="connsiteY2711" fmla="*/ 4111441 h 6533995"/>
              <a:gd name="connsiteX2712" fmla="*/ 1698332 w 11830043"/>
              <a:gd name="connsiteY2712" fmla="*/ 4121228 h 6533995"/>
              <a:gd name="connsiteX2713" fmla="*/ 1688548 w 11830043"/>
              <a:gd name="connsiteY2713" fmla="*/ 4111441 h 6533995"/>
              <a:gd name="connsiteX2714" fmla="*/ 1698332 w 11830043"/>
              <a:gd name="connsiteY2714" fmla="*/ 4101717 h 6533995"/>
              <a:gd name="connsiteX2715" fmla="*/ 1457108 w 11830043"/>
              <a:gd name="connsiteY2715" fmla="*/ 4101717 h 6533995"/>
              <a:gd name="connsiteX2716" fmla="*/ 1466828 w 11830043"/>
              <a:gd name="connsiteY2716" fmla="*/ 4111441 h 6533995"/>
              <a:gd name="connsiteX2717" fmla="*/ 1457108 w 11830043"/>
              <a:gd name="connsiteY2717" fmla="*/ 4121228 h 6533995"/>
              <a:gd name="connsiteX2718" fmla="*/ 1447324 w 11830043"/>
              <a:gd name="connsiteY2718" fmla="*/ 4111441 h 6533995"/>
              <a:gd name="connsiteX2719" fmla="*/ 1457108 w 11830043"/>
              <a:gd name="connsiteY2719" fmla="*/ 4101717 h 6533995"/>
              <a:gd name="connsiteX2720" fmla="*/ 1215886 w 11830043"/>
              <a:gd name="connsiteY2720" fmla="*/ 4101717 h 6533995"/>
              <a:gd name="connsiteX2721" fmla="*/ 1225670 w 11830043"/>
              <a:gd name="connsiteY2721" fmla="*/ 4111441 h 6533995"/>
              <a:gd name="connsiteX2722" fmla="*/ 1215886 w 11830043"/>
              <a:gd name="connsiteY2722" fmla="*/ 4121228 h 6533995"/>
              <a:gd name="connsiteX2723" fmla="*/ 1206166 w 11830043"/>
              <a:gd name="connsiteY2723" fmla="*/ 4111441 h 6533995"/>
              <a:gd name="connsiteX2724" fmla="*/ 1215886 w 11830043"/>
              <a:gd name="connsiteY2724" fmla="*/ 4101717 h 6533995"/>
              <a:gd name="connsiteX2725" fmla="*/ 974666 w 11830043"/>
              <a:gd name="connsiteY2725" fmla="*/ 4101717 h 6533995"/>
              <a:gd name="connsiteX2726" fmla="*/ 984450 w 11830043"/>
              <a:gd name="connsiteY2726" fmla="*/ 4111441 h 6533995"/>
              <a:gd name="connsiteX2727" fmla="*/ 974666 w 11830043"/>
              <a:gd name="connsiteY2727" fmla="*/ 4121228 h 6533995"/>
              <a:gd name="connsiteX2728" fmla="*/ 964946 w 11830043"/>
              <a:gd name="connsiteY2728" fmla="*/ 4111441 h 6533995"/>
              <a:gd name="connsiteX2729" fmla="*/ 974666 w 11830043"/>
              <a:gd name="connsiteY2729" fmla="*/ 4101717 h 6533995"/>
              <a:gd name="connsiteX2730" fmla="*/ 733446 w 11830043"/>
              <a:gd name="connsiteY2730" fmla="*/ 4101717 h 6533995"/>
              <a:gd name="connsiteX2731" fmla="*/ 743166 w 11830043"/>
              <a:gd name="connsiteY2731" fmla="*/ 4111441 h 6533995"/>
              <a:gd name="connsiteX2732" fmla="*/ 733446 w 11830043"/>
              <a:gd name="connsiteY2732" fmla="*/ 4121228 h 6533995"/>
              <a:gd name="connsiteX2733" fmla="*/ 723662 w 11830043"/>
              <a:gd name="connsiteY2733" fmla="*/ 4111441 h 6533995"/>
              <a:gd name="connsiteX2734" fmla="*/ 733446 w 11830043"/>
              <a:gd name="connsiteY2734" fmla="*/ 4101717 h 6533995"/>
              <a:gd name="connsiteX2735" fmla="*/ 492225 w 11830043"/>
              <a:gd name="connsiteY2735" fmla="*/ 4101717 h 6533995"/>
              <a:gd name="connsiteX2736" fmla="*/ 501945 w 11830043"/>
              <a:gd name="connsiteY2736" fmla="*/ 4111441 h 6533995"/>
              <a:gd name="connsiteX2737" fmla="*/ 492225 w 11830043"/>
              <a:gd name="connsiteY2737" fmla="*/ 4121228 h 6533995"/>
              <a:gd name="connsiteX2738" fmla="*/ 482442 w 11830043"/>
              <a:gd name="connsiteY2738" fmla="*/ 4111441 h 6533995"/>
              <a:gd name="connsiteX2739" fmla="*/ 492225 w 11830043"/>
              <a:gd name="connsiteY2739" fmla="*/ 4101717 h 6533995"/>
              <a:gd name="connsiteX2740" fmla="*/ 251006 w 11830043"/>
              <a:gd name="connsiteY2740" fmla="*/ 4101717 h 6533995"/>
              <a:gd name="connsiteX2741" fmla="*/ 260790 w 11830043"/>
              <a:gd name="connsiteY2741" fmla="*/ 4111441 h 6533995"/>
              <a:gd name="connsiteX2742" fmla="*/ 251006 w 11830043"/>
              <a:gd name="connsiteY2742" fmla="*/ 4121228 h 6533995"/>
              <a:gd name="connsiteX2743" fmla="*/ 241286 w 11830043"/>
              <a:gd name="connsiteY2743" fmla="*/ 4111441 h 6533995"/>
              <a:gd name="connsiteX2744" fmla="*/ 251006 w 11830043"/>
              <a:gd name="connsiteY2744" fmla="*/ 4101717 h 6533995"/>
              <a:gd name="connsiteX2745" fmla="*/ 9723 w 11830043"/>
              <a:gd name="connsiteY2745" fmla="*/ 4101717 h 6533995"/>
              <a:gd name="connsiteX2746" fmla="*/ 19506 w 11830043"/>
              <a:gd name="connsiteY2746" fmla="*/ 4111441 h 6533995"/>
              <a:gd name="connsiteX2747" fmla="*/ 9723 w 11830043"/>
              <a:gd name="connsiteY2747" fmla="*/ 4121228 h 6533995"/>
              <a:gd name="connsiteX2748" fmla="*/ 3 w 11830043"/>
              <a:gd name="connsiteY2748" fmla="*/ 4111441 h 6533995"/>
              <a:gd name="connsiteX2749" fmla="*/ 9723 w 11830043"/>
              <a:gd name="connsiteY2749" fmla="*/ 4101717 h 6533995"/>
              <a:gd name="connsiteX2750" fmla="*/ 11820259 w 11830043"/>
              <a:gd name="connsiteY2750" fmla="*/ 3860402 h 6533995"/>
              <a:gd name="connsiteX2751" fmla="*/ 11830043 w 11830043"/>
              <a:gd name="connsiteY2751" fmla="*/ 3870190 h 6533995"/>
              <a:gd name="connsiteX2752" fmla="*/ 11820259 w 11830043"/>
              <a:gd name="connsiteY2752" fmla="*/ 3879913 h 6533995"/>
              <a:gd name="connsiteX2753" fmla="*/ 11810539 w 11830043"/>
              <a:gd name="connsiteY2753" fmla="*/ 3870190 h 6533995"/>
              <a:gd name="connsiteX2754" fmla="*/ 11820259 w 11830043"/>
              <a:gd name="connsiteY2754" fmla="*/ 3860402 h 6533995"/>
              <a:gd name="connsiteX2755" fmla="*/ 11579030 w 11830043"/>
              <a:gd name="connsiteY2755" fmla="*/ 3860402 h 6533995"/>
              <a:gd name="connsiteX2756" fmla="*/ 11588815 w 11830043"/>
              <a:gd name="connsiteY2756" fmla="*/ 3870190 h 6533995"/>
              <a:gd name="connsiteX2757" fmla="*/ 11579030 w 11830043"/>
              <a:gd name="connsiteY2757" fmla="*/ 3879913 h 6533995"/>
              <a:gd name="connsiteX2758" fmla="*/ 11569310 w 11830043"/>
              <a:gd name="connsiteY2758" fmla="*/ 3870190 h 6533995"/>
              <a:gd name="connsiteX2759" fmla="*/ 11579030 w 11830043"/>
              <a:gd name="connsiteY2759" fmla="*/ 3860402 h 6533995"/>
              <a:gd name="connsiteX2760" fmla="*/ 11337802 w 11830043"/>
              <a:gd name="connsiteY2760" fmla="*/ 3860402 h 6533995"/>
              <a:gd name="connsiteX2761" fmla="*/ 11347587 w 11830043"/>
              <a:gd name="connsiteY2761" fmla="*/ 3870190 h 6533995"/>
              <a:gd name="connsiteX2762" fmla="*/ 11337802 w 11830043"/>
              <a:gd name="connsiteY2762" fmla="*/ 3879913 h 6533995"/>
              <a:gd name="connsiteX2763" fmla="*/ 11328082 w 11830043"/>
              <a:gd name="connsiteY2763" fmla="*/ 3870190 h 6533995"/>
              <a:gd name="connsiteX2764" fmla="*/ 11337802 w 11830043"/>
              <a:gd name="connsiteY2764" fmla="*/ 3860402 h 6533995"/>
              <a:gd name="connsiteX2765" fmla="*/ 11096574 w 11830043"/>
              <a:gd name="connsiteY2765" fmla="*/ 3860402 h 6533995"/>
              <a:gd name="connsiteX2766" fmla="*/ 11106294 w 11830043"/>
              <a:gd name="connsiteY2766" fmla="*/ 3870190 h 6533995"/>
              <a:gd name="connsiteX2767" fmla="*/ 11096574 w 11830043"/>
              <a:gd name="connsiteY2767" fmla="*/ 3879913 h 6533995"/>
              <a:gd name="connsiteX2768" fmla="*/ 11086790 w 11830043"/>
              <a:gd name="connsiteY2768" fmla="*/ 3870190 h 6533995"/>
              <a:gd name="connsiteX2769" fmla="*/ 11096574 w 11830043"/>
              <a:gd name="connsiteY2769" fmla="*/ 3860402 h 6533995"/>
              <a:gd name="connsiteX2770" fmla="*/ 10855345 w 11830043"/>
              <a:gd name="connsiteY2770" fmla="*/ 3860402 h 6533995"/>
              <a:gd name="connsiteX2771" fmla="*/ 10865065 w 11830043"/>
              <a:gd name="connsiteY2771" fmla="*/ 3870190 h 6533995"/>
              <a:gd name="connsiteX2772" fmla="*/ 10855345 w 11830043"/>
              <a:gd name="connsiteY2772" fmla="*/ 3879913 h 6533995"/>
              <a:gd name="connsiteX2773" fmla="*/ 10845625 w 11830043"/>
              <a:gd name="connsiteY2773" fmla="*/ 3870190 h 6533995"/>
              <a:gd name="connsiteX2774" fmla="*/ 10855345 w 11830043"/>
              <a:gd name="connsiteY2774" fmla="*/ 3860402 h 6533995"/>
              <a:gd name="connsiteX2775" fmla="*/ 10614116 w 11830043"/>
              <a:gd name="connsiteY2775" fmla="*/ 3860402 h 6533995"/>
              <a:gd name="connsiteX2776" fmla="*/ 10623901 w 11830043"/>
              <a:gd name="connsiteY2776" fmla="*/ 3870190 h 6533995"/>
              <a:gd name="connsiteX2777" fmla="*/ 10614116 w 11830043"/>
              <a:gd name="connsiteY2777" fmla="*/ 3879913 h 6533995"/>
              <a:gd name="connsiteX2778" fmla="*/ 10604396 w 11830043"/>
              <a:gd name="connsiteY2778" fmla="*/ 3870190 h 6533995"/>
              <a:gd name="connsiteX2779" fmla="*/ 10614116 w 11830043"/>
              <a:gd name="connsiteY2779" fmla="*/ 3860402 h 6533995"/>
              <a:gd name="connsiteX2780" fmla="*/ 10372888 w 11830043"/>
              <a:gd name="connsiteY2780" fmla="*/ 3860402 h 6533995"/>
              <a:gd name="connsiteX2781" fmla="*/ 10382673 w 11830043"/>
              <a:gd name="connsiteY2781" fmla="*/ 3870190 h 6533995"/>
              <a:gd name="connsiteX2782" fmla="*/ 10372888 w 11830043"/>
              <a:gd name="connsiteY2782" fmla="*/ 3879913 h 6533995"/>
              <a:gd name="connsiteX2783" fmla="*/ 10363168 w 11830043"/>
              <a:gd name="connsiteY2783" fmla="*/ 3870190 h 6533995"/>
              <a:gd name="connsiteX2784" fmla="*/ 10372888 w 11830043"/>
              <a:gd name="connsiteY2784" fmla="*/ 3860402 h 6533995"/>
              <a:gd name="connsiteX2785" fmla="*/ 10131660 w 11830043"/>
              <a:gd name="connsiteY2785" fmla="*/ 3860402 h 6533995"/>
              <a:gd name="connsiteX2786" fmla="*/ 10141444 w 11830043"/>
              <a:gd name="connsiteY2786" fmla="*/ 3870190 h 6533995"/>
              <a:gd name="connsiteX2787" fmla="*/ 10131660 w 11830043"/>
              <a:gd name="connsiteY2787" fmla="*/ 3879913 h 6533995"/>
              <a:gd name="connsiteX2788" fmla="*/ 10121940 w 11830043"/>
              <a:gd name="connsiteY2788" fmla="*/ 3870190 h 6533995"/>
              <a:gd name="connsiteX2789" fmla="*/ 10131660 w 11830043"/>
              <a:gd name="connsiteY2789" fmla="*/ 3860402 h 6533995"/>
              <a:gd name="connsiteX2790" fmla="*/ 9890432 w 11830043"/>
              <a:gd name="connsiteY2790" fmla="*/ 3860402 h 6533995"/>
              <a:gd name="connsiteX2791" fmla="*/ 9900152 w 11830043"/>
              <a:gd name="connsiteY2791" fmla="*/ 3870190 h 6533995"/>
              <a:gd name="connsiteX2792" fmla="*/ 9890432 w 11830043"/>
              <a:gd name="connsiteY2792" fmla="*/ 3879913 h 6533995"/>
              <a:gd name="connsiteX2793" fmla="*/ 9880648 w 11830043"/>
              <a:gd name="connsiteY2793" fmla="*/ 3870190 h 6533995"/>
              <a:gd name="connsiteX2794" fmla="*/ 9890432 w 11830043"/>
              <a:gd name="connsiteY2794" fmla="*/ 3860402 h 6533995"/>
              <a:gd name="connsiteX2795" fmla="*/ 9649203 w 11830043"/>
              <a:gd name="connsiteY2795" fmla="*/ 3860402 h 6533995"/>
              <a:gd name="connsiteX2796" fmla="*/ 9658923 w 11830043"/>
              <a:gd name="connsiteY2796" fmla="*/ 3870190 h 6533995"/>
              <a:gd name="connsiteX2797" fmla="*/ 9649203 w 11830043"/>
              <a:gd name="connsiteY2797" fmla="*/ 3879913 h 6533995"/>
              <a:gd name="connsiteX2798" fmla="*/ 9639483 w 11830043"/>
              <a:gd name="connsiteY2798" fmla="*/ 3870190 h 6533995"/>
              <a:gd name="connsiteX2799" fmla="*/ 9649203 w 11830043"/>
              <a:gd name="connsiteY2799" fmla="*/ 3860402 h 6533995"/>
              <a:gd name="connsiteX2800" fmla="*/ 9417695 w 11830043"/>
              <a:gd name="connsiteY2800" fmla="*/ 3860402 h 6533995"/>
              <a:gd name="connsiteX2801" fmla="*/ 9427416 w 11830043"/>
              <a:gd name="connsiteY2801" fmla="*/ 3870190 h 6533995"/>
              <a:gd name="connsiteX2802" fmla="*/ 9417695 w 11830043"/>
              <a:gd name="connsiteY2802" fmla="*/ 3879913 h 6533995"/>
              <a:gd name="connsiteX2803" fmla="*/ 9407911 w 11830043"/>
              <a:gd name="connsiteY2803" fmla="*/ 3870190 h 6533995"/>
              <a:gd name="connsiteX2804" fmla="*/ 9417695 w 11830043"/>
              <a:gd name="connsiteY2804" fmla="*/ 3860402 h 6533995"/>
              <a:gd name="connsiteX2805" fmla="*/ 9176467 w 11830043"/>
              <a:gd name="connsiteY2805" fmla="*/ 3860402 h 6533995"/>
              <a:gd name="connsiteX2806" fmla="*/ 9186187 w 11830043"/>
              <a:gd name="connsiteY2806" fmla="*/ 3870190 h 6533995"/>
              <a:gd name="connsiteX2807" fmla="*/ 9176467 w 11830043"/>
              <a:gd name="connsiteY2807" fmla="*/ 3879913 h 6533995"/>
              <a:gd name="connsiteX2808" fmla="*/ 9166683 w 11830043"/>
              <a:gd name="connsiteY2808" fmla="*/ 3870190 h 6533995"/>
              <a:gd name="connsiteX2809" fmla="*/ 9176467 w 11830043"/>
              <a:gd name="connsiteY2809" fmla="*/ 3860402 h 6533995"/>
              <a:gd name="connsiteX2810" fmla="*/ 8935237 w 11830043"/>
              <a:gd name="connsiteY2810" fmla="*/ 3860402 h 6533995"/>
              <a:gd name="connsiteX2811" fmla="*/ 8944958 w 11830043"/>
              <a:gd name="connsiteY2811" fmla="*/ 3870190 h 6533995"/>
              <a:gd name="connsiteX2812" fmla="*/ 8935237 w 11830043"/>
              <a:gd name="connsiteY2812" fmla="*/ 3879913 h 6533995"/>
              <a:gd name="connsiteX2813" fmla="*/ 8925454 w 11830043"/>
              <a:gd name="connsiteY2813" fmla="*/ 3870190 h 6533995"/>
              <a:gd name="connsiteX2814" fmla="*/ 8935237 w 11830043"/>
              <a:gd name="connsiteY2814" fmla="*/ 3860402 h 6533995"/>
              <a:gd name="connsiteX2815" fmla="*/ 8694009 w 11830043"/>
              <a:gd name="connsiteY2815" fmla="*/ 3860402 h 6533995"/>
              <a:gd name="connsiteX2816" fmla="*/ 8703730 w 11830043"/>
              <a:gd name="connsiteY2816" fmla="*/ 3870190 h 6533995"/>
              <a:gd name="connsiteX2817" fmla="*/ 8694009 w 11830043"/>
              <a:gd name="connsiteY2817" fmla="*/ 3879913 h 6533995"/>
              <a:gd name="connsiteX2818" fmla="*/ 8684289 w 11830043"/>
              <a:gd name="connsiteY2818" fmla="*/ 3870190 h 6533995"/>
              <a:gd name="connsiteX2819" fmla="*/ 8694009 w 11830043"/>
              <a:gd name="connsiteY2819" fmla="*/ 3860402 h 6533995"/>
              <a:gd name="connsiteX2820" fmla="*/ 8452781 w 11830043"/>
              <a:gd name="connsiteY2820" fmla="*/ 3860402 h 6533995"/>
              <a:gd name="connsiteX2821" fmla="*/ 8462566 w 11830043"/>
              <a:gd name="connsiteY2821" fmla="*/ 3870190 h 6533995"/>
              <a:gd name="connsiteX2822" fmla="*/ 8452781 w 11830043"/>
              <a:gd name="connsiteY2822" fmla="*/ 3879913 h 6533995"/>
              <a:gd name="connsiteX2823" fmla="*/ 8443061 w 11830043"/>
              <a:gd name="connsiteY2823" fmla="*/ 3870190 h 6533995"/>
              <a:gd name="connsiteX2824" fmla="*/ 8452781 w 11830043"/>
              <a:gd name="connsiteY2824" fmla="*/ 3860402 h 6533995"/>
              <a:gd name="connsiteX2825" fmla="*/ 8211553 w 11830043"/>
              <a:gd name="connsiteY2825" fmla="*/ 3860402 h 6533995"/>
              <a:gd name="connsiteX2826" fmla="*/ 8221273 w 11830043"/>
              <a:gd name="connsiteY2826" fmla="*/ 3870190 h 6533995"/>
              <a:gd name="connsiteX2827" fmla="*/ 8211553 w 11830043"/>
              <a:gd name="connsiteY2827" fmla="*/ 3879913 h 6533995"/>
              <a:gd name="connsiteX2828" fmla="*/ 8201769 w 11830043"/>
              <a:gd name="connsiteY2828" fmla="*/ 3870190 h 6533995"/>
              <a:gd name="connsiteX2829" fmla="*/ 8211553 w 11830043"/>
              <a:gd name="connsiteY2829" fmla="*/ 3860402 h 6533995"/>
              <a:gd name="connsiteX2830" fmla="*/ 7970260 w 11830043"/>
              <a:gd name="connsiteY2830" fmla="*/ 3860402 h 6533995"/>
              <a:gd name="connsiteX2831" fmla="*/ 7980044 w 11830043"/>
              <a:gd name="connsiteY2831" fmla="*/ 3870190 h 6533995"/>
              <a:gd name="connsiteX2832" fmla="*/ 7970260 w 11830043"/>
              <a:gd name="connsiteY2832" fmla="*/ 3879913 h 6533995"/>
              <a:gd name="connsiteX2833" fmla="*/ 7960477 w 11830043"/>
              <a:gd name="connsiteY2833" fmla="*/ 3870190 h 6533995"/>
              <a:gd name="connsiteX2834" fmla="*/ 7970260 w 11830043"/>
              <a:gd name="connsiteY2834" fmla="*/ 3860402 h 6533995"/>
              <a:gd name="connsiteX2835" fmla="*/ 7729032 w 11830043"/>
              <a:gd name="connsiteY2835" fmla="*/ 3860402 h 6533995"/>
              <a:gd name="connsiteX2836" fmla="*/ 7738753 w 11830043"/>
              <a:gd name="connsiteY2836" fmla="*/ 3870190 h 6533995"/>
              <a:gd name="connsiteX2837" fmla="*/ 7729032 w 11830043"/>
              <a:gd name="connsiteY2837" fmla="*/ 3879913 h 6533995"/>
              <a:gd name="connsiteX2838" fmla="*/ 7719249 w 11830043"/>
              <a:gd name="connsiteY2838" fmla="*/ 3870190 h 6533995"/>
              <a:gd name="connsiteX2839" fmla="*/ 7729032 w 11830043"/>
              <a:gd name="connsiteY2839" fmla="*/ 3860402 h 6533995"/>
              <a:gd name="connsiteX2840" fmla="*/ 7487803 w 11830043"/>
              <a:gd name="connsiteY2840" fmla="*/ 3860402 h 6533995"/>
              <a:gd name="connsiteX2841" fmla="*/ 7497524 w 11830043"/>
              <a:gd name="connsiteY2841" fmla="*/ 3870190 h 6533995"/>
              <a:gd name="connsiteX2842" fmla="*/ 7487803 w 11830043"/>
              <a:gd name="connsiteY2842" fmla="*/ 3879913 h 6533995"/>
              <a:gd name="connsiteX2843" fmla="*/ 7478019 w 11830043"/>
              <a:gd name="connsiteY2843" fmla="*/ 3870190 h 6533995"/>
              <a:gd name="connsiteX2844" fmla="*/ 7487803 w 11830043"/>
              <a:gd name="connsiteY2844" fmla="*/ 3860402 h 6533995"/>
              <a:gd name="connsiteX2845" fmla="*/ 7246575 w 11830043"/>
              <a:gd name="connsiteY2845" fmla="*/ 3860402 h 6533995"/>
              <a:gd name="connsiteX2846" fmla="*/ 7256359 w 11830043"/>
              <a:gd name="connsiteY2846" fmla="*/ 3870190 h 6533995"/>
              <a:gd name="connsiteX2847" fmla="*/ 7246575 w 11830043"/>
              <a:gd name="connsiteY2847" fmla="*/ 3879913 h 6533995"/>
              <a:gd name="connsiteX2848" fmla="*/ 7236855 w 11830043"/>
              <a:gd name="connsiteY2848" fmla="*/ 3870190 h 6533995"/>
              <a:gd name="connsiteX2849" fmla="*/ 7246575 w 11830043"/>
              <a:gd name="connsiteY2849" fmla="*/ 3860402 h 6533995"/>
              <a:gd name="connsiteX2850" fmla="*/ 7005346 w 11830043"/>
              <a:gd name="connsiteY2850" fmla="*/ 3860402 h 6533995"/>
              <a:gd name="connsiteX2851" fmla="*/ 7015130 w 11830043"/>
              <a:gd name="connsiteY2851" fmla="*/ 3870190 h 6533995"/>
              <a:gd name="connsiteX2852" fmla="*/ 7005346 w 11830043"/>
              <a:gd name="connsiteY2852" fmla="*/ 3879913 h 6533995"/>
              <a:gd name="connsiteX2853" fmla="*/ 6995626 w 11830043"/>
              <a:gd name="connsiteY2853" fmla="*/ 3870190 h 6533995"/>
              <a:gd name="connsiteX2854" fmla="*/ 7005346 w 11830043"/>
              <a:gd name="connsiteY2854" fmla="*/ 3860402 h 6533995"/>
              <a:gd name="connsiteX2855" fmla="*/ 6764118 w 11830043"/>
              <a:gd name="connsiteY2855" fmla="*/ 3860402 h 6533995"/>
              <a:gd name="connsiteX2856" fmla="*/ 6773902 w 11830043"/>
              <a:gd name="connsiteY2856" fmla="*/ 3870190 h 6533995"/>
              <a:gd name="connsiteX2857" fmla="*/ 6764118 w 11830043"/>
              <a:gd name="connsiteY2857" fmla="*/ 3879913 h 6533995"/>
              <a:gd name="connsiteX2858" fmla="*/ 6754335 w 11830043"/>
              <a:gd name="connsiteY2858" fmla="*/ 3870190 h 6533995"/>
              <a:gd name="connsiteX2859" fmla="*/ 6764118 w 11830043"/>
              <a:gd name="connsiteY2859" fmla="*/ 3860402 h 6533995"/>
              <a:gd name="connsiteX2860" fmla="*/ 6522889 w 11830043"/>
              <a:gd name="connsiteY2860" fmla="*/ 3860402 h 6533995"/>
              <a:gd name="connsiteX2861" fmla="*/ 6532610 w 11830043"/>
              <a:gd name="connsiteY2861" fmla="*/ 3870190 h 6533995"/>
              <a:gd name="connsiteX2862" fmla="*/ 6522889 w 11830043"/>
              <a:gd name="connsiteY2862" fmla="*/ 3879913 h 6533995"/>
              <a:gd name="connsiteX2863" fmla="*/ 6513105 w 11830043"/>
              <a:gd name="connsiteY2863" fmla="*/ 3870190 h 6533995"/>
              <a:gd name="connsiteX2864" fmla="*/ 6522889 w 11830043"/>
              <a:gd name="connsiteY2864" fmla="*/ 3860402 h 6533995"/>
              <a:gd name="connsiteX2865" fmla="*/ 6281661 w 11830043"/>
              <a:gd name="connsiteY2865" fmla="*/ 3860402 h 6533995"/>
              <a:gd name="connsiteX2866" fmla="*/ 6291381 w 11830043"/>
              <a:gd name="connsiteY2866" fmla="*/ 3870190 h 6533995"/>
              <a:gd name="connsiteX2867" fmla="*/ 6281661 w 11830043"/>
              <a:gd name="connsiteY2867" fmla="*/ 3879913 h 6533995"/>
              <a:gd name="connsiteX2868" fmla="*/ 6271877 w 11830043"/>
              <a:gd name="connsiteY2868" fmla="*/ 3870190 h 6533995"/>
              <a:gd name="connsiteX2869" fmla="*/ 6281661 w 11830043"/>
              <a:gd name="connsiteY2869" fmla="*/ 3860402 h 6533995"/>
              <a:gd name="connsiteX2870" fmla="*/ 6040432 w 11830043"/>
              <a:gd name="connsiteY2870" fmla="*/ 3860402 h 6533995"/>
              <a:gd name="connsiteX2871" fmla="*/ 6050216 w 11830043"/>
              <a:gd name="connsiteY2871" fmla="*/ 3870190 h 6533995"/>
              <a:gd name="connsiteX2872" fmla="*/ 6040432 w 11830043"/>
              <a:gd name="connsiteY2872" fmla="*/ 3879913 h 6533995"/>
              <a:gd name="connsiteX2873" fmla="*/ 6030712 w 11830043"/>
              <a:gd name="connsiteY2873" fmla="*/ 3870190 h 6533995"/>
              <a:gd name="connsiteX2874" fmla="*/ 6040432 w 11830043"/>
              <a:gd name="connsiteY2874" fmla="*/ 3860402 h 6533995"/>
              <a:gd name="connsiteX2875" fmla="*/ 5799205 w 11830043"/>
              <a:gd name="connsiteY2875" fmla="*/ 3860402 h 6533995"/>
              <a:gd name="connsiteX2876" fmla="*/ 5808989 w 11830043"/>
              <a:gd name="connsiteY2876" fmla="*/ 3870190 h 6533995"/>
              <a:gd name="connsiteX2877" fmla="*/ 5799205 w 11830043"/>
              <a:gd name="connsiteY2877" fmla="*/ 3879913 h 6533995"/>
              <a:gd name="connsiteX2878" fmla="*/ 5789486 w 11830043"/>
              <a:gd name="connsiteY2878" fmla="*/ 3870190 h 6533995"/>
              <a:gd name="connsiteX2879" fmla="*/ 5799205 w 11830043"/>
              <a:gd name="connsiteY2879" fmla="*/ 3860402 h 6533995"/>
              <a:gd name="connsiteX2880" fmla="*/ 5557991 w 11830043"/>
              <a:gd name="connsiteY2880" fmla="*/ 3860402 h 6533995"/>
              <a:gd name="connsiteX2881" fmla="*/ 5567774 w 11830043"/>
              <a:gd name="connsiteY2881" fmla="*/ 3870190 h 6533995"/>
              <a:gd name="connsiteX2882" fmla="*/ 5557991 w 11830043"/>
              <a:gd name="connsiteY2882" fmla="*/ 3879913 h 6533995"/>
              <a:gd name="connsiteX2883" fmla="*/ 5548208 w 11830043"/>
              <a:gd name="connsiteY2883" fmla="*/ 3870190 h 6533995"/>
              <a:gd name="connsiteX2884" fmla="*/ 5557991 w 11830043"/>
              <a:gd name="connsiteY2884" fmla="*/ 3860402 h 6533995"/>
              <a:gd name="connsiteX2885" fmla="*/ 5316710 w 11830043"/>
              <a:gd name="connsiteY2885" fmla="*/ 3860402 h 6533995"/>
              <a:gd name="connsiteX2886" fmla="*/ 5326429 w 11830043"/>
              <a:gd name="connsiteY2886" fmla="*/ 3870190 h 6533995"/>
              <a:gd name="connsiteX2887" fmla="*/ 5316710 w 11830043"/>
              <a:gd name="connsiteY2887" fmla="*/ 3879913 h 6533995"/>
              <a:gd name="connsiteX2888" fmla="*/ 5306924 w 11830043"/>
              <a:gd name="connsiteY2888" fmla="*/ 3870190 h 6533995"/>
              <a:gd name="connsiteX2889" fmla="*/ 5316710 w 11830043"/>
              <a:gd name="connsiteY2889" fmla="*/ 3860402 h 6533995"/>
              <a:gd name="connsiteX2890" fmla="*/ 5075486 w 11830043"/>
              <a:gd name="connsiteY2890" fmla="*/ 3860402 h 6533995"/>
              <a:gd name="connsiteX2891" fmla="*/ 5085202 w 11830043"/>
              <a:gd name="connsiteY2891" fmla="*/ 3870190 h 6533995"/>
              <a:gd name="connsiteX2892" fmla="*/ 5075486 w 11830043"/>
              <a:gd name="connsiteY2892" fmla="*/ 3879913 h 6533995"/>
              <a:gd name="connsiteX2893" fmla="*/ 5065705 w 11830043"/>
              <a:gd name="connsiteY2893" fmla="*/ 3870190 h 6533995"/>
              <a:gd name="connsiteX2894" fmla="*/ 5075486 w 11830043"/>
              <a:gd name="connsiteY2894" fmla="*/ 3860402 h 6533995"/>
              <a:gd name="connsiteX2895" fmla="*/ 4834252 w 11830043"/>
              <a:gd name="connsiteY2895" fmla="*/ 3860402 h 6533995"/>
              <a:gd name="connsiteX2896" fmla="*/ 4844040 w 11830043"/>
              <a:gd name="connsiteY2896" fmla="*/ 3870190 h 6533995"/>
              <a:gd name="connsiteX2897" fmla="*/ 4834252 w 11830043"/>
              <a:gd name="connsiteY2897" fmla="*/ 3879913 h 6533995"/>
              <a:gd name="connsiteX2898" fmla="*/ 4824534 w 11830043"/>
              <a:gd name="connsiteY2898" fmla="*/ 3870190 h 6533995"/>
              <a:gd name="connsiteX2899" fmla="*/ 4834252 w 11830043"/>
              <a:gd name="connsiteY2899" fmla="*/ 3860402 h 6533995"/>
              <a:gd name="connsiteX2900" fmla="*/ 4593019 w 11830043"/>
              <a:gd name="connsiteY2900" fmla="*/ 3860402 h 6533995"/>
              <a:gd name="connsiteX2901" fmla="*/ 4602795 w 11830043"/>
              <a:gd name="connsiteY2901" fmla="*/ 3870190 h 6533995"/>
              <a:gd name="connsiteX2902" fmla="*/ 4593019 w 11830043"/>
              <a:gd name="connsiteY2902" fmla="*/ 3879913 h 6533995"/>
              <a:gd name="connsiteX2903" fmla="*/ 4583304 w 11830043"/>
              <a:gd name="connsiteY2903" fmla="*/ 3870190 h 6533995"/>
              <a:gd name="connsiteX2904" fmla="*/ 4593019 w 11830043"/>
              <a:gd name="connsiteY2904" fmla="*/ 3860402 h 6533995"/>
              <a:gd name="connsiteX2905" fmla="*/ 4351806 w 11830043"/>
              <a:gd name="connsiteY2905" fmla="*/ 3860402 h 6533995"/>
              <a:gd name="connsiteX2906" fmla="*/ 4361580 w 11830043"/>
              <a:gd name="connsiteY2906" fmla="*/ 3870190 h 6533995"/>
              <a:gd name="connsiteX2907" fmla="*/ 4351806 w 11830043"/>
              <a:gd name="connsiteY2907" fmla="*/ 3879913 h 6533995"/>
              <a:gd name="connsiteX2908" fmla="*/ 4342006 w 11830043"/>
              <a:gd name="connsiteY2908" fmla="*/ 3870190 h 6533995"/>
              <a:gd name="connsiteX2909" fmla="*/ 4351806 w 11830043"/>
              <a:gd name="connsiteY2909" fmla="*/ 3860402 h 6533995"/>
              <a:gd name="connsiteX2910" fmla="*/ 4110581 w 11830043"/>
              <a:gd name="connsiteY2910" fmla="*/ 3860402 h 6533995"/>
              <a:gd name="connsiteX2911" fmla="*/ 4120362 w 11830043"/>
              <a:gd name="connsiteY2911" fmla="*/ 3870190 h 6533995"/>
              <a:gd name="connsiteX2912" fmla="*/ 4110581 w 11830043"/>
              <a:gd name="connsiteY2912" fmla="*/ 3879913 h 6533995"/>
              <a:gd name="connsiteX2913" fmla="*/ 4100799 w 11830043"/>
              <a:gd name="connsiteY2913" fmla="*/ 3870190 h 6533995"/>
              <a:gd name="connsiteX2914" fmla="*/ 4110581 w 11830043"/>
              <a:gd name="connsiteY2914" fmla="*/ 3860402 h 6533995"/>
              <a:gd name="connsiteX2915" fmla="*/ 3869431 w 11830043"/>
              <a:gd name="connsiteY2915" fmla="*/ 3860402 h 6533995"/>
              <a:gd name="connsiteX2916" fmla="*/ 3879149 w 11830043"/>
              <a:gd name="connsiteY2916" fmla="*/ 3870190 h 6533995"/>
              <a:gd name="connsiteX2917" fmla="*/ 3869431 w 11830043"/>
              <a:gd name="connsiteY2917" fmla="*/ 3879913 h 6533995"/>
              <a:gd name="connsiteX2918" fmla="*/ 3859648 w 11830043"/>
              <a:gd name="connsiteY2918" fmla="*/ 3870190 h 6533995"/>
              <a:gd name="connsiteX2919" fmla="*/ 3869431 w 11830043"/>
              <a:gd name="connsiteY2919" fmla="*/ 3860402 h 6533995"/>
              <a:gd name="connsiteX2920" fmla="*/ 3628212 w 11830043"/>
              <a:gd name="connsiteY2920" fmla="*/ 3860402 h 6533995"/>
              <a:gd name="connsiteX2921" fmla="*/ 3637936 w 11830043"/>
              <a:gd name="connsiteY2921" fmla="*/ 3870190 h 6533995"/>
              <a:gd name="connsiteX2922" fmla="*/ 3628212 w 11830043"/>
              <a:gd name="connsiteY2922" fmla="*/ 3879913 h 6533995"/>
              <a:gd name="connsiteX2923" fmla="*/ 3618430 w 11830043"/>
              <a:gd name="connsiteY2923" fmla="*/ 3870190 h 6533995"/>
              <a:gd name="connsiteX2924" fmla="*/ 3628212 w 11830043"/>
              <a:gd name="connsiteY2924" fmla="*/ 3860402 h 6533995"/>
              <a:gd name="connsiteX2925" fmla="*/ 3386958 w 11830043"/>
              <a:gd name="connsiteY2925" fmla="*/ 3860402 h 6533995"/>
              <a:gd name="connsiteX2926" fmla="*/ 3396744 w 11830043"/>
              <a:gd name="connsiteY2926" fmla="*/ 3870190 h 6533995"/>
              <a:gd name="connsiteX2927" fmla="*/ 3386958 w 11830043"/>
              <a:gd name="connsiteY2927" fmla="*/ 3879913 h 6533995"/>
              <a:gd name="connsiteX2928" fmla="*/ 3377236 w 11830043"/>
              <a:gd name="connsiteY2928" fmla="*/ 3870190 h 6533995"/>
              <a:gd name="connsiteX2929" fmla="*/ 3386958 w 11830043"/>
              <a:gd name="connsiteY2929" fmla="*/ 3860402 h 6533995"/>
              <a:gd name="connsiteX2930" fmla="*/ 3145751 w 11830043"/>
              <a:gd name="connsiteY2930" fmla="*/ 3860402 h 6533995"/>
              <a:gd name="connsiteX2931" fmla="*/ 3155533 w 11830043"/>
              <a:gd name="connsiteY2931" fmla="*/ 3870190 h 6533995"/>
              <a:gd name="connsiteX2932" fmla="*/ 3145751 w 11830043"/>
              <a:gd name="connsiteY2932" fmla="*/ 3879913 h 6533995"/>
              <a:gd name="connsiteX2933" fmla="*/ 3136033 w 11830043"/>
              <a:gd name="connsiteY2933" fmla="*/ 3870190 h 6533995"/>
              <a:gd name="connsiteX2934" fmla="*/ 3145751 w 11830043"/>
              <a:gd name="connsiteY2934" fmla="*/ 3860402 h 6533995"/>
              <a:gd name="connsiteX2935" fmla="*/ 2904573 w 11830043"/>
              <a:gd name="connsiteY2935" fmla="*/ 3860402 h 6533995"/>
              <a:gd name="connsiteX2936" fmla="*/ 2914356 w 11830043"/>
              <a:gd name="connsiteY2936" fmla="*/ 3870190 h 6533995"/>
              <a:gd name="connsiteX2937" fmla="*/ 2904573 w 11830043"/>
              <a:gd name="connsiteY2937" fmla="*/ 3879913 h 6533995"/>
              <a:gd name="connsiteX2938" fmla="*/ 2894791 w 11830043"/>
              <a:gd name="connsiteY2938" fmla="*/ 3870190 h 6533995"/>
              <a:gd name="connsiteX2939" fmla="*/ 2904573 w 11830043"/>
              <a:gd name="connsiteY2939" fmla="*/ 3860402 h 6533995"/>
              <a:gd name="connsiteX2940" fmla="*/ 2663275 w 11830043"/>
              <a:gd name="connsiteY2940" fmla="*/ 3860402 h 6533995"/>
              <a:gd name="connsiteX2941" fmla="*/ 2672998 w 11830043"/>
              <a:gd name="connsiteY2941" fmla="*/ 3870190 h 6533995"/>
              <a:gd name="connsiteX2942" fmla="*/ 2663275 w 11830043"/>
              <a:gd name="connsiteY2942" fmla="*/ 3879913 h 6533995"/>
              <a:gd name="connsiteX2943" fmla="*/ 2653492 w 11830043"/>
              <a:gd name="connsiteY2943" fmla="*/ 3870190 h 6533995"/>
              <a:gd name="connsiteX2944" fmla="*/ 2663275 w 11830043"/>
              <a:gd name="connsiteY2944" fmla="*/ 3860402 h 6533995"/>
              <a:gd name="connsiteX2945" fmla="*/ 2422037 w 11830043"/>
              <a:gd name="connsiteY2945" fmla="*/ 3860402 h 6533995"/>
              <a:gd name="connsiteX2946" fmla="*/ 2431754 w 11830043"/>
              <a:gd name="connsiteY2946" fmla="*/ 3870190 h 6533995"/>
              <a:gd name="connsiteX2947" fmla="*/ 2422037 w 11830043"/>
              <a:gd name="connsiteY2947" fmla="*/ 3879913 h 6533995"/>
              <a:gd name="connsiteX2948" fmla="*/ 2412257 w 11830043"/>
              <a:gd name="connsiteY2948" fmla="*/ 3870190 h 6533995"/>
              <a:gd name="connsiteX2949" fmla="*/ 2422037 w 11830043"/>
              <a:gd name="connsiteY2949" fmla="*/ 3860402 h 6533995"/>
              <a:gd name="connsiteX2950" fmla="*/ 2180788 w 11830043"/>
              <a:gd name="connsiteY2950" fmla="*/ 3860402 h 6533995"/>
              <a:gd name="connsiteX2951" fmla="*/ 2190580 w 11830043"/>
              <a:gd name="connsiteY2951" fmla="*/ 3870190 h 6533995"/>
              <a:gd name="connsiteX2952" fmla="*/ 2180788 w 11830043"/>
              <a:gd name="connsiteY2952" fmla="*/ 3879913 h 6533995"/>
              <a:gd name="connsiteX2953" fmla="*/ 2171085 w 11830043"/>
              <a:gd name="connsiteY2953" fmla="*/ 3870190 h 6533995"/>
              <a:gd name="connsiteX2954" fmla="*/ 2180788 w 11830043"/>
              <a:gd name="connsiteY2954" fmla="*/ 3860402 h 6533995"/>
              <a:gd name="connsiteX2955" fmla="*/ 1939582 w 11830043"/>
              <a:gd name="connsiteY2955" fmla="*/ 3860402 h 6533995"/>
              <a:gd name="connsiteX2956" fmla="*/ 1949366 w 11830043"/>
              <a:gd name="connsiteY2956" fmla="*/ 3870190 h 6533995"/>
              <a:gd name="connsiteX2957" fmla="*/ 1939582 w 11830043"/>
              <a:gd name="connsiteY2957" fmla="*/ 3879913 h 6533995"/>
              <a:gd name="connsiteX2958" fmla="*/ 1929861 w 11830043"/>
              <a:gd name="connsiteY2958" fmla="*/ 3870190 h 6533995"/>
              <a:gd name="connsiteX2959" fmla="*/ 1939582 w 11830043"/>
              <a:gd name="connsiteY2959" fmla="*/ 3860402 h 6533995"/>
              <a:gd name="connsiteX2960" fmla="*/ 1698332 w 11830043"/>
              <a:gd name="connsiteY2960" fmla="*/ 3860402 h 6533995"/>
              <a:gd name="connsiteX2961" fmla="*/ 1708118 w 11830043"/>
              <a:gd name="connsiteY2961" fmla="*/ 3870190 h 6533995"/>
              <a:gd name="connsiteX2962" fmla="*/ 1698332 w 11830043"/>
              <a:gd name="connsiteY2962" fmla="*/ 3879913 h 6533995"/>
              <a:gd name="connsiteX2963" fmla="*/ 1688547 w 11830043"/>
              <a:gd name="connsiteY2963" fmla="*/ 3870190 h 6533995"/>
              <a:gd name="connsiteX2964" fmla="*/ 1698332 w 11830043"/>
              <a:gd name="connsiteY2964" fmla="*/ 3860402 h 6533995"/>
              <a:gd name="connsiteX2965" fmla="*/ 1457108 w 11830043"/>
              <a:gd name="connsiteY2965" fmla="*/ 3860402 h 6533995"/>
              <a:gd name="connsiteX2966" fmla="*/ 1466827 w 11830043"/>
              <a:gd name="connsiteY2966" fmla="*/ 3870190 h 6533995"/>
              <a:gd name="connsiteX2967" fmla="*/ 1457108 w 11830043"/>
              <a:gd name="connsiteY2967" fmla="*/ 3879913 h 6533995"/>
              <a:gd name="connsiteX2968" fmla="*/ 1447323 w 11830043"/>
              <a:gd name="connsiteY2968" fmla="*/ 3870190 h 6533995"/>
              <a:gd name="connsiteX2969" fmla="*/ 1457108 w 11830043"/>
              <a:gd name="connsiteY2969" fmla="*/ 3860402 h 6533995"/>
              <a:gd name="connsiteX2970" fmla="*/ 1215886 w 11830043"/>
              <a:gd name="connsiteY2970" fmla="*/ 3860402 h 6533995"/>
              <a:gd name="connsiteX2971" fmla="*/ 1225670 w 11830043"/>
              <a:gd name="connsiteY2971" fmla="*/ 3870190 h 6533995"/>
              <a:gd name="connsiteX2972" fmla="*/ 1215886 w 11830043"/>
              <a:gd name="connsiteY2972" fmla="*/ 3879913 h 6533995"/>
              <a:gd name="connsiteX2973" fmla="*/ 1206166 w 11830043"/>
              <a:gd name="connsiteY2973" fmla="*/ 3870190 h 6533995"/>
              <a:gd name="connsiteX2974" fmla="*/ 1215886 w 11830043"/>
              <a:gd name="connsiteY2974" fmla="*/ 3860402 h 6533995"/>
              <a:gd name="connsiteX2975" fmla="*/ 974666 w 11830043"/>
              <a:gd name="connsiteY2975" fmla="*/ 3860402 h 6533995"/>
              <a:gd name="connsiteX2976" fmla="*/ 984450 w 11830043"/>
              <a:gd name="connsiteY2976" fmla="*/ 3870190 h 6533995"/>
              <a:gd name="connsiteX2977" fmla="*/ 974666 w 11830043"/>
              <a:gd name="connsiteY2977" fmla="*/ 3879913 h 6533995"/>
              <a:gd name="connsiteX2978" fmla="*/ 964946 w 11830043"/>
              <a:gd name="connsiteY2978" fmla="*/ 3870190 h 6533995"/>
              <a:gd name="connsiteX2979" fmla="*/ 974666 w 11830043"/>
              <a:gd name="connsiteY2979" fmla="*/ 3860402 h 6533995"/>
              <a:gd name="connsiteX2980" fmla="*/ 733446 w 11830043"/>
              <a:gd name="connsiteY2980" fmla="*/ 3860402 h 6533995"/>
              <a:gd name="connsiteX2981" fmla="*/ 743166 w 11830043"/>
              <a:gd name="connsiteY2981" fmla="*/ 3870190 h 6533995"/>
              <a:gd name="connsiteX2982" fmla="*/ 733446 w 11830043"/>
              <a:gd name="connsiteY2982" fmla="*/ 3879913 h 6533995"/>
              <a:gd name="connsiteX2983" fmla="*/ 723662 w 11830043"/>
              <a:gd name="connsiteY2983" fmla="*/ 3870190 h 6533995"/>
              <a:gd name="connsiteX2984" fmla="*/ 733446 w 11830043"/>
              <a:gd name="connsiteY2984" fmla="*/ 3860402 h 6533995"/>
              <a:gd name="connsiteX2985" fmla="*/ 492225 w 11830043"/>
              <a:gd name="connsiteY2985" fmla="*/ 3860402 h 6533995"/>
              <a:gd name="connsiteX2986" fmla="*/ 501945 w 11830043"/>
              <a:gd name="connsiteY2986" fmla="*/ 3870190 h 6533995"/>
              <a:gd name="connsiteX2987" fmla="*/ 492225 w 11830043"/>
              <a:gd name="connsiteY2987" fmla="*/ 3879913 h 6533995"/>
              <a:gd name="connsiteX2988" fmla="*/ 482441 w 11830043"/>
              <a:gd name="connsiteY2988" fmla="*/ 3870190 h 6533995"/>
              <a:gd name="connsiteX2989" fmla="*/ 492225 w 11830043"/>
              <a:gd name="connsiteY2989" fmla="*/ 3860402 h 6533995"/>
              <a:gd name="connsiteX2990" fmla="*/ 251006 w 11830043"/>
              <a:gd name="connsiteY2990" fmla="*/ 3860402 h 6533995"/>
              <a:gd name="connsiteX2991" fmla="*/ 260790 w 11830043"/>
              <a:gd name="connsiteY2991" fmla="*/ 3870190 h 6533995"/>
              <a:gd name="connsiteX2992" fmla="*/ 251006 w 11830043"/>
              <a:gd name="connsiteY2992" fmla="*/ 3879913 h 6533995"/>
              <a:gd name="connsiteX2993" fmla="*/ 241286 w 11830043"/>
              <a:gd name="connsiteY2993" fmla="*/ 3870190 h 6533995"/>
              <a:gd name="connsiteX2994" fmla="*/ 251006 w 11830043"/>
              <a:gd name="connsiteY2994" fmla="*/ 3860402 h 6533995"/>
              <a:gd name="connsiteX2995" fmla="*/ 9722 w 11830043"/>
              <a:gd name="connsiteY2995" fmla="*/ 3860402 h 6533995"/>
              <a:gd name="connsiteX2996" fmla="*/ 19506 w 11830043"/>
              <a:gd name="connsiteY2996" fmla="*/ 3870190 h 6533995"/>
              <a:gd name="connsiteX2997" fmla="*/ 9722 w 11830043"/>
              <a:gd name="connsiteY2997" fmla="*/ 3879913 h 6533995"/>
              <a:gd name="connsiteX2998" fmla="*/ 3 w 11830043"/>
              <a:gd name="connsiteY2998" fmla="*/ 3870190 h 6533995"/>
              <a:gd name="connsiteX2999" fmla="*/ 9722 w 11830043"/>
              <a:gd name="connsiteY2999" fmla="*/ 3860402 h 6533995"/>
              <a:gd name="connsiteX3000" fmla="*/ 11820259 w 11830043"/>
              <a:gd name="connsiteY3000" fmla="*/ 3619151 h 6533995"/>
              <a:gd name="connsiteX3001" fmla="*/ 11830043 w 11830043"/>
              <a:gd name="connsiteY3001" fmla="*/ 3628875 h 6533995"/>
              <a:gd name="connsiteX3002" fmla="*/ 11820259 w 11830043"/>
              <a:gd name="connsiteY3002" fmla="*/ 3638662 h 6533995"/>
              <a:gd name="connsiteX3003" fmla="*/ 11810539 w 11830043"/>
              <a:gd name="connsiteY3003" fmla="*/ 3628875 h 6533995"/>
              <a:gd name="connsiteX3004" fmla="*/ 11820259 w 11830043"/>
              <a:gd name="connsiteY3004" fmla="*/ 3619151 h 6533995"/>
              <a:gd name="connsiteX3005" fmla="*/ 11579030 w 11830043"/>
              <a:gd name="connsiteY3005" fmla="*/ 3619151 h 6533995"/>
              <a:gd name="connsiteX3006" fmla="*/ 11588815 w 11830043"/>
              <a:gd name="connsiteY3006" fmla="*/ 3628875 h 6533995"/>
              <a:gd name="connsiteX3007" fmla="*/ 11579030 w 11830043"/>
              <a:gd name="connsiteY3007" fmla="*/ 3638662 h 6533995"/>
              <a:gd name="connsiteX3008" fmla="*/ 11569310 w 11830043"/>
              <a:gd name="connsiteY3008" fmla="*/ 3628875 h 6533995"/>
              <a:gd name="connsiteX3009" fmla="*/ 11579030 w 11830043"/>
              <a:gd name="connsiteY3009" fmla="*/ 3619151 h 6533995"/>
              <a:gd name="connsiteX3010" fmla="*/ 11337802 w 11830043"/>
              <a:gd name="connsiteY3010" fmla="*/ 3619151 h 6533995"/>
              <a:gd name="connsiteX3011" fmla="*/ 11347587 w 11830043"/>
              <a:gd name="connsiteY3011" fmla="*/ 3628875 h 6533995"/>
              <a:gd name="connsiteX3012" fmla="*/ 11337802 w 11830043"/>
              <a:gd name="connsiteY3012" fmla="*/ 3638662 h 6533995"/>
              <a:gd name="connsiteX3013" fmla="*/ 11328082 w 11830043"/>
              <a:gd name="connsiteY3013" fmla="*/ 3628875 h 6533995"/>
              <a:gd name="connsiteX3014" fmla="*/ 11337802 w 11830043"/>
              <a:gd name="connsiteY3014" fmla="*/ 3619151 h 6533995"/>
              <a:gd name="connsiteX3015" fmla="*/ 11096574 w 11830043"/>
              <a:gd name="connsiteY3015" fmla="*/ 3619151 h 6533995"/>
              <a:gd name="connsiteX3016" fmla="*/ 11106294 w 11830043"/>
              <a:gd name="connsiteY3016" fmla="*/ 3628875 h 6533995"/>
              <a:gd name="connsiteX3017" fmla="*/ 11096574 w 11830043"/>
              <a:gd name="connsiteY3017" fmla="*/ 3638662 h 6533995"/>
              <a:gd name="connsiteX3018" fmla="*/ 11086790 w 11830043"/>
              <a:gd name="connsiteY3018" fmla="*/ 3628875 h 6533995"/>
              <a:gd name="connsiteX3019" fmla="*/ 11096574 w 11830043"/>
              <a:gd name="connsiteY3019" fmla="*/ 3619151 h 6533995"/>
              <a:gd name="connsiteX3020" fmla="*/ 10855345 w 11830043"/>
              <a:gd name="connsiteY3020" fmla="*/ 3619151 h 6533995"/>
              <a:gd name="connsiteX3021" fmla="*/ 10865065 w 11830043"/>
              <a:gd name="connsiteY3021" fmla="*/ 3628875 h 6533995"/>
              <a:gd name="connsiteX3022" fmla="*/ 10855345 w 11830043"/>
              <a:gd name="connsiteY3022" fmla="*/ 3638662 h 6533995"/>
              <a:gd name="connsiteX3023" fmla="*/ 10845625 w 11830043"/>
              <a:gd name="connsiteY3023" fmla="*/ 3628875 h 6533995"/>
              <a:gd name="connsiteX3024" fmla="*/ 10855345 w 11830043"/>
              <a:gd name="connsiteY3024" fmla="*/ 3619151 h 6533995"/>
              <a:gd name="connsiteX3025" fmla="*/ 10614116 w 11830043"/>
              <a:gd name="connsiteY3025" fmla="*/ 3619151 h 6533995"/>
              <a:gd name="connsiteX3026" fmla="*/ 10623901 w 11830043"/>
              <a:gd name="connsiteY3026" fmla="*/ 3628875 h 6533995"/>
              <a:gd name="connsiteX3027" fmla="*/ 10614116 w 11830043"/>
              <a:gd name="connsiteY3027" fmla="*/ 3638662 h 6533995"/>
              <a:gd name="connsiteX3028" fmla="*/ 10604396 w 11830043"/>
              <a:gd name="connsiteY3028" fmla="*/ 3628875 h 6533995"/>
              <a:gd name="connsiteX3029" fmla="*/ 10614116 w 11830043"/>
              <a:gd name="connsiteY3029" fmla="*/ 3619151 h 6533995"/>
              <a:gd name="connsiteX3030" fmla="*/ 10372888 w 11830043"/>
              <a:gd name="connsiteY3030" fmla="*/ 3619151 h 6533995"/>
              <a:gd name="connsiteX3031" fmla="*/ 10382673 w 11830043"/>
              <a:gd name="connsiteY3031" fmla="*/ 3628875 h 6533995"/>
              <a:gd name="connsiteX3032" fmla="*/ 10372888 w 11830043"/>
              <a:gd name="connsiteY3032" fmla="*/ 3638662 h 6533995"/>
              <a:gd name="connsiteX3033" fmla="*/ 10363168 w 11830043"/>
              <a:gd name="connsiteY3033" fmla="*/ 3628875 h 6533995"/>
              <a:gd name="connsiteX3034" fmla="*/ 10372888 w 11830043"/>
              <a:gd name="connsiteY3034" fmla="*/ 3619151 h 6533995"/>
              <a:gd name="connsiteX3035" fmla="*/ 10131660 w 11830043"/>
              <a:gd name="connsiteY3035" fmla="*/ 3619151 h 6533995"/>
              <a:gd name="connsiteX3036" fmla="*/ 10141444 w 11830043"/>
              <a:gd name="connsiteY3036" fmla="*/ 3628875 h 6533995"/>
              <a:gd name="connsiteX3037" fmla="*/ 10131660 w 11830043"/>
              <a:gd name="connsiteY3037" fmla="*/ 3638662 h 6533995"/>
              <a:gd name="connsiteX3038" fmla="*/ 10121940 w 11830043"/>
              <a:gd name="connsiteY3038" fmla="*/ 3628875 h 6533995"/>
              <a:gd name="connsiteX3039" fmla="*/ 10131660 w 11830043"/>
              <a:gd name="connsiteY3039" fmla="*/ 3619151 h 6533995"/>
              <a:gd name="connsiteX3040" fmla="*/ 9890432 w 11830043"/>
              <a:gd name="connsiteY3040" fmla="*/ 3619151 h 6533995"/>
              <a:gd name="connsiteX3041" fmla="*/ 9900152 w 11830043"/>
              <a:gd name="connsiteY3041" fmla="*/ 3628875 h 6533995"/>
              <a:gd name="connsiteX3042" fmla="*/ 9890432 w 11830043"/>
              <a:gd name="connsiteY3042" fmla="*/ 3638662 h 6533995"/>
              <a:gd name="connsiteX3043" fmla="*/ 9880648 w 11830043"/>
              <a:gd name="connsiteY3043" fmla="*/ 3628875 h 6533995"/>
              <a:gd name="connsiteX3044" fmla="*/ 9890432 w 11830043"/>
              <a:gd name="connsiteY3044" fmla="*/ 3619151 h 6533995"/>
              <a:gd name="connsiteX3045" fmla="*/ 9649203 w 11830043"/>
              <a:gd name="connsiteY3045" fmla="*/ 3619151 h 6533995"/>
              <a:gd name="connsiteX3046" fmla="*/ 9658923 w 11830043"/>
              <a:gd name="connsiteY3046" fmla="*/ 3628875 h 6533995"/>
              <a:gd name="connsiteX3047" fmla="*/ 9649203 w 11830043"/>
              <a:gd name="connsiteY3047" fmla="*/ 3638662 h 6533995"/>
              <a:gd name="connsiteX3048" fmla="*/ 9639483 w 11830043"/>
              <a:gd name="connsiteY3048" fmla="*/ 3628875 h 6533995"/>
              <a:gd name="connsiteX3049" fmla="*/ 9649203 w 11830043"/>
              <a:gd name="connsiteY3049" fmla="*/ 3619151 h 6533995"/>
              <a:gd name="connsiteX3050" fmla="*/ 9417695 w 11830043"/>
              <a:gd name="connsiteY3050" fmla="*/ 3619151 h 6533995"/>
              <a:gd name="connsiteX3051" fmla="*/ 9427416 w 11830043"/>
              <a:gd name="connsiteY3051" fmla="*/ 3628875 h 6533995"/>
              <a:gd name="connsiteX3052" fmla="*/ 9417695 w 11830043"/>
              <a:gd name="connsiteY3052" fmla="*/ 3638662 h 6533995"/>
              <a:gd name="connsiteX3053" fmla="*/ 9407911 w 11830043"/>
              <a:gd name="connsiteY3053" fmla="*/ 3628875 h 6533995"/>
              <a:gd name="connsiteX3054" fmla="*/ 9417695 w 11830043"/>
              <a:gd name="connsiteY3054" fmla="*/ 3619151 h 6533995"/>
              <a:gd name="connsiteX3055" fmla="*/ 9176467 w 11830043"/>
              <a:gd name="connsiteY3055" fmla="*/ 3619151 h 6533995"/>
              <a:gd name="connsiteX3056" fmla="*/ 9186187 w 11830043"/>
              <a:gd name="connsiteY3056" fmla="*/ 3628875 h 6533995"/>
              <a:gd name="connsiteX3057" fmla="*/ 9176467 w 11830043"/>
              <a:gd name="connsiteY3057" fmla="*/ 3638662 h 6533995"/>
              <a:gd name="connsiteX3058" fmla="*/ 9166683 w 11830043"/>
              <a:gd name="connsiteY3058" fmla="*/ 3628875 h 6533995"/>
              <a:gd name="connsiteX3059" fmla="*/ 9176467 w 11830043"/>
              <a:gd name="connsiteY3059" fmla="*/ 3619151 h 6533995"/>
              <a:gd name="connsiteX3060" fmla="*/ 8935237 w 11830043"/>
              <a:gd name="connsiteY3060" fmla="*/ 3619151 h 6533995"/>
              <a:gd name="connsiteX3061" fmla="*/ 8944958 w 11830043"/>
              <a:gd name="connsiteY3061" fmla="*/ 3628875 h 6533995"/>
              <a:gd name="connsiteX3062" fmla="*/ 8935237 w 11830043"/>
              <a:gd name="connsiteY3062" fmla="*/ 3638662 h 6533995"/>
              <a:gd name="connsiteX3063" fmla="*/ 8925454 w 11830043"/>
              <a:gd name="connsiteY3063" fmla="*/ 3628875 h 6533995"/>
              <a:gd name="connsiteX3064" fmla="*/ 8935237 w 11830043"/>
              <a:gd name="connsiteY3064" fmla="*/ 3619151 h 6533995"/>
              <a:gd name="connsiteX3065" fmla="*/ 8694009 w 11830043"/>
              <a:gd name="connsiteY3065" fmla="*/ 3619151 h 6533995"/>
              <a:gd name="connsiteX3066" fmla="*/ 8703730 w 11830043"/>
              <a:gd name="connsiteY3066" fmla="*/ 3628875 h 6533995"/>
              <a:gd name="connsiteX3067" fmla="*/ 8694009 w 11830043"/>
              <a:gd name="connsiteY3067" fmla="*/ 3638662 h 6533995"/>
              <a:gd name="connsiteX3068" fmla="*/ 8684289 w 11830043"/>
              <a:gd name="connsiteY3068" fmla="*/ 3628875 h 6533995"/>
              <a:gd name="connsiteX3069" fmla="*/ 8694009 w 11830043"/>
              <a:gd name="connsiteY3069" fmla="*/ 3619151 h 6533995"/>
              <a:gd name="connsiteX3070" fmla="*/ 8452781 w 11830043"/>
              <a:gd name="connsiteY3070" fmla="*/ 3619151 h 6533995"/>
              <a:gd name="connsiteX3071" fmla="*/ 8462566 w 11830043"/>
              <a:gd name="connsiteY3071" fmla="*/ 3628875 h 6533995"/>
              <a:gd name="connsiteX3072" fmla="*/ 8452781 w 11830043"/>
              <a:gd name="connsiteY3072" fmla="*/ 3638662 h 6533995"/>
              <a:gd name="connsiteX3073" fmla="*/ 8443061 w 11830043"/>
              <a:gd name="connsiteY3073" fmla="*/ 3628875 h 6533995"/>
              <a:gd name="connsiteX3074" fmla="*/ 8452781 w 11830043"/>
              <a:gd name="connsiteY3074" fmla="*/ 3619151 h 6533995"/>
              <a:gd name="connsiteX3075" fmla="*/ 8211553 w 11830043"/>
              <a:gd name="connsiteY3075" fmla="*/ 3619151 h 6533995"/>
              <a:gd name="connsiteX3076" fmla="*/ 8221273 w 11830043"/>
              <a:gd name="connsiteY3076" fmla="*/ 3628875 h 6533995"/>
              <a:gd name="connsiteX3077" fmla="*/ 8211553 w 11830043"/>
              <a:gd name="connsiteY3077" fmla="*/ 3638662 h 6533995"/>
              <a:gd name="connsiteX3078" fmla="*/ 8201769 w 11830043"/>
              <a:gd name="connsiteY3078" fmla="*/ 3628875 h 6533995"/>
              <a:gd name="connsiteX3079" fmla="*/ 8211553 w 11830043"/>
              <a:gd name="connsiteY3079" fmla="*/ 3619151 h 6533995"/>
              <a:gd name="connsiteX3080" fmla="*/ 7970260 w 11830043"/>
              <a:gd name="connsiteY3080" fmla="*/ 3619151 h 6533995"/>
              <a:gd name="connsiteX3081" fmla="*/ 7980044 w 11830043"/>
              <a:gd name="connsiteY3081" fmla="*/ 3628875 h 6533995"/>
              <a:gd name="connsiteX3082" fmla="*/ 7970260 w 11830043"/>
              <a:gd name="connsiteY3082" fmla="*/ 3638662 h 6533995"/>
              <a:gd name="connsiteX3083" fmla="*/ 7960477 w 11830043"/>
              <a:gd name="connsiteY3083" fmla="*/ 3628875 h 6533995"/>
              <a:gd name="connsiteX3084" fmla="*/ 7970260 w 11830043"/>
              <a:gd name="connsiteY3084" fmla="*/ 3619151 h 6533995"/>
              <a:gd name="connsiteX3085" fmla="*/ 7729032 w 11830043"/>
              <a:gd name="connsiteY3085" fmla="*/ 3619151 h 6533995"/>
              <a:gd name="connsiteX3086" fmla="*/ 7738753 w 11830043"/>
              <a:gd name="connsiteY3086" fmla="*/ 3628875 h 6533995"/>
              <a:gd name="connsiteX3087" fmla="*/ 7729032 w 11830043"/>
              <a:gd name="connsiteY3087" fmla="*/ 3638662 h 6533995"/>
              <a:gd name="connsiteX3088" fmla="*/ 7719249 w 11830043"/>
              <a:gd name="connsiteY3088" fmla="*/ 3628875 h 6533995"/>
              <a:gd name="connsiteX3089" fmla="*/ 7729032 w 11830043"/>
              <a:gd name="connsiteY3089" fmla="*/ 3619151 h 6533995"/>
              <a:gd name="connsiteX3090" fmla="*/ 7487803 w 11830043"/>
              <a:gd name="connsiteY3090" fmla="*/ 3619151 h 6533995"/>
              <a:gd name="connsiteX3091" fmla="*/ 7497524 w 11830043"/>
              <a:gd name="connsiteY3091" fmla="*/ 3628875 h 6533995"/>
              <a:gd name="connsiteX3092" fmla="*/ 7487803 w 11830043"/>
              <a:gd name="connsiteY3092" fmla="*/ 3638662 h 6533995"/>
              <a:gd name="connsiteX3093" fmla="*/ 7478019 w 11830043"/>
              <a:gd name="connsiteY3093" fmla="*/ 3628875 h 6533995"/>
              <a:gd name="connsiteX3094" fmla="*/ 7487803 w 11830043"/>
              <a:gd name="connsiteY3094" fmla="*/ 3619151 h 6533995"/>
              <a:gd name="connsiteX3095" fmla="*/ 7246575 w 11830043"/>
              <a:gd name="connsiteY3095" fmla="*/ 3619151 h 6533995"/>
              <a:gd name="connsiteX3096" fmla="*/ 7256359 w 11830043"/>
              <a:gd name="connsiteY3096" fmla="*/ 3628875 h 6533995"/>
              <a:gd name="connsiteX3097" fmla="*/ 7246575 w 11830043"/>
              <a:gd name="connsiteY3097" fmla="*/ 3638662 h 6533995"/>
              <a:gd name="connsiteX3098" fmla="*/ 7236855 w 11830043"/>
              <a:gd name="connsiteY3098" fmla="*/ 3628875 h 6533995"/>
              <a:gd name="connsiteX3099" fmla="*/ 7246575 w 11830043"/>
              <a:gd name="connsiteY3099" fmla="*/ 3619151 h 6533995"/>
              <a:gd name="connsiteX3100" fmla="*/ 7005346 w 11830043"/>
              <a:gd name="connsiteY3100" fmla="*/ 3619151 h 6533995"/>
              <a:gd name="connsiteX3101" fmla="*/ 7015130 w 11830043"/>
              <a:gd name="connsiteY3101" fmla="*/ 3628875 h 6533995"/>
              <a:gd name="connsiteX3102" fmla="*/ 7005346 w 11830043"/>
              <a:gd name="connsiteY3102" fmla="*/ 3638662 h 6533995"/>
              <a:gd name="connsiteX3103" fmla="*/ 6995626 w 11830043"/>
              <a:gd name="connsiteY3103" fmla="*/ 3628875 h 6533995"/>
              <a:gd name="connsiteX3104" fmla="*/ 7005346 w 11830043"/>
              <a:gd name="connsiteY3104" fmla="*/ 3619151 h 6533995"/>
              <a:gd name="connsiteX3105" fmla="*/ 6764118 w 11830043"/>
              <a:gd name="connsiteY3105" fmla="*/ 3619151 h 6533995"/>
              <a:gd name="connsiteX3106" fmla="*/ 6773902 w 11830043"/>
              <a:gd name="connsiteY3106" fmla="*/ 3628875 h 6533995"/>
              <a:gd name="connsiteX3107" fmla="*/ 6764118 w 11830043"/>
              <a:gd name="connsiteY3107" fmla="*/ 3638662 h 6533995"/>
              <a:gd name="connsiteX3108" fmla="*/ 6754335 w 11830043"/>
              <a:gd name="connsiteY3108" fmla="*/ 3628875 h 6533995"/>
              <a:gd name="connsiteX3109" fmla="*/ 6764118 w 11830043"/>
              <a:gd name="connsiteY3109" fmla="*/ 3619151 h 6533995"/>
              <a:gd name="connsiteX3110" fmla="*/ 6522889 w 11830043"/>
              <a:gd name="connsiteY3110" fmla="*/ 3619151 h 6533995"/>
              <a:gd name="connsiteX3111" fmla="*/ 6532610 w 11830043"/>
              <a:gd name="connsiteY3111" fmla="*/ 3628875 h 6533995"/>
              <a:gd name="connsiteX3112" fmla="*/ 6522889 w 11830043"/>
              <a:gd name="connsiteY3112" fmla="*/ 3638662 h 6533995"/>
              <a:gd name="connsiteX3113" fmla="*/ 6513105 w 11830043"/>
              <a:gd name="connsiteY3113" fmla="*/ 3628875 h 6533995"/>
              <a:gd name="connsiteX3114" fmla="*/ 6522889 w 11830043"/>
              <a:gd name="connsiteY3114" fmla="*/ 3619151 h 6533995"/>
              <a:gd name="connsiteX3115" fmla="*/ 6281661 w 11830043"/>
              <a:gd name="connsiteY3115" fmla="*/ 3619151 h 6533995"/>
              <a:gd name="connsiteX3116" fmla="*/ 6291381 w 11830043"/>
              <a:gd name="connsiteY3116" fmla="*/ 3628875 h 6533995"/>
              <a:gd name="connsiteX3117" fmla="*/ 6281661 w 11830043"/>
              <a:gd name="connsiteY3117" fmla="*/ 3638662 h 6533995"/>
              <a:gd name="connsiteX3118" fmla="*/ 6271877 w 11830043"/>
              <a:gd name="connsiteY3118" fmla="*/ 3628875 h 6533995"/>
              <a:gd name="connsiteX3119" fmla="*/ 6281661 w 11830043"/>
              <a:gd name="connsiteY3119" fmla="*/ 3619151 h 6533995"/>
              <a:gd name="connsiteX3120" fmla="*/ 6040432 w 11830043"/>
              <a:gd name="connsiteY3120" fmla="*/ 3619151 h 6533995"/>
              <a:gd name="connsiteX3121" fmla="*/ 6050216 w 11830043"/>
              <a:gd name="connsiteY3121" fmla="*/ 3628875 h 6533995"/>
              <a:gd name="connsiteX3122" fmla="*/ 6040432 w 11830043"/>
              <a:gd name="connsiteY3122" fmla="*/ 3638662 h 6533995"/>
              <a:gd name="connsiteX3123" fmla="*/ 6030712 w 11830043"/>
              <a:gd name="connsiteY3123" fmla="*/ 3628875 h 6533995"/>
              <a:gd name="connsiteX3124" fmla="*/ 6040432 w 11830043"/>
              <a:gd name="connsiteY3124" fmla="*/ 3619151 h 6533995"/>
              <a:gd name="connsiteX3125" fmla="*/ 5799205 w 11830043"/>
              <a:gd name="connsiteY3125" fmla="*/ 3619151 h 6533995"/>
              <a:gd name="connsiteX3126" fmla="*/ 5808989 w 11830043"/>
              <a:gd name="connsiteY3126" fmla="*/ 3628875 h 6533995"/>
              <a:gd name="connsiteX3127" fmla="*/ 5799205 w 11830043"/>
              <a:gd name="connsiteY3127" fmla="*/ 3638662 h 6533995"/>
              <a:gd name="connsiteX3128" fmla="*/ 5789486 w 11830043"/>
              <a:gd name="connsiteY3128" fmla="*/ 3628875 h 6533995"/>
              <a:gd name="connsiteX3129" fmla="*/ 5799205 w 11830043"/>
              <a:gd name="connsiteY3129" fmla="*/ 3619151 h 6533995"/>
              <a:gd name="connsiteX3130" fmla="*/ 5557991 w 11830043"/>
              <a:gd name="connsiteY3130" fmla="*/ 3619151 h 6533995"/>
              <a:gd name="connsiteX3131" fmla="*/ 5567774 w 11830043"/>
              <a:gd name="connsiteY3131" fmla="*/ 3628875 h 6533995"/>
              <a:gd name="connsiteX3132" fmla="*/ 5557991 w 11830043"/>
              <a:gd name="connsiteY3132" fmla="*/ 3638662 h 6533995"/>
              <a:gd name="connsiteX3133" fmla="*/ 5548208 w 11830043"/>
              <a:gd name="connsiteY3133" fmla="*/ 3628875 h 6533995"/>
              <a:gd name="connsiteX3134" fmla="*/ 5557991 w 11830043"/>
              <a:gd name="connsiteY3134" fmla="*/ 3619151 h 6533995"/>
              <a:gd name="connsiteX3135" fmla="*/ 5316710 w 11830043"/>
              <a:gd name="connsiteY3135" fmla="*/ 3619151 h 6533995"/>
              <a:gd name="connsiteX3136" fmla="*/ 5326429 w 11830043"/>
              <a:gd name="connsiteY3136" fmla="*/ 3628875 h 6533995"/>
              <a:gd name="connsiteX3137" fmla="*/ 5316710 w 11830043"/>
              <a:gd name="connsiteY3137" fmla="*/ 3638662 h 6533995"/>
              <a:gd name="connsiteX3138" fmla="*/ 5306924 w 11830043"/>
              <a:gd name="connsiteY3138" fmla="*/ 3628875 h 6533995"/>
              <a:gd name="connsiteX3139" fmla="*/ 5316710 w 11830043"/>
              <a:gd name="connsiteY3139" fmla="*/ 3619151 h 6533995"/>
              <a:gd name="connsiteX3140" fmla="*/ 5075486 w 11830043"/>
              <a:gd name="connsiteY3140" fmla="*/ 3619151 h 6533995"/>
              <a:gd name="connsiteX3141" fmla="*/ 5085202 w 11830043"/>
              <a:gd name="connsiteY3141" fmla="*/ 3628875 h 6533995"/>
              <a:gd name="connsiteX3142" fmla="*/ 5075486 w 11830043"/>
              <a:gd name="connsiteY3142" fmla="*/ 3638662 h 6533995"/>
              <a:gd name="connsiteX3143" fmla="*/ 5065705 w 11830043"/>
              <a:gd name="connsiteY3143" fmla="*/ 3628875 h 6533995"/>
              <a:gd name="connsiteX3144" fmla="*/ 5075486 w 11830043"/>
              <a:gd name="connsiteY3144" fmla="*/ 3619151 h 6533995"/>
              <a:gd name="connsiteX3145" fmla="*/ 4834252 w 11830043"/>
              <a:gd name="connsiteY3145" fmla="*/ 3619151 h 6533995"/>
              <a:gd name="connsiteX3146" fmla="*/ 4844040 w 11830043"/>
              <a:gd name="connsiteY3146" fmla="*/ 3628875 h 6533995"/>
              <a:gd name="connsiteX3147" fmla="*/ 4834252 w 11830043"/>
              <a:gd name="connsiteY3147" fmla="*/ 3638662 h 6533995"/>
              <a:gd name="connsiteX3148" fmla="*/ 4824534 w 11830043"/>
              <a:gd name="connsiteY3148" fmla="*/ 3628875 h 6533995"/>
              <a:gd name="connsiteX3149" fmla="*/ 4834252 w 11830043"/>
              <a:gd name="connsiteY3149" fmla="*/ 3619151 h 6533995"/>
              <a:gd name="connsiteX3150" fmla="*/ 4593019 w 11830043"/>
              <a:gd name="connsiteY3150" fmla="*/ 3619151 h 6533995"/>
              <a:gd name="connsiteX3151" fmla="*/ 4602795 w 11830043"/>
              <a:gd name="connsiteY3151" fmla="*/ 3628875 h 6533995"/>
              <a:gd name="connsiteX3152" fmla="*/ 4593019 w 11830043"/>
              <a:gd name="connsiteY3152" fmla="*/ 3638662 h 6533995"/>
              <a:gd name="connsiteX3153" fmla="*/ 4583304 w 11830043"/>
              <a:gd name="connsiteY3153" fmla="*/ 3628875 h 6533995"/>
              <a:gd name="connsiteX3154" fmla="*/ 4593019 w 11830043"/>
              <a:gd name="connsiteY3154" fmla="*/ 3619151 h 6533995"/>
              <a:gd name="connsiteX3155" fmla="*/ 4351806 w 11830043"/>
              <a:gd name="connsiteY3155" fmla="*/ 3619151 h 6533995"/>
              <a:gd name="connsiteX3156" fmla="*/ 4361580 w 11830043"/>
              <a:gd name="connsiteY3156" fmla="*/ 3628875 h 6533995"/>
              <a:gd name="connsiteX3157" fmla="*/ 4351806 w 11830043"/>
              <a:gd name="connsiteY3157" fmla="*/ 3638662 h 6533995"/>
              <a:gd name="connsiteX3158" fmla="*/ 4342006 w 11830043"/>
              <a:gd name="connsiteY3158" fmla="*/ 3628875 h 6533995"/>
              <a:gd name="connsiteX3159" fmla="*/ 4351806 w 11830043"/>
              <a:gd name="connsiteY3159" fmla="*/ 3619151 h 6533995"/>
              <a:gd name="connsiteX3160" fmla="*/ 4110581 w 11830043"/>
              <a:gd name="connsiteY3160" fmla="*/ 3619151 h 6533995"/>
              <a:gd name="connsiteX3161" fmla="*/ 4120362 w 11830043"/>
              <a:gd name="connsiteY3161" fmla="*/ 3628875 h 6533995"/>
              <a:gd name="connsiteX3162" fmla="*/ 4110581 w 11830043"/>
              <a:gd name="connsiteY3162" fmla="*/ 3638662 h 6533995"/>
              <a:gd name="connsiteX3163" fmla="*/ 4100799 w 11830043"/>
              <a:gd name="connsiteY3163" fmla="*/ 3628875 h 6533995"/>
              <a:gd name="connsiteX3164" fmla="*/ 4110581 w 11830043"/>
              <a:gd name="connsiteY3164" fmla="*/ 3619151 h 6533995"/>
              <a:gd name="connsiteX3165" fmla="*/ 3869431 w 11830043"/>
              <a:gd name="connsiteY3165" fmla="*/ 3619151 h 6533995"/>
              <a:gd name="connsiteX3166" fmla="*/ 3879149 w 11830043"/>
              <a:gd name="connsiteY3166" fmla="*/ 3628875 h 6533995"/>
              <a:gd name="connsiteX3167" fmla="*/ 3869431 w 11830043"/>
              <a:gd name="connsiteY3167" fmla="*/ 3638662 h 6533995"/>
              <a:gd name="connsiteX3168" fmla="*/ 3859648 w 11830043"/>
              <a:gd name="connsiteY3168" fmla="*/ 3628875 h 6533995"/>
              <a:gd name="connsiteX3169" fmla="*/ 3869431 w 11830043"/>
              <a:gd name="connsiteY3169" fmla="*/ 3619151 h 6533995"/>
              <a:gd name="connsiteX3170" fmla="*/ 3628212 w 11830043"/>
              <a:gd name="connsiteY3170" fmla="*/ 3619151 h 6533995"/>
              <a:gd name="connsiteX3171" fmla="*/ 3637936 w 11830043"/>
              <a:gd name="connsiteY3171" fmla="*/ 3628875 h 6533995"/>
              <a:gd name="connsiteX3172" fmla="*/ 3628212 w 11830043"/>
              <a:gd name="connsiteY3172" fmla="*/ 3638662 h 6533995"/>
              <a:gd name="connsiteX3173" fmla="*/ 3618430 w 11830043"/>
              <a:gd name="connsiteY3173" fmla="*/ 3628875 h 6533995"/>
              <a:gd name="connsiteX3174" fmla="*/ 3628212 w 11830043"/>
              <a:gd name="connsiteY3174" fmla="*/ 3619151 h 6533995"/>
              <a:gd name="connsiteX3175" fmla="*/ 3386958 w 11830043"/>
              <a:gd name="connsiteY3175" fmla="*/ 3619151 h 6533995"/>
              <a:gd name="connsiteX3176" fmla="*/ 3396744 w 11830043"/>
              <a:gd name="connsiteY3176" fmla="*/ 3628875 h 6533995"/>
              <a:gd name="connsiteX3177" fmla="*/ 3386958 w 11830043"/>
              <a:gd name="connsiteY3177" fmla="*/ 3638662 h 6533995"/>
              <a:gd name="connsiteX3178" fmla="*/ 3377236 w 11830043"/>
              <a:gd name="connsiteY3178" fmla="*/ 3628875 h 6533995"/>
              <a:gd name="connsiteX3179" fmla="*/ 3386958 w 11830043"/>
              <a:gd name="connsiteY3179" fmla="*/ 3619151 h 6533995"/>
              <a:gd name="connsiteX3180" fmla="*/ 3145751 w 11830043"/>
              <a:gd name="connsiteY3180" fmla="*/ 3619151 h 6533995"/>
              <a:gd name="connsiteX3181" fmla="*/ 3155533 w 11830043"/>
              <a:gd name="connsiteY3181" fmla="*/ 3628875 h 6533995"/>
              <a:gd name="connsiteX3182" fmla="*/ 3145751 w 11830043"/>
              <a:gd name="connsiteY3182" fmla="*/ 3638662 h 6533995"/>
              <a:gd name="connsiteX3183" fmla="*/ 3136032 w 11830043"/>
              <a:gd name="connsiteY3183" fmla="*/ 3628875 h 6533995"/>
              <a:gd name="connsiteX3184" fmla="*/ 3145751 w 11830043"/>
              <a:gd name="connsiteY3184" fmla="*/ 3619151 h 6533995"/>
              <a:gd name="connsiteX3185" fmla="*/ 2904573 w 11830043"/>
              <a:gd name="connsiteY3185" fmla="*/ 3619151 h 6533995"/>
              <a:gd name="connsiteX3186" fmla="*/ 2914355 w 11830043"/>
              <a:gd name="connsiteY3186" fmla="*/ 3628875 h 6533995"/>
              <a:gd name="connsiteX3187" fmla="*/ 2904573 w 11830043"/>
              <a:gd name="connsiteY3187" fmla="*/ 3638662 h 6533995"/>
              <a:gd name="connsiteX3188" fmla="*/ 2894791 w 11830043"/>
              <a:gd name="connsiteY3188" fmla="*/ 3628875 h 6533995"/>
              <a:gd name="connsiteX3189" fmla="*/ 2904573 w 11830043"/>
              <a:gd name="connsiteY3189" fmla="*/ 3619151 h 6533995"/>
              <a:gd name="connsiteX3190" fmla="*/ 2663275 w 11830043"/>
              <a:gd name="connsiteY3190" fmla="*/ 3619151 h 6533995"/>
              <a:gd name="connsiteX3191" fmla="*/ 2672998 w 11830043"/>
              <a:gd name="connsiteY3191" fmla="*/ 3628875 h 6533995"/>
              <a:gd name="connsiteX3192" fmla="*/ 2663275 w 11830043"/>
              <a:gd name="connsiteY3192" fmla="*/ 3638662 h 6533995"/>
              <a:gd name="connsiteX3193" fmla="*/ 2653492 w 11830043"/>
              <a:gd name="connsiteY3193" fmla="*/ 3628875 h 6533995"/>
              <a:gd name="connsiteX3194" fmla="*/ 2663275 w 11830043"/>
              <a:gd name="connsiteY3194" fmla="*/ 3619151 h 6533995"/>
              <a:gd name="connsiteX3195" fmla="*/ 2422037 w 11830043"/>
              <a:gd name="connsiteY3195" fmla="*/ 3619151 h 6533995"/>
              <a:gd name="connsiteX3196" fmla="*/ 2431754 w 11830043"/>
              <a:gd name="connsiteY3196" fmla="*/ 3628875 h 6533995"/>
              <a:gd name="connsiteX3197" fmla="*/ 2422037 w 11830043"/>
              <a:gd name="connsiteY3197" fmla="*/ 3638662 h 6533995"/>
              <a:gd name="connsiteX3198" fmla="*/ 2412257 w 11830043"/>
              <a:gd name="connsiteY3198" fmla="*/ 3628875 h 6533995"/>
              <a:gd name="connsiteX3199" fmla="*/ 2422037 w 11830043"/>
              <a:gd name="connsiteY3199" fmla="*/ 3619151 h 6533995"/>
              <a:gd name="connsiteX3200" fmla="*/ 2180788 w 11830043"/>
              <a:gd name="connsiteY3200" fmla="*/ 3619151 h 6533995"/>
              <a:gd name="connsiteX3201" fmla="*/ 2190580 w 11830043"/>
              <a:gd name="connsiteY3201" fmla="*/ 3628875 h 6533995"/>
              <a:gd name="connsiteX3202" fmla="*/ 2180788 w 11830043"/>
              <a:gd name="connsiteY3202" fmla="*/ 3638662 h 6533995"/>
              <a:gd name="connsiteX3203" fmla="*/ 2171085 w 11830043"/>
              <a:gd name="connsiteY3203" fmla="*/ 3628875 h 6533995"/>
              <a:gd name="connsiteX3204" fmla="*/ 2180788 w 11830043"/>
              <a:gd name="connsiteY3204" fmla="*/ 3619151 h 6533995"/>
              <a:gd name="connsiteX3205" fmla="*/ 1939582 w 11830043"/>
              <a:gd name="connsiteY3205" fmla="*/ 3619151 h 6533995"/>
              <a:gd name="connsiteX3206" fmla="*/ 1949365 w 11830043"/>
              <a:gd name="connsiteY3206" fmla="*/ 3628875 h 6533995"/>
              <a:gd name="connsiteX3207" fmla="*/ 1939582 w 11830043"/>
              <a:gd name="connsiteY3207" fmla="*/ 3638662 h 6533995"/>
              <a:gd name="connsiteX3208" fmla="*/ 1929861 w 11830043"/>
              <a:gd name="connsiteY3208" fmla="*/ 3628875 h 6533995"/>
              <a:gd name="connsiteX3209" fmla="*/ 1939582 w 11830043"/>
              <a:gd name="connsiteY3209" fmla="*/ 3619151 h 6533995"/>
              <a:gd name="connsiteX3210" fmla="*/ 1698332 w 11830043"/>
              <a:gd name="connsiteY3210" fmla="*/ 3619151 h 6533995"/>
              <a:gd name="connsiteX3211" fmla="*/ 1708118 w 11830043"/>
              <a:gd name="connsiteY3211" fmla="*/ 3628875 h 6533995"/>
              <a:gd name="connsiteX3212" fmla="*/ 1698332 w 11830043"/>
              <a:gd name="connsiteY3212" fmla="*/ 3638662 h 6533995"/>
              <a:gd name="connsiteX3213" fmla="*/ 1688547 w 11830043"/>
              <a:gd name="connsiteY3213" fmla="*/ 3628875 h 6533995"/>
              <a:gd name="connsiteX3214" fmla="*/ 1698332 w 11830043"/>
              <a:gd name="connsiteY3214" fmla="*/ 3619151 h 6533995"/>
              <a:gd name="connsiteX3215" fmla="*/ 1457108 w 11830043"/>
              <a:gd name="connsiteY3215" fmla="*/ 3619151 h 6533995"/>
              <a:gd name="connsiteX3216" fmla="*/ 1466827 w 11830043"/>
              <a:gd name="connsiteY3216" fmla="*/ 3628875 h 6533995"/>
              <a:gd name="connsiteX3217" fmla="*/ 1457108 w 11830043"/>
              <a:gd name="connsiteY3217" fmla="*/ 3638662 h 6533995"/>
              <a:gd name="connsiteX3218" fmla="*/ 1447323 w 11830043"/>
              <a:gd name="connsiteY3218" fmla="*/ 3628875 h 6533995"/>
              <a:gd name="connsiteX3219" fmla="*/ 1457108 w 11830043"/>
              <a:gd name="connsiteY3219" fmla="*/ 3619151 h 6533995"/>
              <a:gd name="connsiteX3220" fmla="*/ 1215886 w 11830043"/>
              <a:gd name="connsiteY3220" fmla="*/ 3619151 h 6533995"/>
              <a:gd name="connsiteX3221" fmla="*/ 1225670 w 11830043"/>
              <a:gd name="connsiteY3221" fmla="*/ 3628875 h 6533995"/>
              <a:gd name="connsiteX3222" fmla="*/ 1215886 w 11830043"/>
              <a:gd name="connsiteY3222" fmla="*/ 3638662 h 6533995"/>
              <a:gd name="connsiteX3223" fmla="*/ 1206166 w 11830043"/>
              <a:gd name="connsiteY3223" fmla="*/ 3628875 h 6533995"/>
              <a:gd name="connsiteX3224" fmla="*/ 1215886 w 11830043"/>
              <a:gd name="connsiteY3224" fmla="*/ 3619151 h 6533995"/>
              <a:gd name="connsiteX3225" fmla="*/ 974666 w 11830043"/>
              <a:gd name="connsiteY3225" fmla="*/ 3619151 h 6533995"/>
              <a:gd name="connsiteX3226" fmla="*/ 984450 w 11830043"/>
              <a:gd name="connsiteY3226" fmla="*/ 3628875 h 6533995"/>
              <a:gd name="connsiteX3227" fmla="*/ 974666 w 11830043"/>
              <a:gd name="connsiteY3227" fmla="*/ 3638662 h 6533995"/>
              <a:gd name="connsiteX3228" fmla="*/ 964946 w 11830043"/>
              <a:gd name="connsiteY3228" fmla="*/ 3628875 h 6533995"/>
              <a:gd name="connsiteX3229" fmla="*/ 974666 w 11830043"/>
              <a:gd name="connsiteY3229" fmla="*/ 3619151 h 6533995"/>
              <a:gd name="connsiteX3230" fmla="*/ 733446 w 11830043"/>
              <a:gd name="connsiteY3230" fmla="*/ 3619151 h 6533995"/>
              <a:gd name="connsiteX3231" fmla="*/ 743166 w 11830043"/>
              <a:gd name="connsiteY3231" fmla="*/ 3628875 h 6533995"/>
              <a:gd name="connsiteX3232" fmla="*/ 733446 w 11830043"/>
              <a:gd name="connsiteY3232" fmla="*/ 3638662 h 6533995"/>
              <a:gd name="connsiteX3233" fmla="*/ 723662 w 11830043"/>
              <a:gd name="connsiteY3233" fmla="*/ 3628875 h 6533995"/>
              <a:gd name="connsiteX3234" fmla="*/ 733446 w 11830043"/>
              <a:gd name="connsiteY3234" fmla="*/ 3619151 h 6533995"/>
              <a:gd name="connsiteX3235" fmla="*/ 492225 w 11830043"/>
              <a:gd name="connsiteY3235" fmla="*/ 3619151 h 6533995"/>
              <a:gd name="connsiteX3236" fmla="*/ 501945 w 11830043"/>
              <a:gd name="connsiteY3236" fmla="*/ 3628875 h 6533995"/>
              <a:gd name="connsiteX3237" fmla="*/ 492225 w 11830043"/>
              <a:gd name="connsiteY3237" fmla="*/ 3638662 h 6533995"/>
              <a:gd name="connsiteX3238" fmla="*/ 482441 w 11830043"/>
              <a:gd name="connsiteY3238" fmla="*/ 3628875 h 6533995"/>
              <a:gd name="connsiteX3239" fmla="*/ 492225 w 11830043"/>
              <a:gd name="connsiteY3239" fmla="*/ 3619151 h 6533995"/>
              <a:gd name="connsiteX3240" fmla="*/ 251005 w 11830043"/>
              <a:gd name="connsiteY3240" fmla="*/ 3619151 h 6533995"/>
              <a:gd name="connsiteX3241" fmla="*/ 260789 w 11830043"/>
              <a:gd name="connsiteY3241" fmla="*/ 3628875 h 6533995"/>
              <a:gd name="connsiteX3242" fmla="*/ 251005 w 11830043"/>
              <a:gd name="connsiteY3242" fmla="*/ 3638662 h 6533995"/>
              <a:gd name="connsiteX3243" fmla="*/ 241286 w 11830043"/>
              <a:gd name="connsiteY3243" fmla="*/ 3628875 h 6533995"/>
              <a:gd name="connsiteX3244" fmla="*/ 251005 w 11830043"/>
              <a:gd name="connsiteY3244" fmla="*/ 3619151 h 6533995"/>
              <a:gd name="connsiteX3245" fmla="*/ 9722 w 11830043"/>
              <a:gd name="connsiteY3245" fmla="*/ 3619151 h 6533995"/>
              <a:gd name="connsiteX3246" fmla="*/ 19506 w 11830043"/>
              <a:gd name="connsiteY3246" fmla="*/ 3628875 h 6533995"/>
              <a:gd name="connsiteX3247" fmla="*/ 9722 w 11830043"/>
              <a:gd name="connsiteY3247" fmla="*/ 3638662 h 6533995"/>
              <a:gd name="connsiteX3248" fmla="*/ 2 w 11830043"/>
              <a:gd name="connsiteY3248" fmla="*/ 3628875 h 6533995"/>
              <a:gd name="connsiteX3249" fmla="*/ 9722 w 11830043"/>
              <a:gd name="connsiteY3249" fmla="*/ 3619151 h 6533995"/>
              <a:gd name="connsiteX3250" fmla="*/ 11820259 w 11830043"/>
              <a:gd name="connsiteY3250" fmla="*/ 3377836 h 6533995"/>
              <a:gd name="connsiteX3251" fmla="*/ 11830043 w 11830043"/>
              <a:gd name="connsiteY3251" fmla="*/ 3387624 h 6533995"/>
              <a:gd name="connsiteX3252" fmla="*/ 11820259 w 11830043"/>
              <a:gd name="connsiteY3252" fmla="*/ 3397347 h 6533995"/>
              <a:gd name="connsiteX3253" fmla="*/ 11810539 w 11830043"/>
              <a:gd name="connsiteY3253" fmla="*/ 3387624 h 6533995"/>
              <a:gd name="connsiteX3254" fmla="*/ 11820259 w 11830043"/>
              <a:gd name="connsiteY3254" fmla="*/ 3377836 h 6533995"/>
              <a:gd name="connsiteX3255" fmla="*/ 11579030 w 11830043"/>
              <a:gd name="connsiteY3255" fmla="*/ 3377836 h 6533995"/>
              <a:gd name="connsiteX3256" fmla="*/ 11588815 w 11830043"/>
              <a:gd name="connsiteY3256" fmla="*/ 3387624 h 6533995"/>
              <a:gd name="connsiteX3257" fmla="*/ 11579030 w 11830043"/>
              <a:gd name="connsiteY3257" fmla="*/ 3397347 h 6533995"/>
              <a:gd name="connsiteX3258" fmla="*/ 11569310 w 11830043"/>
              <a:gd name="connsiteY3258" fmla="*/ 3387624 h 6533995"/>
              <a:gd name="connsiteX3259" fmla="*/ 11579030 w 11830043"/>
              <a:gd name="connsiteY3259" fmla="*/ 3377836 h 6533995"/>
              <a:gd name="connsiteX3260" fmla="*/ 11337802 w 11830043"/>
              <a:gd name="connsiteY3260" fmla="*/ 3377836 h 6533995"/>
              <a:gd name="connsiteX3261" fmla="*/ 11347587 w 11830043"/>
              <a:gd name="connsiteY3261" fmla="*/ 3387624 h 6533995"/>
              <a:gd name="connsiteX3262" fmla="*/ 11337802 w 11830043"/>
              <a:gd name="connsiteY3262" fmla="*/ 3397347 h 6533995"/>
              <a:gd name="connsiteX3263" fmla="*/ 11328082 w 11830043"/>
              <a:gd name="connsiteY3263" fmla="*/ 3387624 h 6533995"/>
              <a:gd name="connsiteX3264" fmla="*/ 11337802 w 11830043"/>
              <a:gd name="connsiteY3264" fmla="*/ 3377836 h 6533995"/>
              <a:gd name="connsiteX3265" fmla="*/ 11096574 w 11830043"/>
              <a:gd name="connsiteY3265" fmla="*/ 3377836 h 6533995"/>
              <a:gd name="connsiteX3266" fmla="*/ 11106294 w 11830043"/>
              <a:gd name="connsiteY3266" fmla="*/ 3387624 h 6533995"/>
              <a:gd name="connsiteX3267" fmla="*/ 11096574 w 11830043"/>
              <a:gd name="connsiteY3267" fmla="*/ 3397347 h 6533995"/>
              <a:gd name="connsiteX3268" fmla="*/ 11086790 w 11830043"/>
              <a:gd name="connsiteY3268" fmla="*/ 3387624 h 6533995"/>
              <a:gd name="connsiteX3269" fmla="*/ 11096574 w 11830043"/>
              <a:gd name="connsiteY3269" fmla="*/ 3377836 h 6533995"/>
              <a:gd name="connsiteX3270" fmla="*/ 10855345 w 11830043"/>
              <a:gd name="connsiteY3270" fmla="*/ 3377836 h 6533995"/>
              <a:gd name="connsiteX3271" fmla="*/ 10865065 w 11830043"/>
              <a:gd name="connsiteY3271" fmla="*/ 3387624 h 6533995"/>
              <a:gd name="connsiteX3272" fmla="*/ 10855345 w 11830043"/>
              <a:gd name="connsiteY3272" fmla="*/ 3397347 h 6533995"/>
              <a:gd name="connsiteX3273" fmla="*/ 10845625 w 11830043"/>
              <a:gd name="connsiteY3273" fmla="*/ 3387624 h 6533995"/>
              <a:gd name="connsiteX3274" fmla="*/ 10855345 w 11830043"/>
              <a:gd name="connsiteY3274" fmla="*/ 3377836 h 6533995"/>
              <a:gd name="connsiteX3275" fmla="*/ 10614116 w 11830043"/>
              <a:gd name="connsiteY3275" fmla="*/ 3377836 h 6533995"/>
              <a:gd name="connsiteX3276" fmla="*/ 10623901 w 11830043"/>
              <a:gd name="connsiteY3276" fmla="*/ 3387624 h 6533995"/>
              <a:gd name="connsiteX3277" fmla="*/ 10614116 w 11830043"/>
              <a:gd name="connsiteY3277" fmla="*/ 3397347 h 6533995"/>
              <a:gd name="connsiteX3278" fmla="*/ 10604396 w 11830043"/>
              <a:gd name="connsiteY3278" fmla="*/ 3387624 h 6533995"/>
              <a:gd name="connsiteX3279" fmla="*/ 10614116 w 11830043"/>
              <a:gd name="connsiteY3279" fmla="*/ 3377836 h 6533995"/>
              <a:gd name="connsiteX3280" fmla="*/ 10372888 w 11830043"/>
              <a:gd name="connsiteY3280" fmla="*/ 3377836 h 6533995"/>
              <a:gd name="connsiteX3281" fmla="*/ 10382673 w 11830043"/>
              <a:gd name="connsiteY3281" fmla="*/ 3387624 h 6533995"/>
              <a:gd name="connsiteX3282" fmla="*/ 10372888 w 11830043"/>
              <a:gd name="connsiteY3282" fmla="*/ 3397347 h 6533995"/>
              <a:gd name="connsiteX3283" fmla="*/ 10363168 w 11830043"/>
              <a:gd name="connsiteY3283" fmla="*/ 3387624 h 6533995"/>
              <a:gd name="connsiteX3284" fmla="*/ 10372888 w 11830043"/>
              <a:gd name="connsiteY3284" fmla="*/ 3377836 h 6533995"/>
              <a:gd name="connsiteX3285" fmla="*/ 10131660 w 11830043"/>
              <a:gd name="connsiteY3285" fmla="*/ 3377836 h 6533995"/>
              <a:gd name="connsiteX3286" fmla="*/ 10141444 w 11830043"/>
              <a:gd name="connsiteY3286" fmla="*/ 3387624 h 6533995"/>
              <a:gd name="connsiteX3287" fmla="*/ 10131660 w 11830043"/>
              <a:gd name="connsiteY3287" fmla="*/ 3397347 h 6533995"/>
              <a:gd name="connsiteX3288" fmla="*/ 10121940 w 11830043"/>
              <a:gd name="connsiteY3288" fmla="*/ 3387624 h 6533995"/>
              <a:gd name="connsiteX3289" fmla="*/ 10131660 w 11830043"/>
              <a:gd name="connsiteY3289" fmla="*/ 3377836 h 6533995"/>
              <a:gd name="connsiteX3290" fmla="*/ 9890432 w 11830043"/>
              <a:gd name="connsiteY3290" fmla="*/ 3377836 h 6533995"/>
              <a:gd name="connsiteX3291" fmla="*/ 9900152 w 11830043"/>
              <a:gd name="connsiteY3291" fmla="*/ 3387624 h 6533995"/>
              <a:gd name="connsiteX3292" fmla="*/ 9890432 w 11830043"/>
              <a:gd name="connsiteY3292" fmla="*/ 3397347 h 6533995"/>
              <a:gd name="connsiteX3293" fmla="*/ 9880648 w 11830043"/>
              <a:gd name="connsiteY3293" fmla="*/ 3387624 h 6533995"/>
              <a:gd name="connsiteX3294" fmla="*/ 9890432 w 11830043"/>
              <a:gd name="connsiteY3294" fmla="*/ 3377836 h 6533995"/>
              <a:gd name="connsiteX3295" fmla="*/ 9649203 w 11830043"/>
              <a:gd name="connsiteY3295" fmla="*/ 3377836 h 6533995"/>
              <a:gd name="connsiteX3296" fmla="*/ 9658923 w 11830043"/>
              <a:gd name="connsiteY3296" fmla="*/ 3387624 h 6533995"/>
              <a:gd name="connsiteX3297" fmla="*/ 9649203 w 11830043"/>
              <a:gd name="connsiteY3297" fmla="*/ 3397347 h 6533995"/>
              <a:gd name="connsiteX3298" fmla="*/ 9639483 w 11830043"/>
              <a:gd name="connsiteY3298" fmla="*/ 3387624 h 6533995"/>
              <a:gd name="connsiteX3299" fmla="*/ 9649203 w 11830043"/>
              <a:gd name="connsiteY3299" fmla="*/ 3377836 h 6533995"/>
              <a:gd name="connsiteX3300" fmla="*/ 9417695 w 11830043"/>
              <a:gd name="connsiteY3300" fmla="*/ 3377836 h 6533995"/>
              <a:gd name="connsiteX3301" fmla="*/ 9427416 w 11830043"/>
              <a:gd name="connsiteY3301" fmla="*/ 3387624 h 6533995"/>
              <a:gd name="connsiteX3302" fmla="*/ 9417695 w 11830043"/>
              <a:gd name="connsiteY3302" fmla="*/ 3397347 h 6533995"/>
              <a:gd name="connsiteX3303" fmla="*/ 9407911 w 11830043"/>
              <a:gd name="connsiteY3303" fmla="*/ 3387624 h 6533995"/>
              <a:gd name="connsiteX3304" fmla="*/ 9417695 w 11830043"/>
              <a:gd name="connsiteY3304" fmla="*/ 3377836 h 6533995"/>
              <a:gd name="connsiteX3305" fmla="*/ 9176467 w 11830043"/>
              <a:gd name="connsiteY3305" fmla="*/ 3377836 h 6533995"/>
              <a:gd name="connsiteX3306" fmla="*/ 9186187 w 11830043"/>
              <a:gd name="connsiteY3306" fmla="*/ 3387624 h 6533995"/>
              <a:gd name="connsiteX3307" fmla="*/ 9176467 w 11830043"/>
              <a:gd name="connsiteY3307" fmla="*/ 3397347 h 6533995"/>
              <a:gd name="connsiteX3308" fmla="*/ 9166683 w 11830043"/>
              <a:gd name="connsiteY3308" fmla="*/ 3387624 h 6533995"/>
              <a:gd name="connsiteX3309" fmla="*/ 9176467 w 11830043"/>
              <a:gd name="connsiteY3309" fmla="*/ 3377836 h 6533995"/>
              <a:gd name="connsiteX3310" fmla="*/ 8935237 w 11830043"/>
              <a:gd name="connsiteY3310" fmla="*/ 3377836 h 6533995"/>
              <a:gd name="connsiteX3311" fmla="*/ 8944958 w 11830043"/>
              <a:gd name="connsiteY3311" fmla="*/ 3387624 h 6533995"/>
              <a:gd name="connsiteX3312" fmla="*/ 8935237 w 11830043"/>
              <a:gd name="connsiteY3312" fmla="*/ 3397347 h 6533995"/>
              <a:gd name="connsiteX3313" fmla="*/ 8925454 w 11830043"/>
              <a:gd name="connsiteY3313" fmla="*/ 3387624 h 6533995"/>
              <a:gd name="connsiteX3314" fmla="*/ 8935237 w 11830043"/>
              <a:gd name="connsiteY3314" fmla="*/ 3377836 h 6533995"/>
              <a:gd name="connsiteX3315" fmla="*/ 8694009 w 11830043"/>
              <a:gd name="connsiteY3315" fmla="*/ 3377836 h 6533995"/>
              <a:gd name="connsiteX3316" fmla="*/ 8703730 w 11830043"/>
              <a:gd name="connsiteY3316" fmla="*/ 3387624 h 6533995"/>
              <a:gd name="connsiteX3317" fmla="*/ 8694009 w 11830043"/>
              <a:gd name="connsiteY3317" fmla="*/ 3397347 h 6533995"/>
              <a:gd name="connsiteX3318" fmla="*/ 8684289 w 11830043"/>
              <a:gd name="connsiteY3318" fmla="*/ 3387624 h 6533995"/>
              <a:gd name="connsiteX3319" fmla="*/ 8694009 w 11830043"/>
              <a:gd name="connsiteY3319" fmla="*/ 3377836 h 6533995"/>
              <a:gd name="connsiteX3320" fmla="*/ 8452781 w 11830043"/>
              <a:gd name="connsiteY3320" fmla="*/ 3377836 h 6533995"/>
              <a:gd name="connsiteX3321" fmla="*/ 8462566 w 11830043"/>
              <a:gd name="connsiteY3321" fmla="*/ 3387624 h 6533995"/>
              <a:gd name="connsiteX3322" fmla="*/ 8452781 w 11830043"/>
              <a:gd name="connsiteY3322" fmla="*/ 3397347 h 6533995"/>
              <a:gd name="connsiteX3323" fmla="*/ 8443061 w 11830043"/>
              <a:gd name="connsiteY3323" fmla="*/ 3387624 h 6533995"/>
              <a:gd name="connsiteX3324" fmla="*/ 8452781 w 11830043"/>
              <a:gd name="connsiteY3324" fmla="*/ 3377836 h 6533995"/>
              <a:gd name="connsiteX3325" fmla="*/ 8211553 w 11830043"/>
              <a:gd name="connsiteY3325" fmla="*/ 3377836 h 6533995"/>
              <a:gd name="connsiteX3326" fmla="*/ 8221273 w 11830043"/>
              <a:gd name="connsiteY3326" fmla="*/ 3387624 h 6533995"/>
              <a:gd name="connsiteX3327" fmla="*/ 8211553 w 11830043"/>
              <a:gd name="connsiteY3327" fmla="*/ 3397347 h 6533995"/>
              <a:gd name="connsiteX3328" fmla="*/ 8201769 w 11830043"/>
              <a:gd name="connsiteY3328" fmla="*/ 3387624 h 6533995"/>
              <a:gd name="connsiteX3329" fmla="*/ 8211553 w 11830043"/>
              <a:gd name="connsiteY3329" fmla="*/ 3377836 h 6533995"/>
              <a:gd name="connsiteX3330" fmla="*/ 7970260 w 11830043"/>
              <a:gd name="connsiteY3330" fmla="*/ 3377836 h 6533995"/>
              <a:gd name="connsiteX3331" fmla="*/ 7980044 w 11830043"/>
              <a:gd name="connsiteY3331" fmla="*/ 3387624 h 6533995"/>
              <a:gd name="connsiteX3332" fmla="*/ 7970260 w 11830043"/>
              <a:gd name="connsiteY3332" fmla="*/ 3397347 h 6533995"/>
              <a:gd name="connsiteX3333" fmla="*/ 7960477 w 11830043"/>
              <a:gd name="connsiteY3333" fmla="*/ 3387624 h 6533995"/>
              <a:gd name="connsiteX3334" fmla="*/ 7970260 w 11830043"/>
              <a:gd name="connsiteY3334" fmla="*/ 3377836 h 6533995"/>
              <a:gd name="connsiteX3335" fmla="*/ 7729032 w 11830043"/>
              <a:gd name="connsiteY3335" fmla="*/ 3377836 h 6533995"/>
              <a:gd name="connsiteX3336" fmla="*/ 7738753 w 11830043"/>
              <a:gd name="connsiteY3336" fmla="*/ 3387624 h 6533995"/>
              <a:gd name="connsiteX3337" fmla="*/ 7729032 w 11830043"/>
              <a:gd name="connsiteY3337" fmla="*/ 3397347 h 6533995"/>
              <a:gd name="connsiteX3338" fmla="*/ 7719249 w 11830043"/>
              <a:gd name="connsiteY3338" fmla="*/ 3387624 h 6533995"/>
              <a:gd name="connsiteX3339" fmla="*/ 7729032 w 11830043"/>
              <a:gd name="connsiteY3339" fmla="*/ 3377836 h 6533995"/>
              <a:gd name="connsiteX3340" fmla="*/ 7487803 w 11830043"/>
              <a:gd name="connsiteY3340" fmla="*/ 3377836 h 6533995"/>
              <a:gd name="connsiteX3341" fmla="*/ 7497524 w 11830043"/>
              <a:gd name="connsiteY3341" fmla="*/ 3387624 h 6533995"/>
              <a:gd name="connsiteX3342" fmla="*/ 7487803 w 11830043"/>
              <a:gd name="connsiteY3342" fmla="*/ 3397347 h 6533995"/>
              <a:gd name="connsiteX3343" fmla="*/ 7478019 w 11830043"/>
              <a:gd name="connsiteY3343" fmla="*/ 3387624 h 6533995"/>
              <a:gd name="connsiteX3344" fmla="*/ 7487803 w 11830043"/>
              <a:gd name="connsiteY3344" fmla="*/ 3377836 h 6533995"/>
              <a:gd name="connsiteX3345" fmla="*/ 7246575 w 11830043"/>
              <a:gd name="connsiteY3345" fmla="*/ 3377836 h 6533995"/>
              <a:gd name="connsiteX3346" fmla="*/ 7256359 w 11830043"/>
              <a:gd name="connsiteY3346" fmla="*/ 3387624 h 6533995"/>
              <a:gd name="connsiteX3347" fmla="*/ 7246575 w 11830043"/>
              <a:gd name="connsiteY3347" fmla="*/ 3397347 h 6533995"/>
              <a:gd name="connsiteX3348" fmla="*/ 7236855 w 11830043"/>
              <a:gd name="connsiteY3348" fmla="*/ 3387624 h 6533995"/>
              <a:gd name="connsiteX3349" fmla="*/ 7246575 w 11830043"/>
              <a:gd name="connsiteY3349" fmla="*/ 3377836 h 6533995"/>
              <a:gd name="connsiteX3350" fmla="*/ 7005346 w 11830043"/>
              <a:gd name="connsiteY3350" fmla="*/ 3377836 h 6533995"/>
              <a:gd name="connsiteX3351" fmla="*/ 7015130 w 11830043"/>
              <a:gd name="connsiteY3351" fmla="*/ 3387624 h 6533995"/>
              <a:gd name="connsiteX3352" fmla="*/ 7005346 w 11830043"/>
              <a:gd name="connsiteY3352" fmla="*/ 3397347 h 6533995"/>
              <a:gd name="connsiteX3353" fmla="*/ 6995626 w 11830043"/>
              <a:gd name="connsiteY3353" fmla="*/ 3387624 h 6533995"/>
              <a:gd name="connsiteX3354" fmla="*/ 7005346 w 11830043"/>
              <a:gd name="connsiteY3354" fmla="*/ 3377836 h 6533995"/>
              <a:gd name="connsiteX3355" fmla="*/ 6764118 w 11830043"/>
              <a:gd name="connsiteY3355" fmla="*/ 3377836 h 6533995"/>
              <a:gd name="connsiteX3356" fmla="*/ 6773902 w 11830043"/>
              <a:gd name="connsiteY3356" fmla="*/ 3387624 h 6533995"/>
              <a:gd name="connsiteX3357" fmla="*/ 6764118 w 11830043"/>
              <a:gd name="connsiteY3357" fmla="*/ 3397347 h 6533995"/>
              <a:gd name="connsiteX3358" fmla="*/ 6754335 w 11830043"/>
              <a:gd name="connsiteY3358" fmla="*/ 3387624 h 6533995"/>
              <a:gd name="connsiteX3359" fmla="*/ 6764118 w 11830043"/>
              <a:gd name="connsiteY3359" fmla="*/ 3377836 h 6533995"/>
              <a:gd name="connsiteX3360" fmla="*/ 6522889 w 11830043"/>
              <a:gd name="connsiteY3360" fmla="*/ 3377836 h 6533995"/>
              <a:gd name="connsiteX3361" fmla="*/ 6532610 w 11830043"/>
              <a:gd name="connsiteY3361" fmla="*/ 3387624 h 6533995"/>
              <a:gd name="connsiteX3362" fmla="*/ 6522889 w 11830043"/>
              <a:gd name="connsiteY3362" fmla="*/ 3397347 h 6533995"/>
              <a:gd name="connsiteX3363" fmla="*/ 6513105 w 11830043"/>
              <a:gd name="connsiteY3363" fmla="*/ 3387624 h 6533995"/>
              <a:gd name="connsiteX3364" fmla="*/ 6522889 w 11830043"/>
              <a:gd name="connsiteY3364" fmla="*/ 3377836 h 6533995"/>
              <a:gd name="connsiteX3365" fmla="*/ 6281661 w 11830043"/>
              <a:gd name="connsiteY3365" fmla="*/ 3377836 h 6533995"/>
              <a:gd name="connsiteX3366" fmla="*/ 6291381 w 11830043"/>
              <a:gd name="connsiteY3366" fmla="*/ 3387624 h 6533995"/>
              <a:gd name="connsiteX3367" fmla="*/ 6281661 w 11830043"/>
              <a:gd name="connsiteY3367" fmla="*/ 3397347 h 6533995"/>
              <a:gd name="connsiteX3368" fmla="*/ 6271877 w 11830043"/>
              <a:gd name="connsiteY3368" fmla="*/ 3387624 h 6533995"/>
              <a:gd name="connsiteX3369" fmla="*/ 6281661 w 11830043"/>
              <a:gd name="connsiteY3369" fmla="*/ 3377836 h 6533995"/>
              <a:gd name="connsiteX3370" fmla="*/ 6040432 w 11830043"/>
              <a:gd name="connsiteY3370" fmla="*/ 3377836 h 6533995"/>
              <a:gd name="connsiteX3371" fmla="*/ 6050216 w 11830043"/>
              <a:gd name="connsiteY3371" fmla="*/ 3387624 h 6533995"/>
              <a:gd name="connsiteX3372" fmla="*/ 6040432 w 11830043"/>
              <a:gd name="connsiteY3372" fmla="*/ 3397347 h 6533995"/>
              <a:gd name="connsiteX3373" fmla="*/ 6030712 w 11830043"/>
              <a:gd name="connsiteY3373" fmla="*/ 3387624 h 6533995"/>
              <a:gd name="connsiteX3374" fmla="*/ 6040432 w 11830043"/>
              <a:gd name="connsiteY3374" fmla="*/ 3377836 h 6533995"/>
              <a:gd name="connsiteX3375" fmla="*/ 5799205 w 11830043"/>
              <a:gd name="connsiteY3375" fmla="*/ 3377836 h 6533995"/>
              <a:gd name="connsiteX3376" fmla="*/ 5808989 w 11830043"/>
              <a:gd name="connsiteY3376" fmla="*/ 3387624 h 6533995"/>
              <a:gd name="connsiteX3377" fmla="*/ 5799205 w 11830043"/>
              <a:gd name="connsiteY3377" fmla="*/ 3397347 h 6533995"/>
              <a:gd name="connsiteX3378" fmla="*/ 5789486 w 11830043"/>
              <a:gd name="connsiteY3378" fmla="*/ 3387624 h 6533995"/>
              <a:gd name="connsiteX3379" fmla="*/ 5799205 w 11830043"/>
              <a:gd name="connsiteY3379" fmla="*/ 3377836 h 6533995"/>
              <a:gd name="connsiteX3380" fmla="*/ 5557991 w 11830043"/>
              <a:gd name="connsiteY3380" fmla="*/ 3377836 h 6533995"/>
              <a:gd name="connsiteX3381" fmla="*/ 5567774 w 11830043"/>
              <a:gd name="connsiteY3381" fmla="*/ 3387624 h 6533995"/>
              <a:gd name="connsiteX3382" fmla="*/ 5557991 w 11830043"/>
              <a:gd name="connsiteY3382" fmla="*/ 3397347 h 6533995"/>
              <a:gd name="connsiteX3383" fmla="*/ 5548208 w 11830043"/>
              <a:gd name="connsiteY3383" fmla="*/ 3387624 h 6533995"/>
              <a:gd name="connsiteX3384" fmla="*/ 5557991 w 11830043"/>
              <a:gd name="connsiteY3384" fmla="*/ 3377836 h 6533995"/>
              <a:gd name="connsiteX3385" fmla="*/ 5316710 w 11830043"/>
              <a:gd name="connsiteY3385" fmla="*/ 3377836 h 6533995"/>
              <a:gd name="connsiteX3386" fmla="*/ 5326429 w 11830043"/>
              <a:gd name="connsiteY3386" fmla="*/ 3387624 h 6533995"/>
              <a:gd name="connsiteX3387" fmla="*/ 5316710 w 11830043"/>
              <a:gd name="connsiteY3387" fmla="*/ 3397347 h 6533995"/>
              <a:gd name="connsiteX3388" fmla="*/ 5306924 w 11830043"/>
              <a:gd name="connsiteY3388" fmla="*/ 3387624 h 6533995"/>
              <a:gd name="connsiteX3389" fmla="*/ 5316710 w 11830043"/>
              <a:gd name="connsiteY3389" fmla="*/ 3377836 h 6533995"/>
              <a:gd name="connsiteX3390" fmla="*/ 5075486 w 11830043"/>
              <a:gd name="connsiteY3390" fmla="*/ 3377836 h 6533995"/>
              <a:gd name="connsiteX3391" fmla="*/ 5085202 w 11830043"/>
              <a:gd name="connsiteY3391" fmla="*/ 3387624 h 6533995"/>
              <a:gd name="connsiteX3392" fmla="*/ 5075486 w 11830043"/>
              <a:gd name="connsiteY3392" fmla="*/ 3397347 h 6533995"/>
              <a:gd name="connsiteX3393" fmla="*/ 5065705 w 11830043"/>
              <a:gd name="connsiteY3393" fmla="*/ 3387624 h 6533995"/>
              <a:gd name="connsiteX3394" fmla="*/ 5075486 w 11830043"/>
              <a:gd name="connsiteY3394" fmla="*/ 3377836 h 6533995"/>
              <a:gd name="connsiteX3395" fmla="*/ 4834252 w 11830043"/>
              <a:gd name="connsiteY3395" fmla="*/ 3377836 h 6533995"/>
              <a:gd name="connsiteX3396" fmla="*/ 4844040 w 11830043"/>
              <a:gd name="connsiteY3396" fmla="*/ 3387624 h 6533995"/>
              <a:gd name="connsiteX3397" fmla="*/ 4834252 w 11830043"/>
              <a:gd name="connsiteY3397" fmla="*/ 3397347 h 6533995"/>
              <a:gd name="connsiteX3398" fmla="*/ 4824534 w 11830043"/>
              <a:gd name="connsiteY3398" fmla="*/ 3387624 h 6533995"/>
              <a:gd name="connsiteX3399" fmla="*/ 4834252 w 11830043"/>
              <a:gd name="connsiteY3399" fmla="*/ 3377836 h 6533995"/>
              <a:gd name="connsiteX3400" fmla="*/ 4593019 w 11830043"/>
              <a:gd name="connsiteY3400" fmla="*/ 3377836 h 6533995"/>
              <a:gd name="connsiteX3401" fmla="*/ 4602795 w 11830043"/>
              <a:gd name="connsiteY3401" fmla="*/ 3387624 h 6533995"/>
              <a:gd name="connsiteX3402" fmla="*/ 4593019 w 11830043"/>
              <a:gd name="connsiteY3402" fmla="*/ 3397347 h 6533995"/>
              <a:gd name="connsiteX3403" fmla="*/ 4583304 w 11830043"/>
              <a:gd name="connsiteY3403" fmla="*/ 3387624 h 6533995"/>
              <a:gd name="connsiteX3404" fmla="*/ 4593019 w 11830043"/>
              <a:gd name="connsiteY3404" fmla="*/ 3377836 h 6533995"/>
              <a:gd name="connsiteX3405" fmla="*/ 4351806 w 11830043"/>
              <a:gd name="connsiteY3405" fmla="*/ 3377836 h 6533995"/>
              <a:gd name="connsiteX3406" fmla="*/ 4361580 w 11830043"/>
              <a:gd name="connsiteY3406" fmla="*/ 3387624 h 6533995"/>
              <a:gd name="connsiteX3407" fmla="*/ 4351806 w 11830043"/>
              <a:gd name="connsiteY3407" fmla="*/ 3397347 h 6533995"/>
              <a:gd name="connsiteX3408" fmla="*/ 4342006 w 11830043"/>
              <a:gd name="connsiteY3408" fmla="*/ 3387624 h 6533995"/>
              <a:gd name="connsiteX3409" fmla="*/ 4351806 w 11830043"/>
              <a:gd name="connsiteY3409" fmla="*/ 3377836 h 6533995"/>
              <a:gd name="connsiteX3410" fmla="*/ 4110581 w 11830043"/>
              <a:gd name="connsiteY3410" fmla="*/ 3377836 h 6533995"/>
              <a:gd name="connsiteX3411" fmla="*/ 4120362 w 11830043"/>
              <a:gd name="connsiteY3411" fmla="*/ 3387624 h 6533995"/>
              <a:gd name="connsiteX3412" fmla="*/ 4110581 w 11830043"/>
              <a:gd name="connsiteY3412" fmla="*/ 3397347 h 6533995"/>
              <a:gd name="connsiteX3413" fmla="*/ 4100799 w 11830043"/>
              <a:gd name="connsiteY3413" fmla="*/ 3387624 h 6533995"/>
              <a:gd name="connsiteX3414" fmla="*/ 4110581 w 11830043"/>
              <a:gd name="connsiteY3414" fmla="*/ 3377836 h 6533995"/>
              <a:gd name="connsiteX3415" fmla="*/ 3869431 w 11830043"/>
              <a:gd name="connsiteY3415" fmla="*/ 3377836 h 6533995"/>
              <a:gd name="connsiteX3416" fmla="*/ 3879149 w 11830043"/>
              <a:gd name="connsiteY3416" fmla="*/ 3387624 h 6533995"/>
              <a:gd name="connsiteX3417" fmla="*/ 3869431 w 11830043"/>
              <a:gd name="connsiteY3417" fmla="*/ 3397347 h 6533995"/>
              <a:gd name="connsiteX3418" fmla="*/ 3859648 w 11830043"/>
              <a:gd name="connsiteY3418" fmla="*/ 3387624 h 6533995"/>
              <a:gd name="connsiteX3419" fmla="*/ 3869431 w 11830043"/>
              <a:gd name="connsiteY3419" fmla="*/ 3377836 h 6533995"/>
              <a:gd name="connsiteX3420" fmla="*/ 3628212 w 11830043"/>
              <a:gd name="connsiteY3420" fmla="*/ 3377836 h 6533995"/>
              <a:gd name="connsiteX3421" fmla="*/ 3637936 w 11830043"/>
              <a:gd name="connsiteY3421" fmla="*/ 3387624 h 6533995"/>
              <a:gd name="connsiteX3422" fmla="*/ 3628212 w 11830043"/>
              <a:gd name="connsiteY3422" fmla="*/ 3397347 h 6533995"/>
              <a:gd name="connsiteX3423" fmla="*/ 3618430 w 11830043"/>
              <a:gd name="connsiteY3423" fmla="*/ 3387624 h 6533995"/>
              <a:gd name="connsiteX3424" fmla="*/ 3628212 w 11830043"/>
              <a:gd name="connsiteY3424" fmla="*/ 3377836 h 6533995"/>
              <a:gd name="connsiteX3425" fmla="*/ 3386958 w 11830043"/>
              <a:gd name="connsiteY3425" fmla="*/ 3377836 h 6533995"/>
              <a:gd name="connsiteX3426" fmla="*/ 3396744 w 11830043"/>
              <a:gd name="connsiteY3426" fmla="*/ 3387624 h 6533995"/>
              <a:gd name="connsiteX3427" fmla="*/ 3386958 w 11830043"/>
              <a:gd name="connsiteY3427" fmla="*/ 3397347 h 6533995"/>
              <a:gd name="connsiteX3428" fmla="*/ 3377236 w 11830043"/>
              <a:gd name="connsiteY3428" fmla="*/ 3387624 h 6533995"/>
              <a:gd name="connsiteX3429" fmla="*/ 3386958 w 11830043"/>
              <a:gd name="connsiteY3429" fmla="*/ 3377836 h 6533995"/>
              <a:gd name="connsiteX3430" fmla="*/ 3145751 w 11830043"/>
              <a:gd name="connsiteY3430" fmla="*/ 3377836 h 6533995"/>
              <a:gd name="connsiteX3431" fmla="*/ 3155533 w 11830043"/>
              <a:gd name="connsiteY3431" fmla="*/ 3387624 h 6533995"/>
              <a:gd name="connsiteX3432" fmla="*/ 3145751 w 11830043"/>
              <a:gd name="connsiteY3432" fmla="*/ 3397347 h 6533995"/>
              <a:gd name="connsiteX3433" fmla="*/ 3136032 w 11830043"/>
              <a:gd name="connsiteY3433" fmla="*/ 3387624 h 6533995"/>
              <a:gd name="connsiteX3434" fmla="*/ 3145751 w 11830043"/>
              <a:gd name="connsiteY3434" fmla="*/ 3377836 h 6533995"/>
              <a:gd name="connsiteX3435" fmla="*/ 2904573 w 11830043"/>
              <a:gd name="connsiteY3435" fmla="*/ 3377836 h 6533995"/>
              <a:gd name="connsiteX3436" fmla="*/ 2914355 w 11830043"/>
              <a:gd name="connsiteY3436" fmla="*/ 3387624 h 6533995"/>
              <a:gd name="connsiteX3437" fmla="*/ 2904573 w 11830043"/>
              <a:gd name="connsiteY3437" fmla="*/ 3397347 h 6533995"/>
              <a:gd name="connsiteX3438" fmla="*/ 2894791 w 11830043"/>
              <a:gd name="connsiteY3438" fmla="*/ 3387624 h 6533995"/>
              <a:gd name="connsiteX3439" fmla="*/ 2904573 w 11830043"/>
              <a:gd name="connsiteY3439" fmla="*/ 3377836 h 6533995"/>
              <a:gd name="connsiteX3440" fmla="*/ 2663275 w 11830043"/>
              <a:gd name="connsiteY3440" fmla="*/ 3377836 h 6533995"/>
              <a:gd name="connsiteX3441" fmla="*/ 2672998 w 11830043"/>
              <a:gd name="connsiteY3441" fmla="*/ 3387624 h 6533995"/>
              <a:gd name="connsiteX3442" fmla="*/ 2663275 w 11830043"/>
              <a:gd name="connsiteY3442" fmla="*/ 3397347 h 6533995"/>
              <a:gd name="connsiteX3443" fmla="*/ 2653492 w 11830043"/>
              <a:gd name="connsiteY3443" fmla="*/ 3387624 h 6533995"/>
              <a:gd name="connsiteX3444" fmla="*/ 2663275 w 11830043"/>
              <a:gd name="connsiteY3444" fmla="*/ 3377836 h 6533995"/>
              <a:gd name="connsiteX3445" fmla="*/ 2422037 w 11830043"/>
              <a:gd name="connsiteY3445" fmla="*/ 3377836 h 6533995"/>
              <a:gd name="connsiteX3446" fmla="*/ 2431754 w 11830043"/>
              <a:gd name="connsiteY3446" fmla="*/ 3387624 h 6533995"/>
              <a:gd name="connsiteX3447" fmla="*/ 2422037 w 11830043"/>
              <a:gd name="connsiteY3447" fmla="*/ 3397347 h 6533995"/>
              <a:gd name="connsiteX3448" fmla="*/ 2412257 w 11830043"/>
              <a:gd name="connsiteY3448" fmla="*/ 3387624 h 6533995"/>
              <a:gd name="connsiteX3449" fmla="*/ 2422037 w 11830043"/>
              <a:gd name="connsiteY3449" fmla="*/ 3377836 h 6533995"/>
              <a:gd name="connsiteX3450" fmla="*/ 2180788 w 11830043"/>
              <a:gd name="connsiteY3450" fmla="*/ 3377836 h 6533995"/>
              <a:gd name="connsiteX3451" fmla="*/ 2190580 w 11830043"/>
              <a:gd name="connsiteY3451" fmla="*/ 3387624 h 6533995"/>
              <a:gd name="connsiteX3452" fmla="*/ 2180788 w 11830043"/>
              <a:gd name="connsiteY3452" fmla="*/ 3397347 h 6533995"/>
              <a:gd name="connsiteX3453" fmla="*/ 2171085 w 11830043"/>
              <a:gd name="connsiteY3453" fmla="*/ 3387624 h 6533995"/>
              <a:gd name="connsiteX3454" fmla="*/ 2180788 w 11830043"/>
              <a:gd name="connsiteY3454" fmla="*/ 3377836 h 6533995"/>
              <a:gd name="connsiteX3455" fmla="*/ 1939582 w 11830043"/>
              <a:gd name="connsiteY3455" fmla="*/ 3377836 h 6533995"/>
              <a:gd name="connsiteX3456" fmla="*/ 1949365 w 11830043"/>
              <a:gd name="connsiteY3456" fmla="*/ 3387624 h 6533995"/>
              <a:gd name="connsiteX3457" fmla="*/ 1939582 w 11830043"/>
              <a:gd name="connsiteY3457" fmla="*/ 3397347 h 6533995"/>
              <a:gd name="connsiteX3458" fmla="*/ 1929861 w 11830043"/>
              <a:gd name="connsiteY3458" fmla="*/ 3387624 h 6533995"/>
              <a:gd name="connsiteX3459" fmla="*/ 1939582 w 11830043"/>
              <a:gd name="connsiteY3459" fmla="*/ 3377836 h 6533995"/>
              <a:gd name="connsiteX3460" fmla="*/ 1698332 w 11830043"/>
              <a:gd name="connsiteY3460" fmla="*/ 3377836 h 6533995"/>
              <a:gd name="connsiteX3461" fmla="*/ 1708118 w 11830043"/>
              <a:gd name="connsiteY3461" fmla="*/ 3387624 h 6533995"/>
              <a:gd name="connsiteX3462" fmla="*/ 1698332 w 11830043"/>
              <a:gd name="connsiteY3462" fmla="*/ 3397347 h 6533995"/>
              <a:gd name="connsiteX3463" fmla="*/ 1688547 w 11830043"/>
              <a:gd name="connsiteY3463" fmla="*/ 3387624 h 6533995"/>
              <a:gd name="connsiteX3464" fmla="*/ 1698332 w 11830043"/>
              <a:gd name="connsiteY3464" fmla="*/ 3377836 h 6533995"/>
              <a:gd name="connsiteX3465" fmla="*/ 1457107 w 11830043"/>
              <a:gd name="connsiteY3465" fmla="*/ 3377836 h 6533995"/>
              <a:gd name="connsiteX3466" fmla="*/ 1466827 w 11830043"/>
              <a:gd name="connsiteY3466" fmla="*/ 3387624 h 6533995"/>
              <a:gd name="connsiteX3467" fmla="*/ 1457107 w 11830043"/>
              <a:gd name="connsiteY3467" fmla="*/ 3397347 h 6533995"/>
              <a:gd name="connsiteX3468" fmla="*/ 1447323 w 11830043"/>
              <a:gd name="connsiteY3468" fmla="*/ 3387624 h 6533995"/>
              <a:gd name="connsiteX3469" fmla="*/ 1457107 w 11830043"/>
              <a:gd name="connsiteY3469" fmla="*/ 3377836 h 6533995"/>
              <a:gd name="connsiteX3470" fmla="*/ 1215886 w 11830043"/>
              <a:gd name="connsiteY3470" fmla="*/ 3377836 h 6533995"/>
              <a:gd name="connsiteX3471" fmla="*/ 1225670 w 11830043"/>
              <a:gd name="connsiteY3471" fmla="*/ 3387624 h 6533995"/>
              <a:gd name="connsiteX3472" fmla="*/ 1215886 w 11830043"/>
              <a:gd name="connsiteY3472" fmla="*/ 3397347 h 6533995"/>
              <a:gd name="connsiteX3473" fmla="*/ 1206166 w 11830043"/>
              <a:gd name="connsiteY3473" fmla="*/ 3387624 h 6533995"/>
              <a:gd name="connsiteX3474" fmla="*/ 1215886 w 11830043"/>
              <a:gd name="connsiteY3474" fmla="*/ 3377836 h 6533995"/>
              <a:gd name="connsiteX3475" fmla="*/ 974666 w 11830043"/>
              <a:gd name="connsiteY3475" fmla="*/ 3377836 h 6533995"/>
              <a:gd name="connsiteX3476" fmla="*/ 984449 w 11830043"/>
              <a:gd name="connsiteY3476" fmla="*/ 3387624 h 6533995"/>
              <a:gd name="connsiteX3477" fmla="*/ 974666 w 11830043"/>
              <a:gd name="connsiteY3477" fmla="*/ 3397347 h 6533995"/>
              <a:gd name="connsiteX3478" fmla="*/ 964946 w 11830043"/>
              <a:gd name="connsiteY3478" fmla="*/ 3387624 h 6533995"/>
              <a:gd name="connsiteX3479" fmla="*/ 974666 w 11830043"/>
              <a:gd name="connsiteY3479" fmla="*/ 3377836 h 6533995"/>
              <a:gd name="connsiteX3480" fmla="*/ 733446 w 11830043"/>
              <a:gd name="connsiteY3480" fmla="*/ 3377836 h 6533995"/>
              <a:gd name="connsiteX3481" fmla="*/ 743165 w 11830043"/>
              <a:gd name="connsiteY3481" fmla="*/ 3387624 h 6533995"/>
              <a:gd name="connsiteX3482" fmla="*/ 733446 w 11830043"/>
              <a:gd name="connsiteY3482" fmla="*/ 3397347 h 6533995"/>
              <a:gd name="connsiteX3483" fmla="*/ 723662 w 11830043"/>
              <a:gd name="connsiteY3483" fmla="*/ 3387624 h 6533995"/>
              <a:gd name="connsiteX3484" fmla="*/ 733446 w 11830043"/>
              <a:gd name="connsiteY3484" fmla="*/ 3377836 h 6533995"/>
              <a:gd name="connsiteX3485" fmla="*/ 492225 w 11830043"/>
              <a:gd name="connsiteY3485" fmla="*/ 3377836 h 6533995"/>
              <a:gd name="connsiteX3486" fmla="*/ 501945 w 11830043"/>
              <a:gd name="connsiteY3486" fmla="*/ 3387624 h 6533995"/>
              <a:gd name="connsiteX3487" fmla="*/ 492225 w 11830043"/>
              <a:gd name="connsiteY3487" fmla="*/ 3397347 h 6533995"/>
              <a:gd name="connsiteX3488" fmla="*/ 482441 w 11830043"/>
              <a:gd name="connsiteY3488" fmla="*/ 3387624 h 6533995"/>
              <a:gd name="connsiteX3489" fmla="*/ 492225 w 11830043"/>
              <a:gd name="connsiteY3489" fmla="*/ 3377836 h 6533995"/>
              <a:gd name="connsiteX3490" fmla="*/ 251005 w 11830043"/>
              <a:gd name="connsiteY3490" fmla="*/ 3377836 h 6533995"/>
              <a:gd name="connsiteX3491" fmla="*/ 260789 w 11830043"/>
              <a:gd name="connsiteY3491" fmla="*/ 3387624 h 6533995"/>
              <a:gd name="connsiteX3492" fmla="*/ 251005 w 11830043"/>
              <a:gd name="connsiteY3492" fmla="*/ 3397347 h 6533995"/>
              <a:gd name="connsiteX3493" fmla="*/ 241285 w 11830043"/>
              <a:gd name="connsiteY3493" fmla="*/ 3387624 h 6533995"/>
              <a:gd name="connsiteX3494" fmla="*/ 251005 w 11830043"/>
              <a:gd name="connsiteY3494" fmla="*/ 3377836 h 6533995"/>
              <a:gd name="connsiteX3495" fmla="*/ 9722 w 11830043"/>
              <a:gd name="connsiteY3495" fmla="*/ 3377836 h 6533995"/>
              <a:gd name="connsiteX3496" fmla="*/ 19506 w 11830043"/>
              <a:gd name="connsiteY3496" fmla="*/ 3387624 h 6533995"/>
              <a:gd name="connsiteX3497" fmla="*/ 9722 w 11830043"/>
              <a:gd name="connsiteY3497" fmla="*/ 3397347 h 6533995"/>
              <a:gd name="connsiteX3498" fmla="*/ 2 w 11830043"/>
              <a:gd name="connsiteY3498" fmla="*/ 3387624 h 6533995"/>
              <a:gd name="connsiteX3499" fmla="*/ 9722 w 11830043"/>
              <a:gd name="connsiteY3499" fmla="*/ 3377836 h 6533995"/>
              <a:gd name="connsiteX3500" fmla="*/ 9649203 w 11830043"/>
              <a:gd name="connsiteY3500" fmla="*/ 3136585 h 6533995"/>
              <a:gd name="connsiteX3501" fmla="*/ 9658923 w 11830043"/>
              <a:gd name="connsiteY3501" fmla="*/ 3146371 h 6533995"/>
              <a:gd name="connsiteX3502" fmla="*/ 9649203 w 11830043"/>
              <a:gd name="connsiteY3502" fmla="*/ 3156095 h 6533995"/>
              <a:gd name="connsiteX3503" fmla="*/ 9639483 w 11830043"/>
              <a:gd name="connsiteY3503" fmla="*/ 3146371 h 6533995"/>
              <a:gd name="connsiteX3504" fmla="*/ 9649203 w 11830043"/>
              <a:gd name="connsiteY3504" fmla="*/ 3136585 h 6533995"/>
              <a:gd name="connsiteX3505" fmla="*/ 11820259 w 11830043"/>
              <a:gd name="connsiteY3505" fmla="*/ 3136584 h 6533995"/>
              <a:gd name="connsiteX3506" fmla="*/ 11830043 w 11830043"/>
              <a:gd name="connsiteY3506" fmla="*/ 3146371 h 6533995"/>
              <a:gd name="connsiteX3507" fmla="*/ 11820259 w 11830043"/>
              <a:gd name="connsiteY3507" fmla="*/ 3156095 h 6533995"/>
              <a:gd name="connsiteX3508" fmla="*/ 11810539 w 11830043"/>
              <a:gd name="connsiteY3508" fmla="*/ 3146371 h 6533995"/>
              <a:gd name="connsiteX3509" fmla="*/ 11820259 w 11830043"/>
              <a:gd name="connsiteY3509" fmla="*/ 3136584 h 6533995"/>
              <a:gd name="connsiteX3510" fmla="*/ 11579030 w 11830043"/>
              <a:gd name="connsiteY3510" fmla="*/ 3136584 h 6533995"/>
              <a:gd name="connsiteX3511" fmla="*/ 11588815 w 11830043"/>
              <a:gd name="connsiteY3511" fmla="*/ 3146371 h 6533995"/>
              <a:gd name="connsiteX3512" fmla="*/ 11579030 w 11830043"/>
              <a:gd name="connsiteY3512" fmla="*/ 3156095 h 6533995"/>
              <a:gd name="connsiteX3513" fmla="*/ 11569310 w 11830043"/>
              <a:gd name="connsiteY3513" fmla="*/ 3146371 h 6533995"/>
              <a:gd name="connsiteX3514" fmla="*/ 11579030 w 11830043"/>
              <a:gd name="connsiteY3514" fmla="*/ 3136584 h 6533995"/>
              <a:gd name="connsiteX3515" fmla="*/ 11337802 w 11830043"/>
              <a:gd name="connsiteY3515" fmla="*/ 3136584 h 6533995"/>
              <a:gd name="connsiteX3516" fmla="*/ 11347587 w 11830043"/>
              <a:gd name="connsiteY3516" fmla="*/ 3146371 h 6533995"/>
              <a:gd name="connsiteX3517" fmla="*/ 11337802 w 11830043"/>
              <a:gd name="connsiteY3517" fmla="*/ 3156095 h 6533995"/>
              <a:gd name="connsiteX3518" fmla="*/ 11328082 w 11830043"/>
              <a:gd name="connsiteY3518" fmla="*/ 3146371 h 6533995"/>
              <a:gd name="connsiteX3519" fmla="*/ 11337802 w 11830043"/>
              <a:gd name="connsiteY3519" fmla="*/ 3136584 h 6533995"/>
              <a:gd name="connsiteX3520" fmla="*/ 11096574 w 11830043"/>
              <a:gd name="connsiteY3520" fmla="*/ 3136584 h 6533995"/>
              <a:gd name="connsiteX3521" fmla="*/ 11106294 w 11830043"/>
              <a:gd name="connsiteY3521" fmla="*/ 3146371 h 6533995"/>
              <a:gd name="connsiteX3522" fmla="*/ 11096574 w 11830043"/>
              <a:gd name="connsiteY3522" fmla="*/ 3156095 h 6533995"/>
              <a:gd name="connsiteX3523" fmla="*/ 11086790 w 11830043"/>
              <a:gd name="connsiteY3523" fmla="*/ 3146371 h 6533995"/>
              <a:gd name="connsiteX3524" fmla="*/ 11096574 w 11830043"/>
              <a:gd name="connsiteY3524" fmla="*/ 3136584 h 6533995"/>
              <a:gd name="connsiteX3525" fmla="*/ 10855345 w 11830043"/>
              <a:gd name="connsiteY3525" fmla="*/ 3136584 h 6533995"/>
              <a:gd name="connsiteX3526" fmla="*/ 10865065 w 11830043"/>
              <a:gd name="connsiteY3526" fmla="*/ 3146371 h 6533995"/>
              <a:gd name="connsiteX3527" fmla="*/ 10855345 w 11830043"/>
              <a:gd name="connsiteY3527" fmla="*/ 3156095 h 6533995"/>
              <a:gd name="connsiteX3528" fmla="*/ 10845625 w 11830043"/>
              <a:gd name="connsiteY3528" fmla="*/ 3146371 h 6533995"/>
              <a:gd name="connsiteX3529" fmla="*/ 10855345 w 11830043"/>
              <a:gd name="connsiteY3529" fmla="*/ 3136584 h 6533995"/>
              <a:gd name="connsiteX3530" fmla="*/ 10614116 w 11830043"/>
              <a:gd name="connsiteY3530" fmla="*/ 3136584 h 6533995"/>
              <a:gd name="connsiteX3531" fmla="*/ 10623901 w 11830043"/>
              <a:gd name="connsiteY3531" fmla="*/ 3146371 h 6533995"/>
              <a:gd name="connsiteX3532" fmla="*/ 10614116 w 11830043"/>
              <a:gd name="connsiteY3532" fmla="*/ 3156095 h 6533995"/>
              <a:gd name="connsiteX3533" fmla="*/ 10604396 w 11830043"/>
              <a:gd name="connsiteY3533" fmla="*/ 3146371 h 6533995"/>
              <a:gd name="connsiteX3534" fmla="*/ 10614116 w 11830043"/>
              <a:gd name="connsiteY3534" fmla="*/ 3136584 h 6533995"/>
              <a:gd name="connsiteX3535" fmla="*/ 10372888 w 11830043"/>
              <a:gd name="connsiteY3535" fmla="*/ 3136584 h 6533995"/>
              <a:gd name="connsiteX3536" fmla="*/ 10382673 w 11830043"/>
              <a:gd name="connsiteY3536" fmla="*/ 3146371 h 6533995"/>
              <a:gd name="connsiteX3537" fmla="*/ 10372888 w 11830043"/>
              <a:gd name="connsiteY3537" fmla="*/ 3156095 h 6533995"/>
              <a:gd name="connsiteX3538" fmla="*/ 10363168 w 11830043"/>
              <a:gd name="connsiteY3538" fmla="*/ 3146371 h 6533995"/>
              <a:gd name="connsiteX3539" fmla="*/ 10372888 w 11830043"/>
              <a:gd name="connsiteY3539" fmla="*/ 3136584 h 6533995"/>
              <a:gd name="connsiteX3540" fmla="*/ 10131660 w 11830043"/>
              <a:gd name="connsiteY3540" fmla="*/ 3136584 h 6533995"/>
              <a:gd name="connsiteX3541" fmla="*/ 10141444 w 11830043"/>
              <a:gd name="connsiteY3541" fmla="*/ 3146371 h 6533995"/>
              <a:gd name="connsiteX3542" fmla="*/ 10131660 w 11830043"/>
              <a:gd name="connsiteY3542" fmla="*/ 3156095 h 6533995"/>
              <a:gd name="connsiteX3543" fmla="*/ 10121940 w 11830043"/>
              <a:gd name="connsiteY3543" fmla="*/ 3146371 h 6533995"/>
              <a:gd name="connsiteX3544" fmla="*/ 10131660 w 11830043"/>
              <a:gd name="connsiteY3544" fmla="*/ 3136584 h 6533995"/>
              <a:gd name="connsiteX3545" fmla="*/ 9890432 w 11830043"/>
              <a:gd name="connsiteY3545" fmla="*/ 3136584 h 6533995"/>
              <a:gd name="connsiteX3546" fmla="*/ 9900152 w 11830043"/>
              <a:gd name="connsiteY3546" fmla="*/ 3146371 h 6533995"/>
              <a:gd name="connsiteX3547" fmla="*/ 9890432 w 11830043"/>
              <a:gd name="connsiteY3547" fmla="*/ 3156095 h 6533995"/>
              <a:gd name="connsiteX3548" fmla="*/ 9880648 w 11830043"/>
              <a:gd name="connsiteY3548" fmla="*/ 3146371 h 6533995"/>
              <a:gd name="connsiteX3549" fmla="*/ 9890432 w 11830043"/>
              <a:gd name="connsiteY3549" fmla="*/ 3136584 h 6533995"/>
              <a:gd name="connsiteX3550" fmla="*/ 9417695 w 11830043"/>
              <a:gd name="connsiteY3550" fmla="*/ 3136584 h 6533995"/>
              <a:gd name="connsiteX3551" fmla="*/ 9427416 w 11830043"/>
              <a:gd name="connsiteY3551" fmla="*/ 3146371 h 6533995"/>
              <a:gd name="connsiteX3552" fmla="*/ 9417695 w 11830043"/>
              <a:gd name="connsiteY3552" fmla="*/ 3156095 h 6533995"/>
              <a:gd name="connsiteX3553" fmla="*/ 9407911 w 11830043"/>
              <a:gd name="connsiteY3553" fmla="*/ 3146371 h 6533995"/>
              <a:gd name="connsiteX3554" fmla="*/ 9417695 w 11830043"/>
              <a:gd name="connsiteY3554" fmla="*/ 3136584 h 6533995"/>
              <a:gd name="connsiteX3555" fmla="*/ 9176467 w 11830043"/>
              <a:gd name="connsiteY3555" fmla="*/ 3136584 h 6533995"/>
              <a:gd name="connsiteX3556" fmla="*/ 9186187 w 11830043"/>
              <a:gd name="connsiteY3556" fmla="*/ 3146371 h 6533995"/>
              <a:gd name="connsiteX3557" fmla="*/ 9176467 w 11830043"/>
              <a:gd name="connsiteY3557" fmla="*/ 3156095 h 6533995"/>
              <a:gd name="connsiteX3558" fmla="*/ 9166683 w 11830043"/>
              <a:gd name="connsiteY3558" fmla="*/ 3146371 h 6533995"/>
              <a:gd name="connsiteX3559" fmla="*/ 9176467 w 11830043"/>
              <a:gd name="connsiteY3559" fmla="*/ 3136584 h 6533995"/>
              <a:gd name="connsiteX3560" fmla="*/ 8935237 w 11830043"/>
              <a:gd name="connsiteY3560" fmla="*/ 3136584 h 6533995"/>
              <a:gd name="connsiteX3561" fmla="*/ 8944958 w 11830043"/>
              <a:gd name="connsiteY3561" fmla="*/ 3146371 h 6533995"/>
              <a:gd name="connsiteX3562" fmla="*/ 8935237 w 11830043"/>
              <a:gd name="connsiteY3562" fmla="*/ 3156095 h 6533995"/>
              <a:gd name="connsiteX3563" fmla="*/ 8925454 w 11830043"/>
              <a:gd name="connsiteY3563" fmla="*/ 3146371 h 6533995"/>
              <a:gd name="connsiteX3564" fmla="*/ 8935237 w 11830043"/>
              <a:gd name="connsiteY3564" fmla="*/ 3136584 h 6533995"/>
              <a:gd name="connsiteX3565" fmla="*/ 8694009 w 11830043"/>
              <a:gd name="connsiteY3565" fmla="*/ 3136584 h 6533995"/>
              <a:gd name="connsiteX3566" fmla="*/ 8703730 w 11830043"/>
              <a:gd name="connsiteY3566" fmla="*/ 3146371 h 6533995"/>
              <a:gd name="connsiteX3567" fmla="*/ 8694009 w 11830043"/>
              <a:gd name="connsiteY3567" fmla="*/ 3156095 h 6533995"/>
              <a:gd name="connsiteX3568" fmla="*/ 8684289 w 11830043"/>
              <a:gd name="connsiteY3568" fmla="*/ 3146371 h 6533995"/>
              <a:gd name="connsiteX3569" fmla="*/ 8694009 w 11830043"/>
              <a:gd name="connsiteY3569" fmla="*/ 3136584 h 6533995"/>
              <a:gd name="connsiteX3570" fmla="*/ 8452781 w 11830043"/>
              <a:gd name="connsiteY3570" fmla="*/ 3136584 h 6533995"/>
              <a:gd name="connsiteX3571" fmla="*/ 8462566 w 11830043"/>
              <a:gd name="connsiteY3571" fmla="*/ 3146371 h 6533995"/>
              <a:gd name="connsiteX3572" fmla="*/ 8452781 w 11830043"/>
              <a:gd name="connsiteY3572" fmla="*/ 3156095 h 6533995"/>
              <a:gd name="connsiteX3573" fmla="*/ 8443061 w 11830043"/>
              <a:gd name="connsiteY3573" fmla="*/ 3146371 h 6533995"/>
              <a:gd name="connsiteX3574" fmla="*/ 8452781 w 11830043"/>
              <a:gd name="connsiteY3574" fmla="*/ 3136584 h 6533995"/>
              <a:gd name="connsiteX3575" fmla="*/ 8211553 w 11830043"/>
              <a:gd name="connsiteY3575" fmla="*/ 3136584 h 6533995"/>
              <a:gd name="connsiteX3576" fmla="*/ 8221273 w 11830043"/>
              <a:gd name="connsiteY3576" fmla="*/ 3146371 h 6533995"/>
              <a:gd name="connsiteX3577" fmla="*/ 8211553 w 11830043"/>
              <a:gd name="connsiteY3577" fmla="*/ 3156095 h 6533995"/>
              <a:gd name="connsiteX3578" fmla="*/ 8201769 w 11830043"/>
              <a:gd name="connsiteY3578" fmla="*/ 3146371 h 6533995"/>
              <a:gd name="connsiteX3579" fmla="*/ 8211553 w 11830043"/>
              <a:gd name="connsiteY3579" fmla="*/ 3136584 h 6533995"/>
              <a:gd name="connsiteX3580" fmla="*/ 7970260 w 11830043"/>
              <a:gd name="connsiteY3580" fmla="*/ 3136584 h 6533995"/>
              <a:gd name="connsiteX3581" fmla="*/ 7980044 w 11830043"/>
              <a:gd name="connsiteY3581" fmla="*/ 3146371 h 6533995"/>
              <a:gd name="connsiteX3582" fmla="*/ 7970260 w 11830043"/>
              <a:gd name="connsiteY3582" fmla="*/ 3156095 h 6533995"/>
              <a:gd name="connsiteX3583" fmla="*/ 7960477 w 11830043"/>
              <a:gd name="connsiteY3583" fmla="*/ 3146371 h 6533995"/>
              <a:gd name="connsiteX3584" fmla="*/ 7970260 w 11830043"/>
              <a:gd name="connsiteY3584" fmla="*/ 3136584 h 6533995"/>
              <a:gd name="connsiteX3585" fmla="*/ 7729032 w 11830043"/>
              <a:gd name="connsiteY3585" fmla="*/ 3136584 h 6533995"/>
              <a:gd name="connsiteX3586" fmla="*/ 7738753 w 11830043"/>
              <a:gd name="connsiteY3586" fmla="*/ 3146371 h 6533995"/>
              <a:gd name="connsiteX3587" fmla="*/ 7729032 w 11830043"/>
              <a:gd name="connsiteY3587" fmla="*/ 3156095 h 6533995"/>
              <a:gd name="connsiteX3588" fmla="*/ 7719249 w 11830043"/>
              <a:gd name="connsiteY3588" fmla="*/ 3146371 h 6533995"/>
              <a:gd name="connsiteX3589" fmla="*/ 7729032 w 11830043"/>
              <a:gd name="connsiteY3589" fmla="*/ 3136584 h 6533995"/>
              <a:gd name="connsiteX3590" fmla="*/ 7487803 w 11830043"/>
              <a:gd name="connsiteY3590" fmla="*/ 3136584 h 6533995"/>
              <a:gd name="connsiteX3591" fmla="*/ 7497524 w 11830043"/>
              <a:gd name="connsiteY3591" fmla="*/ 3146371 h 6533995"/>
              <a:gd name="connsiteX3592" fmla="*/ 7487803 w 11830043"/>
              <a:gd name="connsiteY3592" fmla="*/ 3156095 h 6533995"/>
              <a:gd name="connsiteX3593" fmla="*/ 7478019 w 11830043"/>
              <a:gd name="connsiteY3593" fmla="*/ 3146371 h 6533995"/>
              <a:gd name="connsiteX3594" fmla="*/ 7487803 w 11830043"/>
              <a:gd name="connsiteY3594" fmla="*/ 3136584 h 6533995"/>
              <a:gd name="connsiteX3595" fmla="*/ 7246575 w 11830043"/>
              <a:gd name="connsiteY3595" fmla="*/ 3136584 h 6533995"/>
              <a:gd name="connsiteX3596" fmla="*/ 7256359 w 11830043"/>
              <a:gd name="connsiteY3596" fmla="*/ 3146371 h 6533995"/>
              <a:gd name="connsiteX3597" fmla="*/ 7246575 w 11830043"/>
              <a:gd name="connsiteY3597" fmla="*/ 3156095 h 6533995"/>
              <a:gd name="connsiteX3598" fmla="*/ 7236855 w 11830043"/>
              <a:gd name="connsiteY3598" fmla="*/ 3146371 h 6533995"/>
              <a:gd name="connsiteX3599" fmla="*/ 7246575 w 11830043"/>
              <a:gd name="connsiteY3599" fmla="*/ 3136584 h 6533995"/>
              <a:gd name="connsiteX3600" fmla="*/ 7005346 w 11830043"/>
              <a:gd name="connsiteY3600" fmla="*/ 3136584 h 6533995"/>
              <a:gd name="connsiteX3601" fmla="*/ 7015130 w 11830043"/>
              <a:gd name="connsiteY3601" fmla="*/ 3146371 h 6533995"/>
              <a:gd name="connsiteX3602" fmla="*/ 7005346 w 11830043"/>
              <a:gd name="connsiteY3602" fmla="*/ 3156095 h 6533995"/>
              <a:gd name="connsiteX3603" fmla="*/ 6995626 w 11830043"/>
              <a:gd name="connsiteY3603" fmla="*/ 3146371 h 6533995"/>
              <a:gd name="connsiteX3604" fmla="*/ 7005346 w 11830043"/>
              <a:gd name="connsiteY3604" fmla="*/ 3136584 h 6533995"/>
              <a:gd name="connsiteX3605" fmla="*/ 6764118 w 11830043"/>
              <a:gd name="connsiteY3605" fmla="*/ 3136584 h 6533995"/>
              <a:gd name="connsiteX3606" fmla="*/ 6773902 w 11830043"/>
              <a:gd name="connsiteY3606" fmla="*/ 3146371 h 6533995"/>
              <a:gd name="connsiteX3607" fmla="*/ 6764118 w 11830043"/>
              <a:gd name="connsiteY3607" fmla="*/ 3156095 h 6533995"/>
              <a:gd name="connsiteX3608" fmla="*/ 6754335 w 11830043"/>
              <a:gd name="connsiteY3608" fmla="*/ 3146371 h 6533995"/>
              <a:gd name="connsiteX3609" fmla="*/ 6764118 w 11830043"/>
              <a:gd name="connsiteY3609" fmla="*/ 3136584 h 6533995"/>
              <a:gd name="connsiteX3610" fmla="*/ 6522889 w 11830043"/>
              <a:gd name="connsiteY3610" fmla="*/ 3136584 h 6533995"/>
              <a:gd name="connsiteX3611" fmla="*/ 6532610 w 11830043"/>
              <a:gd name="connsiteY3611" fmla="*/ 3146371 h 6533995"/>
              <a:gd name="connsiteX3612" fmla="*/ 6522889 w 11830043"/>
              <a:gd name="connsiteY3612" fmla="*/ 3156095 h 6533995"/>
              <a:gd name="connsiteX3613" fmla="*/ 6513105 w 11830043"/>
              <a:gd name="connsiteY3613" fmla="*/ 3146371 h 6533995"/>
              <a:gd name="connsiteX3614" fmla="*/ 6522889 w 11830043"/>
              <a:gd name="connsiteY3614" fmla="*/ 3136584 h 6533995"/>
              <a:gd name="connsiteX3615" fmla="*/ 6281661 w 11830043"/>
              <a:gd name="connsiteY3615" fmla="*/ 3136584 h 6533995"/>
              <a:gd name="connsiteX3616" fmla="*/ 6291381 w 11830043"/>
              <a:gd name="connsiteY3616" fmla="*/ 3146371 h 6533995"/>
              <a:gd name="connsiteX3617" fmla="*/ 6281661 w 11830043"/>
              <a:gd name="connsiteY3617" fmla="*/ 3156095 h 6533995"/>
              <a:gd name="connsiteX3618" fmla="*/ 6271877 w 11830043"/>
              <a:gd name="connsiteY3618" fmla="*/ 3146371 h 6533995"/>
              <a:gd name="connsiteX3619" fmla="*/ 6281661 w 11830043"/>
              <a:gd name="connsiteY3619" fmla="*/ 3136584 h 6533995"/>
              <a:gd name="connsiteX3620" fmla="*/ 6040432 w 11830043"/>
              <a:gd name="connsiteY3620" fmla="*/ 3136584 h 6533995"/>
              <a:gd name="connsiteX3621" fmla="*/ 6050216 w 11830043"/>
              <a:gd name="connsiteY3621" fmla="*/ 3146371 h 6533995"/>
              <a:gd name="connsiteX3622" fmla="*/ 6040432 w 11830043"/>
              <a:gd name="connsiteY3622" fmla="*/ 3156095 h 6533995"/>
              <a:gd name="connsiteX3623" fmla="*/ 6030712 w 11830043"/>
              <a:gd name="connsiteY3623" fmla="*/ 3146371 h 6533995"/>
              <a:gd name="connsiteX3624" fmla="*/ 6040432 w 11830043"/>
              <a:gd name="connsiteY3624" fmla="*/ 3136584 h 6533995"/>
              <a:gd name="connsiteX3625" fmla="*/ 5799205 w 11830043"/>
              <a:gd name="connsiteY3625" fmla="*/ 3136584 h 6533995"/>
              <a:gd name="connsiteX3626" fmla="*/ 5808989 w 11830043"/>
              <a:gd name="connsiteY3626" fmla="*/ 3146371 h 6533995"/>
              <a:gd name="connsiteX3627" fmla="*/ 5799205 w 11830043"/>
              <a:gd name="connsiteY3627" fmla="*/ 3156095 h 6533995"/>
              <a:gd name="connsiteX3628" fmla="*/ 5789486 w 11830043"/>
              <a:gd name="connsiteY3628" fmla="*/ 3146371 h 6533995"/>
              <a:gd name="connsiteX3629" fmla="*/ 5799205 w 11830043"/>
              <a:gd name="connsiteY3629" fmla="*/ 3136584 h 6533995"/>
              <a:gd name="connsiteX3630" fmla="*/ 5557991 w 11830043"/>
              <a:gd name="connsiteY3630" fmla="*/ 3136584 h 6533995"/>
              <a:gd name="connsiteX3631" fmla="*/ 5567774 w 11830043"/>
              <a:gd name="connsiteY3631" fmla="*/ 3146371 h 6533995"/>
              <a:gd name="connsiteX3632" fmla="*/ 5557991 w 11830043"/>
              <a:gd name="connsiteY3632" fmla="*/ 3156095 h 6533995"/>
              <a:gd name="connsiteX3633" fmla="*/ 5548208 w 11830043"/>
              <a:gd name="connsiteY3633" fmla="*/ 3146371 h 6533995"/>
              <a:gd name="connsiteX3634" fmla="*/ 5557991 w 11830043"/>
              <a:gd name="connsiteY3634" fmla="*/ 3136584 h 6533995"/>
              <a:gd name="connsiteX3635" fmla="*/ 5316710 w 11830043"/>
              <a:gd name="connsiteY3635" fmla="*/ 3136584 h 6533995"/>
              <a:gd name="connsiteX3636" fmla="*/ 5326429 w 11830043"/>
              <a:gd name="connsiteY3636" fmla="*/ 3146371 h 6533995"/>
              <a:gd name="connsiteX3637" fmla="*/ 5316710 w 11830043"/>
              <a:gd name="connsiteY3637" fmla="*/ 3156095 h 6533995"/>
              <a:gd name="connsiteX3638" fmla="*/ 5306924 w 11830043"/>
              <a:gd name="connsiteY3638" fmla="*/ 3146371 h 6533995"/>
              <a:gd name="connsiteX3639" fmla="*/ 5316710 w 11830043"/>
              <a:gd name="connsiteY3639" fmla="*/ 3136584 h 6533995"/>
              <a:gd name="connsiteX3640" fmla="*/ 5075485 w 11830043"/>
              <a:gd name="connsiteY3640" fmla="*/ 3136584 h 6533995"/>
              <a:gd name="connsiteX3641" fmla="*/ 5085202 w 11830043"/>
              <a:gd name="connsiteY3641" fmla="*/ 3146371 h 6533995"/>
              <a:gd name="connsiteX3642" fmla="*/ 5075485 w 11830043"/>
              <a:gd name="connsiteY3642" fmla="*/ 3156095 h 6533995"/>
              <a:gd name="connsiteX3643" fmla="*/ 5065705 w 11830043"/>
              <a:gd name="connsiteY3643" fmla="*/ 3146371 h 6533995"/>
              <a:gd name="connsiteX3644" fmla="*/ 5075485 w 11830043"/>
              <a:gd name="connsiteY3644" fmla="*/ 3136584 h 6533995"/>
              <a:gd name="connsiteX3645" fmla="*/ 4834252 w 11830043"/>
              <a:gd name="connsiteY3645" fmla="*/ 3136584 h 6533995"/>
              <a:gd name="connsiteX3646" fmla="*/ 4844040 w 11830043"/>
              <a:gd name="connsiteY3646" fmla="*/ 3146371 h 6533995"/>
              <a:gd name="connsiteX3647" fmla="*/ 4834252 w 11830043"/>
              <a:gd name="connsiteY3647" fmla="*/ 3156095 h 6533995"/>
              <a:gd name="connsiteX3648" fmla="*/ 4824534 w 11830043"/>
              <a:gd name="connsiteY3648" fmla="*/ 3146371 h 6533995"/>
              <a:gd name="connsiteX3649" fmla="*/ 4834252 w 11830043"/>
              <a:gd name="connsiteY3649" fmla="*/ 3136584 h 6533995"/>
              <a:gd name="connsiteX3650" fmla="*/ 4593019 w 11830043"/>
              <a:gd name="connsiteY3650" fmla="*/ 3136584 h 6533995"/>
              <a:gd name="connsiteX3651" fmla="*/ 4602795 w 11830043"/>
              <a:gd name="connsiteY3651" fmla="*/ 3146371 h 6533995"/>
              <a:gd name="connsiteX3652" fmla="*/ 4593019 w 11830043"/>
              <a:gd name="connsiteY3652" fmla="*/ 3156095 h 6533995"/>
              <a:gd name="connsiteX3653" fmla="*/ 4583304 w 11830043"/>
              <a:gd name="connsiteY3653" fmla="*/ 3146371 h 6533995"/>
              <a:gd name="connsiteX3654" fmla="*/ 4593019 w 11830043"/>
              <a:gd name="connsiteY3654" fmla="*/ 3136584 h 6533995"/>
              <a:gd name="connsiteX3655" fmla="*/ 4351806 w 11830043"/>
              <a:gd name="connsiteY3655" fmla="*/ 3136584 h 6533995"/>
              <a:gd name="connsiteX3656" fmla="*/ 4361580 w 11830043"/>
              <a:gd name="connsiteY3656" fmla="*/ 3146371 h 6533995"/>
              <a:gd name="connsiteX3657" fmla="*/ 4351806 w 11830043"/>
              <a:gd name="connsiteY3657" fmla="*/ 3156095 h 6533995"/>
              <a:gd name="connsiteX3658" fmla="*/ 4342006 w 11830043"/>
              <a:gd name="connsiteY3658" fmla="*/ 3146371 h 6533995"/>
              <a:gd name="connsiteX3659" fmla="*/ 4351806 w 11830043"/>
              <a:gd name="connsiteY3659" fmla="*/ 3136584 h 6533995"/>
              <a:gd name="connsiteX3660" fmla="*/ 4110581 w 11830043"/>
              <a:gd name="connsiteY3660" fmla="*/ 3136584 h 6533995"/>
              <a:gd name="connsiteX3661" fmla="*/ 4120362 w 11830043"/>
              <a:gd name="connsiteY3661" fmla="*/ 3146371 h 6533995"/>
              <a:gd name="connsiteX3662" fmla="*/ 4110581 w 11830043"/>
              <a:gd name="connsiteY3662" fmla="*/ 3156095 h 6533995"/>
              <a:gd name="connsiteX3663" fmla="*/ 4100799 w 11830043"/>
              <a:gd name="connsiteY3663" fmla="*/ 3146371 h 6533995"/>
              <a:gd name="connsiteX3664" fmla="*/ 4110581 w 11830043"/>
              <a:gd name="connsiteY3664" fmla="*/ 3136584 h 6533995"/>
              <a:gd name="connsiteX3665" fmla="*/ 3869430 w 11830043"/>
              <a:gd name="connsiteY3665" fmla="*/ 3136584 h 6533995"/>
              <a:gd name="connsiteX3666" fmla="*/ 3879149 w 11830043"/>
              <a:gd name="connsiteY3666" fmla="*/ 3146371 h 6533995"/>
              <a:gd name="connsiteX3667" fmla="*/ 3869430 w 11830043"/>
              <a:gd name="connsiteY3667" fmla="*/ 3156095 h 6533995"/>
              <a:gd name="connsiteX3668" fmla="*/ 3859647 w 11830043"/>
              <a:gd name="connsiteY3668" fmla="*/ 3146371 h 6533995"/>
              <a:gd name="connsiteX3669" fmla="*/ 3869430 w 11830043"/>
              <a:gd name="connsiteY3669" fmla="*/ 3136584 h 6533995"/>
              <a:gd name="connsiteX3670" fmla="*/ 3628212 w 11830043"/>
              <a:gd name="connsiteY3670" fmla="*/ 3136584 h 6533995"/>
              <a:gd name="connsiteX3671" fmla="*/ 3637936 w 11830043"/>
              <a:gd name="connsiteY3671" fmla="*/ 3146371 h 6533995"/>
              <a:gd name="connsiteX3672" fmla="*/ 3628212 w 11830043"/>
              <a:gd name="connsiteY3672" fmla="*/ 3156095 h 6533995"/>
              <a:gd name="connsiteX3673" fmla="*/ 3618430 w 11830043"/>
              <a:gd name="connsiteY3673" fmla="*/ 3146371 h 6533995"/>
              <a:gd name="connsiteX3674" fmla="*/ 3628212 w 11830043"/>
              <a:gd name="connsiteY3674" fmla="*/ 3136584 h 6533995"/>
              <a:gd name="connsiteX3675" fmla="*/ 3386958 w 11830043"/>
              <a:gd name="connsiteY3675" fmla="*/ 3136584 h 6533995"/>
              <a:gd name="connsiteX3676" fmla="*/ 3396743 w 11830043"/>
              <a:gd name="connsiteY3676" fmla="*/ 3146371 h 6533995"/>
              <a:gd name="connsiteX3677" fmla="*/ 3386958 w 11830043"/>
              <a:gd name="connsiteY3677" fmla="*/ 3156095 h 6533995"/>
              <a:gd name="connsiteX3678" fmla="*/ 3377235 w 11830043"/>
              <a:gd name="connsiteY3678" fmla="*/ 3146371 h 6533995"/>
              <a:gd name="connsiteX3679" fmla="*/ 3386958 w 11830043"/>
              <a:gd name="connsiteY3679" fmla="*/ 3136584 h 6533995"/>
              <a:gd name="connsiteX3680" fmla="*/ 3145751 w 11830043"/>
              <a:gd name="connsiteY3680" fmla="*/ 3136584 h 6533995"/>
              <a:gd name="connsiteX3681" fmla="*/ 3155533 w 11830043"/>
              <a:gd name="connsiteY3681" fmla="*/ 3146371 h 6533995"/>
              <a:gd name="connsiteX3682" fmla="*/ 3145751 w 11830043"/>
              <a:gd name="connsiteY3682" fmla="*/ 3156095 h 6533995"/>
              <a:gd name="connsiteX3683" fmla="*/ 3136032 w 11830043"/>
              <a:gd name="connsiteY3683" fmla="*/ 3146371 h 6533995"/>
              <a:gd name="connsiteX3684" fmla="*/ 3145751 w 11830043"/>
              <a:gd name="connsiteY3684" fmla="*/ 3136584 h 6533995"/>
              <a:gd name="connsiteX3685" fmla="*/ 2904572 w 11830043"/>
              <a:gd name="connsiteY3685" fmla="*/ 3136584 h 6533995"/>
              <a:gd name="connsiteX3686" fmla="*/ 2914355 w 11830043"/>
              <a:gd name="connsiteY3686" fmla="*/ 3146371 h 6533995"/>
              <a:gd name="connsiteX3687" fmla="*/ 2904572 w 11830043"/>
              <a:gd name="connsiteY3687" fmla="*/ 3156095 h 6533995"/>
              <a:gd name="connsiteX3688" fmla="*/ 2894791 w 11830043"/>
              <a:gd name="connsiteY3688" fmla="*/ 3146371 h 6533995"/>
              <a:gd name="connsiteX3689" fmla="*/ 2904572 w 11830043"/>
              <a:gd name="connsiteY3689" fmla="*/ 3136584 h 6533995"/>
              <a:gd name="connsiteX3690" fmla="*/ 2663275 w 11830043"/>
              <a:gd name="connsiteY3690" fmla="*/ 3136584 h 6533995"/>
              <a:gd name="connsiteX3691" fmla="*/ 2672998 w 11830043"/>
              <a:gd name="connsiteY3691" fmla="*/ 3146371 h 6533995"/>
              <a:gd name="connsiteX3692" fmla="*/ 2663275 w 11830043"/>
              <a:gd name="connsiteY3692" fmla="*/ 3156095 h 6533995"/>
              <a:gd name="connsiteX3693" fmla="*/ 2653492 w 11830043"/>
              <a:gd name="connsiteY3693" fmla="*/ 3146371 h 6533995"/>
              <a:gd name="connsiteX3694" fmla="*/ 2663275 w 11830043"/>
              <a:gd name="connsiteY3694" fmla="*/ 3136584 h 6533995"/>
              <a:gd name="connsiteX3695" fmla="*/ 2422037 w 11830043"/>
              <a:gd name="connsiteY3695" fmla="*/ 3136584 h 6533995"/>
              <a:gd name="connsiteX3696" fmla="*/ 2431753 w 11830043"/>
              <a:gd name="connsiteY3696" fmla="*/ 3146371 h 6533995"/>
              <a:gd name="connsiteX3697" fmla="*/ 2422037 w 11830043"/>
              <a:gd name="connsiteY3697" fmla="*/ 3156095 h 6533995"/>
              <a:gd name="connsiteX3698" fmla="*/ 2412257 w 11830043"/>
              <a:gd name="connsiteY3698" fmla="*/ 3146371 h 6533995"/>
              <a:gd name="connsiteX3699" fmla="*/ 2422037 w 11830043"/>
              <a:gd name="connsiteY3699" fmla="*/ 3136584 h 6533995"/>
              <a:gd name="connsiteX3700" fmla="*/ 2180788 w 11830043"/>
              <a:gd name="connsiteY3700" fmla="*/ 3136584 h 6533995"/>
              <a:gd name="connsiteX3701" fmla="*/ 2190580 w 11830043"/>
              <a:gd name="connsiteY3701" fmla="*/ 3146371 h 6533995"/>
              <a:gd name="connsiteX3702" fmla="*/ 2180788 w 11830043"/>
              <a:gd name="connsiteY3702" fmla="*/ 3156095 h 6533995"/>
              <a:gd name="connsiteX3703" fmla="*/ 2171083 w 11830043"/>
              <a:gd name="connsiteY3703" fmla="*/ 3146371 h 6533995"/>
              <a:gd name="connsiteX3704" fmla="*/ 2180788 w 11830043"/>
              <a:gd name="connsiteY3704" fmla="*/ 3136584 h 6533995"/>
              <a:gd name="connsiteX3705" fmla="*/ 1939582 w 11830043"/>
              <a:gd name="connsiteY3705" fmla="*/ 3136584 h 6533995"/>
              <a:gd name="connsiteX3706" fmla="*/ 1949365 w 11830043"/>
              <a:gd name="connsiteY3706" fmla="*/ 3146371 h 6533995"/>
              <a:gd name="connsiteX3707" fmla="*/ 1939582 w 11830043"/>
              <a:gd name="connsiteY3707" fmla="*/ 3156095 h 6533995"/>
              <a:gd name="connsiteX3708" fmla="*/ 1929860 w 11830043"/>
              <a:gd name="connsiteY3708" fmla="*/ 3146371 h 6533995"/>
              <a:gd name="connsiteX3709" fmla="*/ 1939582 w 11830043"/>
              <a:gd name="connsiteY3709" fmla="*/ 3136584 h 6533995"/>
              <a:gd name="connsiteX3710" fmla="*/ 1698332 w 11830043"/>
              <a:gd name="connsiteY3710" fmla="*/ 3136584 h 6533995"/>
              <a:gd name="connsiteX3711" fmla="*/ 1708118 w 11830043"/>
              <a:gd name="connsiteY3711" fmla="*/ 3146371 h 6533995"/>
              <a:gd name="connsiteX3712" fmla="*/ 1698332 w 11830043"/>
              <a:gd name="connsiteY3712" fmla="*/ 3156095 h 6533995"/>
              <a:gd name="connsiteX3713" fmla="*/ 1688547 w 11830043"/>
              <a:gd name="connsiteY3713" fmla="*/ 3146371 h 6533995"/>
              <a:gd name="connsiteX3714" fmla="*/ 1698332 w 11830043"/>
              <a:gd name="connsiteY3714" fmla="*/ 3136584 h 6533995"/>
              <a:gd name="connsiteX3715" fmla="*/ 1457107 w 11830043"/>
              <a:gd name="connsiteY3715" fmla="*/ 3136584 h 6533995"/>
              <a:gd name="connsiteX3716" fmla="*/ 1466827 w 11830043"/>
              <a:gd name="connsiteY3716" fmla="*/ 3146371 h 6533995"/>
              <a:gd name="connsiteX3717" fmla="*/ 1457107 w 11830043"/>
              <a:gd name="connsiteY3717" fmla="*/ 3156095 h 6533995"/>
              <a:gd name="connsiteX3718" fmla="*/ 1447323 w 11830043"/>
              <a:gd name="connsiteY3718" fmla="*/ 3146371 h 6533995"/>
              <a:gd name="connsiteX3719" fmla="*/ 1457107 w 11830043"/>
              <a:gd name="connsiteY3719" fmla="*/ 3136584 h 6533995"/>
              <a:gd name="connsiteX3720" fmla="*/ 1215886 w 11830043"/>
              <a:gd name="connsiteY3720" fmla="*/ 3136584 h 6533995"/>
              <a:gd name="connsiteX3721" fmla="*/ 1225669 w 11830043"/>
              <a:gd name="connsiteY3721" fmla="*/ 3146371 h 6533995"/>
              <a:gd name="connsiteX3722" fmla="*/ 1215886 w 11830043"/>
              <a:gd name="connsiteY3722" fmla="*/ 3156095 h 6533995"/>
              <a:gd name="connsiteX3723" fmla="*/ 1206166 w 11830043"/>
              <a:gd name="connsiteY3723" fmla="*/ 3146371 h 6533995"/>
              <a:gd name="connsiteX3724" fmla="*/ 1215886 w 11830043"/>
              <a:gd name="connsiteY3724" fmla="*/ 3136584 h 6533995"/>
              <a:gd name="connsiteX3725" fmla="*/ 974665 w 11830043"/>
              <a:gd name="connsiteY3725" fmla="*/ 3136584 h 6533995"/>
              <a:gd name="connsiteX3726" fmla="*/ 984449 w 11830043"/>
              <a:gd name="connsiteY3726" fmla="*/ 3146371 h 6533995"/>
              <a:gd name="connsiteX3727" fmla="*/ 974665 w 11830043"/>
              <a:gd name="connsiteY3727" fmla="*/ 3156095 h 6533995"/>
              <a:gd name="connsiteX3728" fmla="*/ 964946 w 11830043"/>
              <a:gd name="connsiteY3728" fmla="*/ 3146371 h 6533995"/>
              <a:gd name="connsiteX3729" fmla="*/ 974665 w 11830043"/>
              <a:gd name="connsiteY3729" fmla="*/ 3136584 h 6533995"/>
              <a:gd name="connsiteX3730" fmla="*/ 733446 w 11830043"/>
              <a:gd name="connsiteY3730" fmla="*/ 3136584 h 6533995"/>
              <a:gd name="connsiteX3731" fmla="*/ 743165 w 11830043"/>
              <a:gd name="connsiteY3731" fmla="*/ 3146371 h 6533995"/>
              <a:gd name="connsiteX3732" fmla="*/ 733446 w 11830043"/>
              <a:gd name="connsiteY3732" fmla="*/ 3156095 h 6533995"/>
              <a:gd name="connsiteX3733" fmla="*/ 723662 w 11830043"/>
              <a:gd name="connsiteY3733" fmla="*/ 3146371 h 6533995"/>
              <a:gd name="connsiteX3734" fmla="*/ 733446 w 11830043"/>
              <a:gd name="connsiteY3734" fmla="*/ 3136584 h 6533995"/>
              <a:gd name="connsiteX3735" fmla="*/ 492225 w 11830043"/>
              <a:gd name="connsiteY3735" fmla="*/ 3136584 h 6533995"/>
              <a:gd name="connsiteX3736" fmla="*/ 501945 w 11830043"/>
              <a:gd name="connsiteY3736" fmla="*/ 3146371 h 6533995"/>
              <a:gd name="connsiteX3737" fmla="*/ 492225 w 11830043"/>
              <a:gd name="connsiteY3737" fmla="*/ 3156095 h 6533995"/>
              <a:gd name="connsiteX3738" fmla="*/ 482441 w 11830043"/>
              <a:gd name="connsiteY3738" fmla="*/ 3146371 h 6533995"/>
              <a:gd name="connsiteX3739" fmla="*/ 492225 w 11830043"/>
              <a:gd name="connsiteY3739" fmla="*/ 3136584 h 6533995"/>
              <a:gd name="connsiteX3740" fmla="*/ 251005 w 11830043"/>
              <a:gd name="connsiteY3740" fmla="*/ 3136584 h 6533995"/>
              <a:gd name="connsiteX3741" fmla="*/ 260789 w 11830043"/>
              <a:gd name="connsiteY3741" fmla="*/ 3146371 h 6533995"/>
              <a:gd name="connsiteX3742" fmla="*/ 251005 w 11830043"/>
              <a:gd name="connsiteY3742" fmla="*/ 3156095 h 6533995"/>
              <a:gd name="connsiteX3743" fmla="*/ 241285 w 11830043"/>
              <a:gd name="connsiteY3743" fmla="*/ 3146371 h 6533995"/>
              <a:gd name="connsiteX3744" fmla="*/ 251005 w 11830043"/>
              <a:gd name="connsiteY3744" fmla="*/ 3136584 h 6533995"/>
              <a:gd name="connsiteX3745" fmla="*/ 9722 w 11830043"/>
              <a:gd name="connsiteY3745" fmla="*/ 3136584 h 6533995"/>
              <a:gd name="connsiteX3746" fmla="*/ 19506 w 11830043"/>
              <a:gd name="connsiteY3746" fmla="*/ 3146371 h 6533995"/>
              <a:gd name="connsiteX3747" fmla="*/ 9722 w 11830043"/>
              <a:gd name="connsiteY3747" fmla="*/ 3156095 h 6533995"/>
              <a:gd name="connsiteX3748" fmla="*/ 2 w 11830043"/>
              <a:gd name="connsiteY3748" fmla="*/ 3146371 h 6533995"/>
              <a:gd name="connsiteX3749" fmla="*/ 9722 w 11830043"/>
              <a:gd name="connsiteY3749" fmla="*/ 3136584 h 6533995"/>
              <a:gd name="connsiteX3750" fmla="*/ 13517 w 11830043"/>
              <a:gd name="connsiteY3750" fmla="*/ 3029714 h 6533995"/>
              <a:gd name="connsiteX3751" fmla="*/ 18916 w 11830043"/>
              <a:gd name="connsiteY3751" fmla="*/ 3035116 h 6533995"/>
              <a:gd name="connsiteX3752" fmla="*/ 13517 w 11830043"/>
              <a:gd name="connsiteY3752" fmla="*/ 3040518 h 6533995"/>
              <a:gd name="connsiteX3753" fmla="*/ 8116 w 11830043"/>
              <a:gd name="connsiteY3753" fmla="*/ 3035116 h 6533995"/>
              <a:gd name="connsiteX3754" fmla="*/ 13517 w 11830043"/>
              <a:gd name="connsiteY3754" fmla="*/ 3029714 h 6533995"/>
              <a:gd name="connsiteX3755" fmla="*/ 9649203 w 11830043"/>
              <a:gd name="connsiteY3755" fmla="*/ 2895514 h 6533995"/>
              <a:gd name="connsiteX3756" fmla="*/ 9658923 w 11830043"/>
              <a:gd name="connsiteY3756" fmla="*/ 2905238 h 6533995"/>
              <a:gd name="connsiteX3757" fmla="*/ 9649203 w 11830043"/>
              <a:gd name="connsiteY3757" fmla="*/ 2915025 h 6533995"/>
              <a:gd name="connsiteX3758" fmla="*/ 9639483 w 11830043"/>
              <a:gd name="connsiteY3758" fmla="*/ 2905238 h 6533995"/>
              <a:gd name="connsiteX3759" fmla="*/ 9649203 w 11830043"/>
              <a:gd name="connsiteY3759" fmla="*/ 2895514 h 6533995"/>
              <a:gd name="connsiteX3760" fmla="*/ 9890432 w 11830043"/>
              <a:gd name="connsiteY3760" fmla="*/ 2895512 h 6533995"/>
              <a:gd name="connsiteX3761" fmla="*/ 9900152 w 11830043"/>
              <a:gd name="connsiteY3761" fmla="*/ 2905236 h 6533995"/>
              <a:gd name="connsiteX3762" fmla="*/ 9890432 w 11830043"/>
              <a:gd name="connsiteY3762" fmla="*/ 2915023 h 6533995"/>
              <a:gd name="connsiteX3763" fmla="*/ 9880648 w 11830043"/>
              <a:gd name="connsiteY3763" fmla="*/ 2905236 h 6533995"/>
              <a:gd name="connsiteX3764" fmla="*/ 9890432 w 11830043"/>
              <a:gd name="connsiteY3764" fmla="*/ 2895512 h 6533995"/>
              <a:gd name="connsiteX3765" fmla="*/ 10131660 w 11830043"/>
              <a:gd name="connsiteY3765" fmla="*/ 2895509 h 6533995"/>
              <a:gd name="connsiteX3766" fmla="*/ 10141444 w 11830043"/>
              <a:gd name="connsiteY3766" fmla="*/ 2905233 h 6533995"/>
              <a:gd name="connsiteX3767" fmla="*/ 10131660 w 11830043"/>
              <a:gd name="connsiteY3767" fmla="*/ 2915019 h 6533995"/>
              <a:gd name="connsiteX3768" fmla="*/ 10121940 w 11830043"/>
              <a:gd name="connsiteY3768" fmla="*/ 2905233 h 6533995"/>
              <a:gd name="connsiteX3769" fmla="*/ 10131660 w 11830043"/>
              <a:gd name="connsiteY3769" fmla="*/ 2895509 h 6533995"/>
              <a:gd name="connsiteX3770" fmla="*/ 10372888 w 11830043"/>
              <a:gd name="connsiteY3770" fmla="*/ 2895505 h 6533995"/>
              <a:gd name="connsiteX3771" fmla="*/ 10382673 w 11830043"/>
              <a:gd name="connsiteY3771" fmla="*/ 2905229 h 6533995"/>
              <a:gd name="connsiteX3772" fmla="*/ 10372888 w 11830043"/>
              <a:gd name="connsiteY3772" fmla="*/ 2915015 h 6533995"/>
              <a:gd name="connsiteX3773" fmla="*/ 10363168 w 11830043"/>
              <a:gd name="connsiteY3773" fmla="*/ 2905229 h 6533995"/>
              <a:gd name="connsiteX3774" fmla="*/ 10372888 w 11830043"/>
              <a:gd name="connsiteY3774" fmla="*/ 2895505 h 6533995"/>
              <a:gd name="connsiteX3775" fmla="*/ 10614116 w 11830043"/>
              <a:gd name="connsiteY3775" fmla="*/ 2895501 h 6533995"/>
              <a:gd name="connsiteX3776" fmla="*/ 10623901 w 11830043"/>
              <a:gd name="connsiteY3776" fmla="*/ 2905225 h 6533995"/>
              <a:gd name="connsiteX3777" fmla="*/ 10614116 w 11830043"/>
              <a:gd name="connsiteY3777" fmla="*/ 2915012 h 6533995"/>
              <a:gd name="connsiteX3778" fmla="*/ 10604396 w 11830043"/>
              <a:gd name="connsiteY3778" fmla="*/ 2905225 h 6533995"/>
              <a:gd name="connsiteX3779" fmla="*/ 10614116 w 11830043"/>
              <a:gd name="connsiteY3779" fmla="*/ 2895501 h 6533995"/>
              <a:gd name="connsiteX3780" fmla="*/ 10855345 w 11830043"/>
              <a:gd name="connsiteY3780" fmla="*/ 2895498 h 6533995"/>
              <a:gd name="connsiteX3781" fmla="*/ 10865065 w 11830043"/>
              <a:gd name="connsiteY3781" fmla="*/ 2905222 h 6533995"/>
              <a:gd name="connsiteX3782" fmla="*/ 10855345 w 11830043"/>
              <a:gd name="connsiteY3782" fmla="*/ 2915008 h 6533995"/>
              <a:gd name="connsiteX3783" fmla="*/ 10845625 w 11830043"/>
              <a:gd name="connsiteY3783" fmla="*/ 2905222 h 6533995"/>
              <a:gd name="connsiteX3784" fmla="*/ 10855345 w 11830043"/>
              <a:gd name="connsiteY3784" fmla="*/ 2895498 h 6533995"/>
              <a:gd name="connsiteX3785" fmla="*/ 11096574 w 11830043"/>
              <a:gd name="connsiteY3785" fmla="*/ 2895494 h 6533995"/>
              <a:gd name="connsiteX3786" fmla="*/ 11106294 w 11830043"/>
              <a:gd name="connsiteY3786" fmla="*/ 2905218 h 6533995"/>
              <a:gd name="connsiteX3787" fmla="*/ 11096574 w 11830043"/>
              <a:gd name="connsiteY3787" fmla="*/ 2915004 h 6533995"/>
              <a:gd name="connsiteX3788" fmla="*/ 11086790 w 11830043"/>
              <a:gd name="connsiteY3788" fmla="*/ 2905218 h 6533995"/>
              <a:gd name="connsiteX3789" fmla="*/ 11096574 w 11830043"/>
              <a:gd name="connsiteY3789" fmla="*/ 2895494 h 6533995"/>
              <a:gd name="connsiteX3790" fmla="*/ 11337802 w 11830043"/>
              <a:gd name="connsiteY3790" fmla="*/ 2895490 h 6533995"/>
              <a:gd name="connsiteX3791" fmla="*/ 11347587 w 11830043"/>
              <a:gd name="connsiteY3791" fmla="*/ 2905214 h 6533995"/>
              <a:gd name="connsiteX3792" fmla="*/ 11337802 w 11830043"/>
              <a:gd name="connsiteY3792" fmla="*/ 2915001 h 6533995"/>
              <a:gd name="connsiteX3793" fmla="*/ 11328082 w 11830043"/>
              <a:gd name="connsiteY3793" fmla="*/ 2905214 h 6533995"/>
              <a:gd name="connsiteX3794" fmla="*/ 11337802 w 11830043"/>
              <a:gd name="connsiteY3794" fmla="*/ 2895490 h 6533995"/>
              <a:gd name="connsiteX3795" fmla="*/ 11579030 w 11830043"/>
              <a:gd name="connsiteY3795" fmla="*/ 2895487 h 6533995"/>
              <a:gd name="connsiteX3796" fmla="*/ 11588815 w 11830043"/>
              <a:gd name="connsiteY3796" fmla="*/ 2905211 h 6533995"/>
              <a:gd name="connsiteX3797" fmla="*/ 11579030 w 11830043"/>
              <a:gd name="connsiteY3797" fmla="*/ 2914997 h 6533995"/>
              <a:gd name="connsiteX3798" fmla="*/ 11569310 w 11830043"/>
              <a:gd name="connsiteY3798" fmla="*/ 2905211 h 6533995"/>
              <a:gd name="connsiteX3799" fmla="*/ 11579030 w 11830043"/>
              <a:gd name="connsiteY3799" fmla="*/ 2895487 h 6533995"/>
              <a:gd name="connsiteX3800" fmla="*/ 11820259 w 11830043"/>
              <a:gd name="connsiteY3800" fmla="*/ 2895483 h 6533995"/>
              <a:gd name="connsiteX3801" fmla="*/ 11830043 w 11830043"/>
              <a:gd name="connsiteY3801" fmla="*/ 2905207 h 6533995"/>
              <a:gd name="connsiteX3802" fmla="*/ 11820259 w 11830043"/>
              <a:gd name="connsiteY3802" fmla="*/ 2914993 h 6533995"/>
              <a:gd name="connsiteX3803" fmla="*/ 11810539 w 11830043"/>
              <a:gd name="connsiteY3803" fmla="*/ 2905207 h 6533995"/>
              <a:gd name="connsiteX3804" fmla="*/ 11820259 w 11830043"/>
              <a:gd name="connsiteY3804" fmla="*/ 2895483 h 6533995"/>
              <a:gd name="connsiteX3805" fmla="*/ 9722 w 11830043"/>
              <a:gd name="connsiteY3805" fmla="*/ 2895479 h 6533995"/>
              <a:gd name="connsiteX3806" fmla="*/ 19506 w 11830043"/>
              <a:gd name="connsiteY3806" fmla="*/ 2905203 h 6533995"/>
              <a:gd name="connsiteX3807" fmla="*/ 9722 w 11830043"/>
              <a:gd name="connsiteY3807" fmla="*/ 2914990 h 6533995"/>
              <a:gd name="connsiteX3808" fmla="*/ 2 w 11830043"/>
              <a:gd name="connsiteY3808" fmla="*/ 2905203 h 6533995"/>
              <a:gd name="connsiteX3809" fmla="*/ 9722 w 11830043"/>
              <a:gd name="connsiteY3809" fmla="*/ 2895479 h 6533995"/>
              <a:gd name="connsiteX3810" fmla="*/ 251005 w 11830043"/>
              <a:gd name="connsiteY3810" fmla="*/ 2895476 h 6533995"/>
              <a:gd name="connsiteX3811" fmla="*/ 260789 w 11830043"/>
              <a:gd name="connsiteY3811" fmla="*/ 2905199 h 6533995"/>
              <a:gd name="connsiteX3812" fmla="*/ 251005 w 11830043"/>
              <a:gd name="connsiteY3812" fmla="*/ 2914986 h 6533995"/>
              <a:gd name="connsiteX3813" fmla="*/ 241285 w 11830043"/>
              <a:gd name="connsiteY3813" fmla="*/ 2905199 h 6533995"/>
              <a:gd name="connsiteX3814" fmla="*/ 251005 w 11830043"/>
              <a:gd name="connsiteY3814" fmla="*/ 2895476 h 6533995"/>
              <a:gd name="connsiteX3815" fmla="*/ 492225 w 11830043"/>
              <a:gd name="connsiteY3815" fmla="*/ 2895472 h 6533995"/>
              <a:gd name="connsiteX3816" fmla="*/ 501945 w 11830043"/>
              <a:gd name="connsiteY3816" fmla="*/ 2905196 h 6533995"/>
              <a:gd name="connsiteX3817" fmla="*/ 492225 w 11830043"/>
              <a:gd name="connsiteY3817" fmla="*/ 2914982 h 6533995"/>
              <a:gd name="connsiteX3818" fmla="*/ 482441 w 11830043"/>
              <a:gd name="connsiteY3818" fmla="*/ 2905196 h 6533995"/>
              <a:gd name="connsiteX3819" fmla="*/ 492225 w 11830043"/>
              <a:gd name="connsiteY3819" fmla="*/ 2895472 h 6533995"/>
              <a:gd name="connsiteX3820" fmla="*/ 733445 w 11830043"/>
              <a:gd name="connsiteY3820" fmla="*/ 2895468 h 6533995"/>
              <a:gd name="connsiteX3821" fmla="*/ 743165 w 11830043"/>
              <a:gd name="connsiteY3821" fmla="*/ 2905192 h 6533995"/>
              <a:gd name="connsiteX3822" fmla="*/ 733445 w 11830043"/>
              <a:gd name="connsiteY3822" fmla="*/ 2914978 h 6533995"/>
              <a:gd name="connsiteX3823" fmla="*/ 723662 w 11830043"/>
              <a:gd name="connsiteY3823" fmla="*/ 2905192 h 6533995"/>
              <a:gd name="connsiteX3824" fmla="*/ 733445 w 11830043"/>
              <a:gd name="connsiteY3824" fmla="*/ 2895468 h 6533995"/>
              <a:gd name="connsiteX3825" fmla="*/ 974665 w 11830043"/>
              <a:gd name="connsiteY3825" fmla="*/ 2895464 h 6533995"/>
              <a:gd name="connsiteX3826" fmla="*/ 984449 w 11830043"/>
              <a:gd name="connsiteY3826" fmla="*/ 2905188 h 6533995"/>
              <a:gd name="connsiteX3827" fmla="*/ 974665 w 11830043"/>
              <a:gd name="connsiteY3827" fmla="*/ 2914975 h 6533995"/>
              <a:gd name="connsiteX3828" fmla="*/ 964945 w 11830043"/>
              <a:gd name="connsiteY3828" fmla="*/ 2905188 h 6533995"/>
              <a:gd name="connsiteX3829" fmla="*/ 974665 w 11830043"/>
              <a:gd name="connsiteY3829" fmla="*/ 2895464 h 6533995"/>
              <a:gd name="connsiteX3830" fmla="*/ 1215885 w 11830043"/>
              <a:gd name="connsiteY3830" fmla="*/ 2895461 h 6533995"/>
              <a:gd name="connsiteX3831" fmla="*/ 1225669 w 11830043"/>
              <a:gd name="connsiteY3831" fmla="*/ 2905185 h 6533995"/>
              <a:gd name="connsiteX3832" fmla="*/ 1215885 w 11830043"/>
              <a:gd name="connsiteY3832" fmla="*/ 2914971 h 6533995"/>
              <a:gd name="connsiteX3833" fmla="*/ 1206166 w 11830043"/>
              <a:gd name="connsiteY3833" fmla="*/ 2905185 h 6533995"/>
              <a:gd name="connsiteX3834" fmla="*/ 1215885 w 11830043"/>
              <a:gd name="connsiteY3834" fmla="*/ 2895461 h 6533995"/>
              <a:gd name="connsiteX3835" fmla="*/ 1457107 w 11830043"/>
              <a:gd name="connsiteY3835" fmla="*/ 2895457 h 6533995"/>
              <a:gd name="connsiteX3836" fmla="*/ 1466827 w 11830043"/>
              <a:gd name="connsiteY3836" fmla="*/ 2905181 h 6533995"/>
              <a:gd name="connsiteX3837" fmla="*/ 1457107 w 11830043"/>
              <a:gd name="connsiteY3837" fmla="*/ 2914967 h 6533995"/>
              <a:gd name="connsiteX3838" fmla="*/ 1447323 w 11830043"/>
              <a:gd name="connsiteY3838" fmla="*/ 2905181 h 6533995"/>
              <a:gd name="connsiteX3839" fmla="*/ 1457107 w 11830043"/>
              <a:gd name="connsiteY3839" fmla="*/ 2895457 h 6533995"/>
              <a:gd name="connsiteX3840" fmla="*/ 1698332 w 11830043"/>
              <a:gd name="connsiteY3840" fmla="*/ 2895453 h 6533995"/>
              <a:gd name="connsiteX3841" fmla="*/ 1708117 w 11830043"/>
              <a:gd name="connsiteY3841" fmla="*/ 2905177 h 6533995"/>
              <a:gd name="connsiteX3842" fmla="*/ 1698332 w 11830043"/>
              <a:gd name="connsiteY3842" fmla="*/ 2914964 h 6533995"/>
              <a:gd name="connsiteX3843" fmla="*/ 1688547 w 11830043"/>
              <a:gd name="connsiteY3843" fmla="*/ 2905177 h 6533995"/>
              <a:gd name="connsiteX3844" fmla="*/ 1698332 w 11830043"/>
              <a:gd name="connsiteY3844" fmla="*/ 2895453 h 6533995"/>
              <a:gd name="connsiteX3845" fmla="*/ 1939580 w 11830043"/>
              <a:gd name="connsiteY3845" fmla="*/ 2895450 h 6533995"/>
              <a:gd name="connsiteX3846" fmla="*/ 1949365 w 11830043"/>
              <a:gd name="connsiteY3846" fmla="*/ 2905174 h 6533995"/>
              <a:gd name="connsiteX3847" fmla="*/ 1939580 w 11830043"/>
              <a:gd name="connsiteY3847" fmla="*/ 2914960 h 6533995"/>
              <a:gd name="connsiteX3848" fmla="*/ 1929860 w 11830043"/>
              <a:gd name="connsiteY3848" fmla="*/ 2905174 h 6533995"/>
              <a:gd name="connsiteX3849" fmla="*/ 1939580 w 11830043"/>
              <a:gd name="connsiteY3849" fmla="*/ 2895450 h 6533995"/>
              <a:gd name="connsiteX3850" fmla="*/ 2180788 w 11830043"/>
              <a:gd name="connsiteY3850" fmla="*/ 2895446 h 6533995"/>
              <a:gd name="connsiteX3851" fmla="*/ 2190580 w 11830043"/>
              <a:gd name="connsiteY3851" fmla="*/ 2905170 h 6533995"/>
              <a:gd name="connsiteX3852" fmla="*/ 2180788 w 11830043"/>
              <a:gd name="connsiteY3852" fmla="*/ 2914956 h 6533995"/>
              <a:gd name="connsiteX3853" fmla="*/ 2171083 w 11830043"/>
              <a:gd name="connsiteY3853" fmla="*/ 2905170 h 6533995"/>
              <a:gd name="connsiteX3854" fmla="*/ 2180788 w 11830043"/>
              <a:gd name="connsiteY3854" fmla="*/ 2895446 h 6533995"/>
              <a:gd name="connsiteX3855" fmla="*/ 2422037 w 11830043"/>
              <a:gd name="connsiteY3855" fmla="*/ 2895442 h 6533995"/>
              <a:gd name="connsiteX3856" fmla="*/ 2431753 w 11830043"/>
              <a:gd name="connsiteY3856" fmla="*/ 2905166 h 6533995"/>
              <a:gd name="connsiteX3857" fmla="*/ 2422037 w 11830043"/>
              <a:gd name="connsiteY3857" fmla="*/ 2914953 h 6533995"/>
              <a:gd name="connsiteX3858" fmla="*/ 2412257 w 11830043"/>
              <a:gd name="connsiteY3858" fmla="*/ 2905166 h 6533995"/>
              <a:gd name="connsiteX3859" fmla="*/ 2422037 w 11830043"/>
              <a:gd name="connsiteY3859" fmla="*/ 2895442 h 6533995"/>
              <a:gd name="connsiteX3860" fmla="*/ 2663275 w 11830043"/>
              <a:gd name="connsiteY3860" fmla="*/ 2895439 h 6533995"/>
              <a:gd name="connsiteX3861" fmla="*/ 2672998 w 11830043"/>
              <a:gd name="connsiteY3861" fmla="*/ 2905163 h 6533995"/>
              <a:gd name="connsiteX3862" fmla="*/ 2663275 w 11830043"/>
              <a:gd name="connsiteY3862" fmla="*/ 2914949 h 6533995"/>
              <a:gd name="connsiteX3863" fmla="*/ 2653492 w 11830043"/>
              <a:gd name="connsiteY3863" fmla="*/ 2905163 h 6533995"/>
              <a:gd name="connsiteX3864" fmla="*/ 2663275 w 11830043"/>
              <a:gd name="connsiteY3864" fmla="*/ 2895439 h 6533995"/>
              <a:gd name="connsiteX3865" fmla="*/ 2904572 w 11830043"/>
              <a:gd name="connsiteY3865" fmla="*/ 2895435 h 6533995"/>
              <a:gd name="connsiteX3866" fmla="*/ 2914355 w 11830043"/>
              <a:gd name="connsiteY3866" fmla="*/ 2905159 h 6533995"/>
              <a:gd name="connsiteX3867" fmla="*/ 2904572 w 11830043"/>
              <a:gd name="connsiteY3867" fmla="*/ 2914945 h 6533995"/>
              <a:gd name="connsiteX3868" fmla="*/ 2894790 w 11830043"/>
              <a:gd name="connsiteY3868" fmla="*/ 2905159 h 6533995"/>
              <a:gd name="connsiteX3869" fmla="*/ 2904572 w 11830043"/>
              <a:gd name="connsiteY3869" fmla="*/ 2895435 h 6533995"/>
              <a:gd name="connsiteX3870" fmla="*/ 3145751 w 11830043"/>
              <a:gd name="connsiteY3870" fmla="*/ 2895431 h 6533995"/>
              <a:gd name="connsiteX3871" fmla="*/ 3155532 w 11830043"/>
              <a:gd name="connsiteY3871" fmla="*/ 2905155 h 6533995"/>
              <a:gd name="connsiteX3872" fmla="*/ 3145751 w 11830043"/>
              <a:gd name="connsiteY3872" fmla="*/ 2914942 h 6533995"/>
              <a:gd name="connsiteX3873" fmla="*/ 3136032 w 11830043"/>
              <a:gd name="connsiteY3873" fmla="*/ 2905155 h 6533995"/>
              <a:gd name="connsiteX3874" fmla="*/ 3145751 w 11830043"/>
              <a:gd name="connsiteY3874" fmla="*/ 2895431 h 6533995"/>
              <a:gd name="connsiteX3875" fmla="*/ 3386958 w 11830043"/>
              <a:gd name="connsiteY3875" fmla="*/ 2895427 h 6533995"/>
              <a:gd name="connsiteX3876" fmla="*/ 3396743 w 11830043"/>
              <a:gd name="connsiteY3876" fmla="*/ 2905151 h 6533995"/>
              <a:gd name="connsiteX3877" fmla="*/ 3386958 w 11830043"/>
              <a:gd name="connsiteY3877" fmla="*/ 2914938 h 6533995"/>
              <a:gd name="connsiteX3878" fmla="*/ 3377235 w 11830043"/>
              <a:gd name="connsiteY3878" fmla="*/ 2905151 h 6533995"/>
              <a:gd name="connsiteX3879" fmla="*/ 3386958 w 11830043"/>
              <a:gd name="connsiteY3879" fmla="*/ 2895427 h 6533995"/>
              <a:gd name="connsiteX3880" fmla="*/ 3628212 w 11830043"/>
              <a:gd name="connsiteY3880" fmla="*/ 2895424 h 6533995"/>
              <a:gd name="connsiteX3881" fmla="*/ 3637936 w 11830043"/>
              <a:gd name="connsiteY3881" fmla="*/ 2905148 h 6533995"/>
              <a:gd name="connsiteX3882" fmla="*/ 3628212 w 11830043"/>
              <a:gd name="connsiteY3882" fmla="*/ 2914934 h 6533995"/>
              <a:gd name="connsiteX3883" fmla="*/ 3618430 w 11830043"/>
              <a:gd name="connsiteY3883" fmla="*/ 2905148 h 6533995"/>
              <a:gd name="connsiteX3884" fmla="*/ 3628212 w 11830043"/>
              <a:gd name="connsiteY3884" fmla="*/ 2895424 h 6533995"/>
              <a:gd name="connsiteX3885" fmla="*/ 3869430 w 11830043"/>
              <a:gd name="connsiteY3885" fmla="*/ 2895420 h 6533995"/>
              <a:gd name="connsiteX3886" fmla="*/ 3879149 w 11830043"/>
              <a:gd name="connsiteY3886" fmla="*/ 2905144 h 6533995"/>
              <a:gd name="connsiteX3887" fmla="*/ 3869430 w 11830043"/>
              <a:gd name="connsiteY3887" fmla="*/ 2914930 h 6533995"/>
              <a:gd name="connsiteX3888" fmla="*/ 3859647 w 11830043"/>
              <a:gd name="connsiteY3888" fmla="*/ 2905144 h 6533995"/>
              <a:gd name="connsiteX3889" fmla="*/ 3869430 w 11830043"/>
              <a:gd name="connsiteY3889" fmla="*/ 2895420 h 6533995"/>
              <a:gd name="connsiteX3890" fmla="*/ 4110581 w 11830043"/>
              <a:gd name="connsiteY3890" fmla="*/ 2895416 h 6533995"/>
              <a:gd name="connsiteX3891" fmla="*/ 4120362 w 11830043"/>
              <a:gd name="connsiteY3891" fmla="*/ 2905140 h 6533995"/>
              <a:gd name="connsiteX3892" fmla="*/ 4110581 w 11830043"/>
              <a:gd name="connsiteY3892" fmla="*/ 2914927 h 6533995"/>
              <a:gd name="connsiteX3893" fmla="*/ 4100799 w 11830043"/>
              <a:gd name="connsiteY3893" fmla="*/ 2905140 h 6533995"/>
              <a:gd name="connsiteX3894" fmla="*/ 4110581 w 11830043"/>
              <a:gd name="connsiteY3894" fmla="*/ 2895416 h 6533995"/>
              <a:gd name="connsiteX3895" fmla="*/ 4351806 w 11830043"/>
              <a:gd name="connsiteY3895" fmla="*/ 2895413 h 6533995"/>
              <a:gd name="connsiteX3896" fmla="*/ 4361580 w 11830043"/>
              <a:gd name="connsiteY3896" fmla="*/ 2905137 h 6533995"/>
              <a:gd name="connsiteX3897" fmla="*/ 4351806 w 11830043"/>
              <a:gd name="connsiteY3897" fmla="*/ 2914923 h 6533995"/>
              <a:gd name="connsiteX3898" fmla="*/ 4342006 w 11830043"/>
              <a:gd name="connsiteY3898" fmla="*/ 2905137 h 6533995"/>
              <a:gd name="connsiteX3899" fmla="*/ 4351806 w 11830043"/>
              <a:gd name="connsiteY3899" fmla="*/ 2895413 h 6533995"/>
              <a:gd name="connsiteX3900" fmla="*/ 4593019 w 11830043"/>
              <a:gd name="connsiteY3900" fmla="*/ 2895409 h 6533995"/>
              <a:gd name="connsiteX3901" fmla="*/ 4602795 w 11830043"/>
              <a:gd name="connsiteY3901" fmla="*/ 2905133 h 6533995"/>
              <a:gd name="connsiteX3902" fmla="*/ 4593019 w 11830043"/>
              <a:gd name="connsiteY3902" fmla="*/ 2914919 h 6533995"/>
              <a:gd name="connsiteX3903" fmla="*/ 4583304 w 11830043"/>
              <a:gd name="connsiteY3903" fmla="*/ 2905133 h 6533995"/>
              <a:gd name="connsiteX3904" fmla="*/ 4593019 w 11830043"/>
              <a:gd name="connsiteY3904" fmla="*/ 2895409 h 6533995"/>
              <a:gd name="connsiteX3905" fmla="*/ 4834252 w 11830043"/>
              <a:gd name="connsiteY3905" fmla="*/ 2895405 h 6533995"/>
              <a:gd name="connsiteX3906" fmla="*/ 4844040 w 11830043"/>
              <a:gd name="connsiteY3906" fmla="*/ 2905129 h 6533995"/>
              <a:gd name="connsiteX3907" fmla="*/ 4834252 w 11830043"/>
              <a:gd name="connsiteY3907" fmla="*/ 2914916 h 6533995"/>
              <a:gd name="connsiteX3908" fmla="*/ 4824534 w 11830043"/>
              <a:gd name="connsiteY3908" fmla="*/ 2905129 h 6533995"/>
              <a:gd name="connsiteX3909" fmla="*/ 4834252 w 11830043"/>
              <a:gd name="connsiteY3909" fmla="*/ 2895405 h 6533995"/>
              <a:gd name="connsiteX3910" fmla="*/ 5075485 w 11830043"/>
              <a:gd name="connsiteY3910" fmla="*/ 2895402 h 6533995"/>
              <a:gd name="connsiteX3911" fmla="*/ 5085202 w 11830043"/>
              <a:gd name="connsiteY3911" fmla="*/ 2905126 h 6533995"/>
              <a:gd name="connsiteX3912" fmla="*/ 5075485 w 11830043"/>
              <a:gd name="connsiteY3912" fmla="*/ 2914912 h 6533995"/>
              <a:gd name="connsiteX3913" fmla="*/ 5065705 w 11830043"/>
              <a:gd name="connsiteY3913" fmla="*/ 2905126 h 6533995"/>
              <a:gd name="connsiteX3914" fmla="*/ 5075485 w 11830043"/>
              <a:gd name="connsiteY3914" fmla="*/ 2895402 h 6533995"/>
              <a:gd name="connsiteX3915" fmla="*/ 5316710 w 11830043"/>
              <a:gd name="connsiteY3915" fmla="*/ 2895398 h 6533995"/>
              <a:gd name="connsiteX3916" fmla="*/ 5326429 w 11830043"/>
              <a:gd name="connsiteY3916" fmla="*/ 2905122 h 6533995"/>
              <a:gd name="connsiteX3917" fmla="*/ 5316710 w 11830043"/>
              <a:gd name="connsiteY3917" fmla="*/ 2914908 h 6533995"/>
              <a:gd name="connsiteX3918" fmla="*/ 5306924 w 11830043"/>
              <a:gd name="connsiteY3918" fmla="*/ 2905122 h 6533995"/>
              <a:gd name="connsiteX3919" fmla="*/ 5316710 w 11830043"/>
              <a:gd name="connsiteY3919" fmla="*/ 2895398 h 6533995"/>
              <a:gd name="connsiteX3920" fmla="*/ 5557991 w 11830043"/>
              <a:gd name="connsiteY3920" fmla="*/ 2895394 h 6533995"/>
              <a:gd name="connsiteX3921" fmla="*/ 5567774 w 11830043"/>
              <a:gd name="connsiteY3921" fmla="*/ 2905118 h 6533995"/>
              <a:gd name="connsiteX3922" fmla="*/ 5557991 w 11830043"/>
              <a:gd name="connsiteY3922" fmla="*/ 2914905 h 6533995"/>
              <a:gd name="connsiteX3923" fmla="*/ 5548208 w 11830043"/>
              <a:gd name="connsiteY3923" fmla="*/ 2905118 h 6533995"/>
              <a:gd name="connsiteX3924" fmla="*/ 5557991 w 11830043"/>
              <a:gd name="connsiteY3924" fmla="*/ 2895394 h 6533995"/>
              <a:gd name="connsiteX3925" fmla="*/ 5799205 w 11830043"/>
              <a:gd name="connsiteY3925" fmla="*/ 2895391 h 6533995"/>
              <a:gd name="connsiteX3926" fmla="*/ 5808989 w 11830043"/>
              <a:gd name="connsiteY3926" fmla="*/ 2905114 h 6533995"/>
              <a:gd name="connsiteX3927" fmla="*/ 5799205 w 11830043"/>
              <a:gd name="connsiteY3927" fmla="*/ 2914901 h 6533995"/>
              <a:gd name="connsiteX3928" fmla="*/ 5789486 w 11830043"/>
              <a:gd name="connsiteY3928" fmla="*/ 2905114 h 6533995"/>
              <a:gd name="connsiteX3929" fmla="*/ 5799205 w 11830043"/>
              <a:gd name="connsiteY3929" fmla="*/ 2895391 h 6533995"/>
              <a:gd name="connsiteX3930" fmla="*/ 6040432 w 11830043"/>
              <a:gd name="connsiteY3930" fmla="*/ 2895387 h 6533995"/>
              <a:gd name="connsiteX3931" fmla="*/ 6050216 w 11830043"/>
              <a:gd name="connsiteY3931" fmla="*/ 2905111 h 6533995"/>
              <a:gd name="connsiteX3932" fmla="*/ 6040432 w 11830043"/>
              <a:gd name="connsiteY3932" fmla="*/ 2914897 h 6533995"/>
              <a:gd name="connsiteX3933" fmla="*/ 6030712 w 11830043"/>
              <a:gd name="connsiteY3933" fmla="*/ 2905111 h 6533995"/>
              <a:gd name="connsiteX3934" fmla="*/ 6040432 w 11830043"/>
              <a:gd name="connsiteY3934" fmla="*/ 2895387 h 6533995"/>
              <a:gd name="connsiteX3935" fmla="*/ 6281661 w 11830043"/>
              <a:gd name="connsiteY3935" fmla="*/ 2895383 h 6533995"/>
              <a:gd name="connsiteX3936" fmla="*/ 6291381 w 11830043"/>
              <a:gd name="connsiteY3936" fmla="*/ 2905107 h 6533995"/>
              <a:gd name="connsiteX3937" fmla="*/ 6281661 w 11830043"/>
              <a:gd name="connsiteY3937" fmla="*/ 2914893 h 6533995"/>
              <a:gd name="connsiteX3938" fmla="*/ 6271877 w 11830043"/>
              <a:gd name="connsiteY3938" fmla="*/ 2905107 h 6533995"/>
              <a:gd name="connsiteX3939" fmla="*/ 6281661 w 11830043"/>
              <a:gd name="connsiteY3939" fmla="*/ 2895383 h 6533995"/>
              <a:gd name="connsiteX3940" fmla="*/ 6522889 w 11830043"/>
              <a:gd name="connsiteY3940" fmla="*/ 2895379 h 6533995"/>
              <a:gd name="connsiteX3941" fmla="*/ 6532610 w 11830043"/>
              <a:gd name="connsiteY3941" fmla="*/ 2905103 h 6533995"/>
              <a:gd name="connsiteX3942" fmla="*/ 6522889 w 11830043"/>
              <a:gd name="connsiteY3942" fmla="*/ 2914890 h 6533995"/>
              <a:gd name="connsiteX3943" fmla="*/ 6513105 w 11830043"/>
              <a:gd name="connsiteY3943" fmla="*/ 2905103 h 6533995"/>
              <a:gd name="connsiteX3944" fmla="*/ 6522889 w 11830043"/>
              <a:gd name="connsiteY3944" fmla="*/ 2895379 h 6533995"/>
              <a:gd name="connsiteX3945" fmla="*/ 6764118 w 11830043"/>
              <a:gd name="connsiteY3945" fmla="*/ 2895376 h 6533995"/>
              <a:gd name="connsiteX3946" fmla="*/ 6773902 w 11830043"/>
              <a:gd name="connsiteY3946" fmla="*/ 2905100 h 6533995"/>
              <a:gd name="connsiteX3947" fmla="*/ 6764118 w 11830043"/>
              <a:gd name="connsiteY3947" fmla="*/ 2914886 h 6533995"/>
              <a:gd name="connsiteX3948" fmla="*/ 6754335 w 11830043"/>
              <a:gd name="connsiteY3948" fmla="*/ 2905100 h 6533995"/>
              <a:gd name="connsiteX3949" fmla="*/ 6764118 w 11830043"/>
              <a:gd name="connsiteY3949" fmla="*/ 2895376 h 6533995"/>
              <a:gd name="connsiteX3950" fmla="*/ 7005346 w 11830043"/>
              <a:gd name="connsiteY3950" fmla="*/ 2895372 h 6533995"/>
              <a:gd name="connsiteX3951" fmla="*/ 7015130 w 11830043"/>
              <a:gd name="connsiteY3951" fmla="*/ 2905096 h 6533995"/>
              <a:gd name="connsiteX3952" fmla="*/ 7005346 w 11830043"/>
              <a:gd name="connsiteY3952" fmla="*/ 2914882 h 6533995"/>
              <a:gd name="connsiteX3953" fmla="*/ 6995626 w 11830043"/>
              <a:gd name="connsiteY3953" fmla="*/ 2905096 h 6533995"/>
              <a:gd name="connsiteX3954" fmla="*/ 7005346 w 11830043"/>
              <a:gd name="connsiteY3954" fmla="*/ 2895372 h 6533995"/>
              <a:gd name="connsiteX3955" fmla="*/ 7246575 w 11830043"/>
              <a:gd name="connsiteY3955" fmla="*/ 2895368 h 6533995"/>
              <a:gd name="connsiteX3956" fmla="*/ 7256359 w 11830043"/>
              <a:gd name="connsiteY3956" fmla="*/ 2905092 h 6533995"/>
              <a:gd name="connsiteX3957" fmla="*/ 7246575 w 11830043"/>
              <a:gd name="connsiteY3957" fmla="*/ 2914879 h 6533995"/>
              <a:gd name="connsiteX3958" fmla="*/ 7236855 w 11830043"/>
              <a:gd name="connsiteY3958" fmla="*/ 2905092 h 6533995"/>
              <a:gd name="connsiteX3959" fmla="*/ 7246575 w 11830043"/>
              <a:gd name="connsiteY3959" fmla="*/ 2895368 h 6533995"/>
              <a:gd name="connsiteX3960" fmla="*/ 7487803 w 11830043"/>
              <a:gd name="connsiteY3960" fmla="*/ 2895365 h 6533995"/>
              <a:gd name="connsiteX3961" fmla="*/ 7497524 w 11830043"/>
              <a:gd name="connsiteY3961" fmla="*/ 2905089 h 6533995"/>
              <a:gd name="connsiteX3962" fmla="*/ 7487803 w 11830043"/>
              <a:gd name="connsiteY3962" fmla="*/ 2914875 h 6533995"/>
              <a:gd name="connsiteX3963" fmla="*/ 7478019 w 11830043"/>
              <a:gd name="connsiteY3963" fmla="*/ 2905089 h 6533995"/>
              <a:gd name="connsiteX3964" fmla="*/ 7487803 w 11830043"/>
              <a:gd name="connsiteY3964" fmla="*/ 2895365 h 6533995"/>
              <a:gd name="connsiteX3965" fmla="*/ 7729032 w 11830043"/>
              <a:gd name="connsiteY3965" fmla="*/ 2895361 h 6533995"/>
              <a:gd name="connsiteX3966" fmla="*/ 7738753 w 11830043"/>
              <a:gd name="connsiteY3966" fmla="*/ 2905085 h 6533995"/>
              <a:gd name="connsiteX3967" fmla="*/ 7729032 w 11830043"/>
              <a:gd name="connsiteY3967" fmla="*/ 2914871 h 6533995"/>
              <a:gd name="connsiteX3968" fmla="*/ 7719249 w 11830043"/>
              <a:gd name="connsiteY3968" fmla="*/ 2905085 h 6533995"/>
              <a:gd name="connsiteX3969" fmla="*/ 7729032 w 11830043"/>
              <a:gd name="connsiteY3969" fmla="*/ 2895361 h 6533995"/>
              <a:gd name="connsiteX3970" fmla="*/ 7970260 w 11830043"/>
              <a:gd name="connsiteY3970" fmla="*/ 2895357 h 6533995"/>
              <a:gd name="connsiteX3971" fmla="*/ 7980044 w 11830043"/>
              <a:gd name="connsiteY3971" fmla="*/ 2905081 h 6533995"/>
              <a:gd name="connsiteX3972" fmla="*/ 7970260 w 11830043"/>
              <a:gd name="connsiteY3972" fmla="*/ 2914868 h 6533995"/>
              <a:gd name="connsiteX3973" fmla="*/ 7960477 w 11830043"/>
              <a:gd name="connsiteY3973" fmla="*/ 2905081 h 6533995"/>
              <a:gd name="connsiteX3974" fmla="*/ 7970260 w 11830043"/>
              <a:gd name="connsiteY3974" fmla="*/ 2895357 h 6533995"/>
              <a:gd name="connsiteX3975" fmla="*/ 8211553 w 11830043"/>
              <a:gd name="connsiteY3975" fmla="*/ 2895354 h 6533995"/>
              <a:gd name="connsiteX3976" fmla="*/ 8221273 w 11830043"/>
              <a:gd name="connsiteY3976" fmla="*/ 2905078 h 6533995"/>
              <a:gd name="connsiteX3977" fmla="*/ 8211553 w 11830043"/>
              <a:gd name="connsiteY3977" fmla="*/ 2914864 h 6533995"/>
              <a:gd name="connsiteX3978" fmla="*/ 8201769 w 11830043"/>
              <a:gd name="connsiteY3978" fmla="*/ 2905078 h 6533995"/>
              <a:gd name="connsiteX3979" fmla="*/ 8211553 w 11830043"/>
              <a:gd name="connsiteY3979" fmla="*/ 2895354 h 6533995"/>
              <a:gd name="connsiteX3980" fmla="*/ 8452781 w 11830043"/>
              <a:gd name="connsiteY3980" fmla="*/ 2895350 h 6533995"/>
              <a:gd name="connsiteX3981" fmla="*/ 8462566 w 11830043"/>
              <a:gd name="connsiteY3981" fmla="*/ 2905074 h 6533995"/>
              <a:gd name="connsiteX3982" fmla="*/ 8452781 w 11830043"/>
              <a:gd name="connsiteY3982" fmla="*/ 2914860 h 6533995"/>
              <a:gd name="connsiteX3983" fmla="*/ 8443061 w 11830043"/>
              <a:gd name="connsiteY3983" fmla="*/ 2905074 h 6533995"/>
              <a:gd name="connsiteX3984" fmla="*/ 8452781 w 11830043"/>
              <a:gd name="connsiteY3984" fmla="*/ 2895350 h 6533995"/>
              <a:gd name="connsiteX3985" fmla="*/ 8694009 w 11830043"/>
              <a:gd name="connsiteY3985" fmla="*/ 2895346 h 6533995"/>
              <a:gd name="connsiteX3986" fmla="*/ 8703730 w 11830043"/>
              <a:gd name="connsiteY3986" fmla="*/ 2905070 h 6533995"/>
              <a:gd name="connsiteX3987" fmla="*/ 8694009 w 11830043"/>
              <a:gd name="connsiteY3987" fmla="*/ 2914857 h 6533995"/>
              <a:gd name="connsiteX3988" fmla="*/ 8684289 w 11830043"/>
              <a:gd name="connsiteY3988" fmla="*/ 2905070 h 6533995"/>
              <a:gd name="connsiteX3989" fmla="*/ 8694009 w 11830043"/>
              <a:gd name="connsiteY3989" fmla="*/ 2895346 h 6533995"/>
              <a:gd name="connsiteX3990" fmla="*/ 8935237 w 11830043"/>
              <a:gd name="connsiteY3990" fmla="*/ 2895343 h 6533995"/>
              <a:gd name="connsiteX3991" fmla="*/ 8944958 w 11830043"/>
              <a:gd name="connsiteY3991" fmla="*/ 2905066 h 6533995"/>
              <a:gd name="connsiteX3992" fmla="*/ 8935237 w 11830043"/>
              <a:gd name="connsiteY3992" fmla="*/ 2914853 h 6533995"/>
              <a:gd name="connsiteX3993" fmla="*/ 8925454 w 11830043"/>
              <a:gd name="connsiteY3993" fmla="*/ 2905066 h 6533995"/>
              <a:gd name="connsiteX3994" fmla="*/ 8935237 w 11830043"/>
              <a:gd name="connsiteY3994" fmla="*/ 2895343 h 6533995"/>
              <a:gd name="connsiteX3995" fmla="*/ 9176467 w 11830043"/>
              <a:gd name="connsiteY3995" fmla="*/ 2895339 h 6533995"/>
              <a:gd name="connsiteX3996" fmla="*/ 9186187 w 11830043"/>
              <a:gd name="connsiteY3996" fmla="*/ 2905063 h 6533995"/>
              <a:gd name="connsiteX3997" fmla="*/ 9176467 w 11830043"/>
              <a:gd name="connsiteY3997" fmla="*/ 2914849 h 6533995"/>
              <a:gd name="connsiteX3998" fmla="*/ 9166683 w 11830043"/>
              <a:gd name="connsiteY3998" fmla="*/ 2905063 h 6533995"/>
              <a:gd name="connsiteX3999" fmla="*/ 9176467 w 11830043"/>
              <a:gd name="connsiteY3999" fmla="*/ 2895339 h 6533995"/>
              <a:gd name="connsiteX4000" fmla="*/ 9417695 w 11830043"/>
              <a:gd name="connsiteY4000" fmla="*/ 2895335 h 6533995"/>
              <a:gd name="connsiteX4001" fmla="*/ 9427416 w 11830043"/>
              <a:gd name="connsiteY4001" fmla="*/ 2905059 h 6533995"/>
              <a:gd name="connsiteX4002" fmla="*/ 9417695 w 11830043"/>
              <a:gd name="connsiteY4002" fmla="*/ 2914845 h 6533995"/>
              <a:gd name="connsiteX4003" fmla="*/ 9407911 w 11830043"/>
              <a:gd name="connsiteY4003" fmla="*/ 2905059 h 6533995"/>
              <a:gd name="connsiteX4004" fmla="*/ 9417695 w 11830043"/>
              <a:gd name="connsiteY4004" fmla="*/ 2895335 h 6533995"/>
              <a:gd name="connsiteX4005" fmla="*/ 9649203 w 11830043"/>
              <a:gd name="connsiteY4005" fmla="*/ 2654245 h 6533995"/>
              <a:gd name="connsiteX4006" fmla="*/ 9658923 w 11830043"/>
              <a:gd name="connsiteY4006" fmla="*/ 2664040 h 6533995"/>
              <a:gd name="connsiteX4007" fmla="*/ 9649203 w 11830043"/>
              <a:gd name="connsiteY4007" fmla="*/ 2673789 h 6533995"/>
              <a:gd name="connsiteX4008" fmla="*/ 9639483 w 11830043"/>
              <a:gd name="connsiteY4008" fmla="*/ 2664040 h 6533995"/>
              <a:gd name="connsiteX4009" fmla="*/ 9649203 w 11830043"/>
              <a:gd name="connsiteY4009" fmla="*/ 2654245 h 6533995"/>
              <a:gd name="connsiteX4010" fmla="*/ 9890432 w 11830043"/>
              <a:gd name="connsiteY4010" fmla="*/ 2654242 h 6533995"/>
              <a:gd name="connsiteX4011" fmla="*/ 9900152 w 11830043"/>
              <a:gd name="connsiteY4011" fmla="*/ 2664035 h 6533995"/>
              <a:gd name="connsiteX4012" fmla="*/ 9890432 w 11830043"/>
              <a:gd name="connsiteY4012" fmla="*/ 2673789 h 6533995"/>
              <a:gd name="connsiteX4013" fmla="*/ 9880648 w 11830043"/>
              <a:gd name="connsiteY4013" fmla="*/ 2664035 h 6533995"/>
              <a:gd name="connsiteX4014" fmla="*/ 9890432 w 11830043"/>
              <a:gd name="connsiteY4014" fmla="*/ 2654242 h 6533995"/>
              <a:gd name="connsiteX4015" fmla="*/ 10131660 w 11830043"/>
              <a:gd name="connsiteY4015" fmla="*/ 2654237 h 6533995"/>
              <a:gd name="connsiteX4016" fmla="*/ 10141444 w 11830043"/>
              <a:gd name="connsiteY4016" fmla="*/ 2664031 h 6533995"/>
              <a:gd name="connsiteX4017" fmla="*/ 10131660 w 11830043"/>
              <a:gd name="connsiteY4017" fmla="*/ 2673784 h 6533995"/>
              <a:gd name="connsiteX4018" fmla="*/ 10121940 w 11830043"/>
              <a:gd name="connsiteY4018" fmla="*/ 2664031 h 6533995"/>
              <a:gd name="connsiteX4019" fmla="*/ 10131660 w 11830043"/>
              <a:gd name="connsiteY4019" fmla="*/ 2654237 h 6533995"/>
              <a:gd name="connsiteX4020" fmla="*/ 10372888 w 11830043"/>
              <a:gd name="connsiteY4020" fmla="*/ 2654233 h 6533995"/>
              <a:gd name="connsiteX4021" fmla="*/ 10382673 w 11830043"/>
              <a:gd name="connsiteY4021" fmla="*/ 2664026 h 6533995"/>
              <a:gd name="connsiteX4022" fmla="*/ 10372888 w 11830043"/>
              <a:gd name="connsiteY4022" fmla="*/ 2673778 h 6533995"/>
              <a:gd name="connsiteX4023" fmla="*/ 10363168 w 11830043"/>
              <a:gd name="connsiteY4023" fmla="*/ 2664026 h 6533995"/>
              <a:gd name="connsiteX4024" fmla="*/ 10372888 w 11830043"/>
              <a:gd name="connsiteY4024" fmla="*/ 2654233 h 6533995"/>
              <a:gd name="connsiteX4025" fmla="*/ 10614116 w 11830043"/>
              <a:gd name="connsiteY4025" fmla="*/ 2654228 h 6533995"/>
              <a:gd name="connsiteX4026" fmla="*/ 10623901 w 11830043"/>
              <a:gd name="connsiteY4026" fmla="*/ 2664020 h 6533995"/>
              <a:gd name="connsiteX4027" fmla="*/ 10614116 w 11830043"/>
              <a:gd name="connsiteY4027" fmla="*/ 2673772 h 6533995"/>
              <a:gd name="connsiteX4028" fmla="*/ 10604396 w 11830043"/>
              <a:gd name="connsiteY4028" fmla="*/ 2664020 h 6533995"/>
              <a:gd name="connsiteX4029" fmla="*/ 10614116 w 11830043"/>
              <a:gd name="connsiteY4029" fmla="*/ 2654228 h 6533995"/>
              <a:gd name="connsiteX4030" fmla="*/ 10855345 w 11830043"/>
              <a:gd name="connsiteY4030" fmla="*/ 2654223 h 6533995"/>
              <a:gd name="connsiteX4031" fmla="*/ 10865065 w 11830043"/>
              <a:gd name="connsiteY4031" fmla="*/ 2664015 h 6533995"/>
              <a:gd name="connsiteX4032" fmla="*/ 10855345 w 11830043"/>
              <a:gd name="connsiteY4032" fmla="*/ 2673766 h 6533995"/>
              <a:gd name="connsiteX4033" fmla="*/ 10845625 w 11830043"/>
              <a:gd name="connsiteY4033" fmla="*/ 2664015 h 6533995"/>
              <a:gd name="connsiteX4034" fmla="*/ 10855345 w 11830043"/>
              <a:gd name="connsiteY4034" fmla="*/ 2654223 h 6533995"/>
              <a:gd name="connsiteX4035" fmla="*/ 11096574 w 11830043"/>
              <a:gd name="connsiteY4035" fmla="*/ 2654219 h 6533995"/>
              <a:gd name="connsiteX4036" fmla="*/ 11106294 w 11830043"/>
              <a:gd name="connsiteY4036" fmla="*/ 2664011 h 6533995"/>
              <a:gd name="connsiteX4037" fmla="*/ 11096574 w 11830043"/>
              <a:gd name="connsiteY4037" fmla="*/ 2673761 h 6533995"/>
              <a:gd name="connsiteX4038" fmla="*/ 11086790 w 11830043"/>
              <a:gd name="connsiteY4038" fmla="*/ 2664011 h 6533995"/>
              <a:gd name="connsiteX4039" fmla="*/ 11096574 w 11830043"/>
              <a:gd name="connsiteY4039" fmla="*/ 2654219 h 6533995"/>
              <a:gd name="connsiteX4040" fmla="*/ 11337802 w 11830043"/>
              <a:gd name="connsiteY4040" fmla="*/ 2654214 h 6533995"/>
              <a:gd name="connsiteX4041" fmla="*/ 11347587 w 11830043"/>
              <a:gd name="connsiteY4041" fmla="*/ 2664006 h 6533995"/>
              <a:gd name="connsiteX4042" fmla="*/ 11337802 w 11830043"/>
              <a:gd name="connsiteY4042" fmla="*/ 2673755 h 6533995"/>
              <a:gd name="connsiteX4043" fmla="*/ 11328082 w 11830043"/>
              <a:gd name="connsiteY4043" fmla="*/ 2664006 h 6533995"/>
              <a:gd name="connsiteX4044" fmla="*/ 11337802 w 11830043"/>
              <a:gd name="connsiteY4044" fmla="*/ 2654214 h 6533995"/>
              <a:gd name="connsiteX4045" fmla="*/ 11579030 w 11830043"/>
              <a:gd name="connsiteY4045" fmla="*/ 2654210 h 6533995"/>
              <a:gd name="connsiteX4046" fmla="*/ 11588815 w 11830043"/>
              <a:gd name="connsiteY4046" fmla="*/ 2664001 h 6533995"/>
              <a:gd name="connsiteX4047" fmla="*/ 11579030 w 11830043"/>
              <a:gd name="connsiteY4047" fmla="*/ 2673750 h 6533995"/>
              <a:gd name="connsiteX4048" fmla="*/ 11569310 w 11830043"/>
              <a:gd name="connsiteY4048" fmla="*/ 2664001 h 6533995"/>
              <a:gd name="connsiteX4049" fmla="*/ 11579030 w 11830043"/>
              <a:gd name="connsiteY4049" fmla="*/ 2654210 h 6533995"/>
              <a:gd name="connsiteX4050" fmla="*/ 11820259 w 11830043"/>
              <a:gd name="connsiteY4050" fmla="*/ 2654205 h 6533995"/>
              <a:gd name="connsiteX4051" fmla="*/ 11830043 w 11830043"/>
              <a:gd name="connsiteY4051" fmla="*/ 2663996 h 6533995"/>
              <a:gd name="connsiteX4052" fmla="*/ 11820259 w 11830043"/>
              <a:gd name="connsiteY4052" fmla="*/ 2673744 h 6533995"/>
              <a:gd name="connsiteX4053" fmla="*/ 11810539 w 11830043"/>
              <a:gd name="connsiteY4053" fmla="*/ 2663996 h 6533995"/>
              <a:gd name="connsiteX4054" fmla="*/ 11820259 w 11830043"/>
              <a:gd name="connsiteY4054" fmla="*/ 2654205 h 6533995"/>
              <a:gd name="connsiteX4055" fmla="*/ 9722 w 11830043"/>
              <a:gd name="connsiteY4055" fmla="*/ 2654200 h 6533995"/>
              <a:gd name="connsiteX4056" fmla="*/ 19505 w 11830043"/>
              <a:gd name="connsiteY4056" fmla="*/ 2663992 h 6533995"/>
              <a:gd name="connsiteX4057" fmla="*/ 9722 w 11830043"/>
              <a:gd name="connsiteY4057" fmla="*/ 2673739 h 6533995"/>
              <a:gd name="connsiteX4058" fmla="*/ 2 w 11830043"/>
              <a:gd name="connsiteY4058" fmla="*/ 2663992 h 6533995"/>
              <a:gd name="connsiteX4059" fmla="*/ 9722 w 11830043"/>
              <a:gd name="connsiteY4059" fmla="*/ 2654200 h 6533995"/>
              <a:gd name="connsiteX4060" fmla="*/ 251005 w 11830043"/>
              <a:gd name="connsiteY4060" fmla="*/ 2654195 h 6533995"/>
              <a:gd name="connsiteX4061" fmla="*/ 260789 w 11830043"/>
              <a:gd name="connsiteY4061" fmla="*/ 2663987 h 6533995"/>
              <a:gd name="connsiteX4062" fmla="*/ 251005 w 11830043"/>
              <a:gd name="connsiteY4062" fmla="*/ 2673734 h 6533995"/>
              <a:gd name="connsiteX4063" fmla="*/ 241285 w 11830043"/>
              <a:gd name="connsiteY4063" fmla="*/ 2663987 h 6533995"/>
              <a:gd name="connsiteX4064" fmla="*/ 251005 w 11830043"/>
              <a:gd name="connsiteY4064" fmla="*/ 2654195 h 6533995"/>
              <a:gd name="connsiteX4065" fmla="*/ 492224 w 11830043"/>
              <a:gd name="connsiteY4065" fmla="*/ 2654191 h 6533995"/>
              <a:gd name="connsiteX4066" fmla="*/ 501944 w 11830043"/>
              <a:gd name="connsiteY4066" fmla="*/ 2663983 h 6533995"/>
              <a:gd name="connsiteX4067" fmla="*/ 492224 w 11830043"/>
              <a:gd name="connsiteY4067" fmla="*/ 2673729 h 6533995"/>
              <a:gd name="connsiteX4068" fmla="*/ 482441 w 11830043"/>
              <a:gd name="connsiteY4068" fmla="*/ 2663983 h 6533995"/>
              <a:gd name="connsiteX4069" fmla="*/ 492224 w 11830043"/>
              <a:gd name="connsiteY4069" fmla="*/ 2654191 h 6533995"/>
              <a:gd name="connsiteX4070" fmla="*/ 733445 w 11830043"/>
              <a:gd name="connsiteY4070" fmla="*/ 2654186 h 6533995"/>
              <a:gd name="connsiteX4071" fmla="*/ 743165 w 11830043"/>
              <a:gd name="connsiteY4071" fmla="*/ 2663978 h 6533995"/>
              <a:gd name="connsiteX4072" fmla="*/ 733445 w 11830043"/>
              <a:gd name="connsiteY4072" fmla="*/ 2673725 h 6533995"/>
              <a:gd name="connsiteX4073" fmla="*/ 723661 w 11830043"/>
              <a:gd name="connsiteY4073" fmla="*/ 2663978 h 6533995"/>
              <a:gd name="connsiteX4074" fmla="*/ 733445 w 11830043"/>
              <a:gd name="connsiteY4074" fmla="*/ 2654186 h 6533995"/>
              <a:gd name="connsiteX4075" fmla="*/ 974665 w 11830043"/>
              <a:gd name="connsiteY4075" fmla="*/ 2654182 h 6533995"/>
              <a:gd name="connsiteX4076" fmla="*/ 984449 w 11830043"/>
              <a:gd name="connsiteY4076" fmla="*/ 2663974 h 6533995"/>
              <a:gd name="connsiteX4077" fmla="*/ 974665 w 11830043"/>
              <a:gd name="connsiteY4077" fmla="*/ 2673720 h 6533995"/>
              <a:gd name="connsiteX4078" fmla="*/ 964945 w 11830043"/>
              <a:gd name="connsiteY4078" fmla="*/ 2663974 h 6533995"/>
              <a:gd name="connsiteX4079" fmla="*/ 974665 w 11830043"/>
              <a:gd name="connsiteY4079" fmla="*/ 2654182 h 6533995"/>
              <a:gd name="connsiteX4080" fmla="*/ 1215885 w 11830043"/>
              <a:gd name="connsiteY4080" fmla="*/ 2654177 h 6533995"/>
              <a:gd name="connsiteX4081" fmla="*/ 1225669 w 11830043"/>
              <a:gd name="connsiteY4081" fmla="*/ 2663969 h 6533995"/>
              <a:gd name="connsiteX4082" fmla="*/ 1215885 w 11830043"/>
              <a:gd name="connsiteY4082" fmla="*/ 2673715 h 6533995"/>
              <a:gd name="connsiteX4083" fmla="*/ 1206165 w 11830043"/>
              <a:gd name="connsiteY4083" fmla="*/ 2663969 h 6533995"/>
              <a:gd name="connsiteX4084" fmla="*/ 1215885 w 11830043"/>
              <a:gd name="connsiteY4084" fmla="*/ 2654177 h 6533995"/>
              <a:gd name="connsiteX4085" fmla="*/ 1457107 w 11830043"/>
              <a:gd name="connsiteY4085" fmla="*/ 2654173 h 6533995"/>
              <a:gd name="connsiteX4086" fmla="*/ 1466827 w 11830043"/>
              <a:gd name="connsiteY4086" fmla="*/ 2663964 h 6533995"/>
              <a:gd name="connsiteX4087" fmla="*/ 1457107 w 11830043"/>
              <a:gd name="connsiteY4087" fmla="*/ 2673709 h 6533995"/>
              <a:gd name="connsiteX4088" fmla="*/ 1447323 w 11830043"/>
              <a:gd name="connsiteY4088" fmla="*/ 2663964 h 6533995"/>
              <a:gd name="connsiteX4089" fmla="*/ 1457107 w 11830043"/>
              <a:gd name="connsiteY4089" fmla="*/ 2654173 h 6533995"/>
              <a:gd name="connsiteX4090" fmla="*/ 1698332 w 11830043"/>
              <a:gd name="connsiteY4090" fmla="*/ 2654167 h 6533995"/>
              <a:gd name="connsiteX4091" fmla="*/ 1708117 w 11830043"/>
              <a:gd name="connsiteY4091" fmla="*/ 2663959 h 6533995"/>
              <a:gd name="connsiteX4092" fmla="*/ 1698332 w 11830043"/>
              <a:gd name="connsiteY4092" fmla="*/ 2673704 h 6533995"/>
              <a:gd name="connsiteX4093" fmla="*/ 1688546 w 11830043"/>
              <a:gd name="connsiteY4093" fmla="*/ 2663959 h 6533995"/>
              <a:gd name="connsiteX4094" fmla="*/ 1698332 w 11830043"/>
              <a:gd name="connsiteY4094" fmla="*/ 2654167 h 6533995"/>
              <a:gd name="connsiteX4095" fmla="*/ 1939580 w 11830043"/>
              <a:gd name="connsiteY4095" fmla="*/ 2654163 h 6533995"/>
              <a:gd name="connsiteX4096" fmla="*/ 1949364 w 11830043"/>
              <a:gd name="connsiteY4096" fmla="*/ 2663954 h 6533995"/>
              <a:gd name="connsiteX4097" fmla="*/ 1939580 w 11830043"/>
              <a:gd name="connsiteY4097" fmla="*/ 2673698 h 6533995"/>
              <a:gd name="connsiteX4098" fmla="*/ 1929860 w 11830043"/>
              <a:gd name="connsiteY4098" fmla="*/ 2663954 h 6533995"/>
              <a:gd name="connsiteX4099" fmla="*/ 1939580 w 11830043"/>
              <a:gd name="connsiteY4099" fmla="*/ 2654163 h 6533995"/>
              <a:gd name="connsiteX4100" fmla="*/ 2180788 w 11830043"/>
              <a:gd name="connsiteY4100" fmla="*/ 2654158 h 6533995"/>
              <a:gd name="connsiteX4101" fmla="*/ 2190580 w 11830043"/>
              <a:gd name="connsiteY4101" fmla="*/ 2663948 h 6533995"/>
              <a:gd name="connsiteX4102" fmla="*/ 2180788 w 11830043"/>
              <a:gd name="connsiteY4102" fmla="*/ 2673693 h 6533995"/>
              <a:gd name="connsiteX4103" fmla="*/ 2171083 w 11830043"/>
              <a:gd name="connsiteY4103" fmla="*/ 2663948 h 6533995"/>
              <a:gd name="connsiteX4104" fmla="*/ 2180788 w 11830043"/>
              <a:gd name="connsiteY4104" fmla="*/ 2654158 h 6533995"/>
              <a:gd name="connsiteX4105" fmla="*/ 2422037 w 11830043"/>
              <a:gd name="connsiteY4105" fmla="*/ 2654154 h 6533995"/>
              <a:gd name="connsiteX4106" fmla="*/ 2431753 w 11830043"/>
              <a:gd name="connsiteY4106" fmla="*/ 2663944 h 6533995"/>
              <a:gd name="connsiteX4107" fmla="*/ 2422037 w 11830043"/>
              <a:gd name="connsiteY4107" fmla="*/ 2673687 h 6533995"/>
              <a:gd name="connsiteX4108" fmla="*/ 2412257 w 11830043"/>
              <a:gd name="connsiteY4108" fmla="*/ 2663944 h 6533995"/>
              <a:gd name="connsiteX4109" fmla="*/ 2422037 w 11830043"/>
              <a:gd name="connsiteY4109" fmla="*/ 2654154 h 6533995"/>
              <a:gd name="connsiteX4110" fmla="*/ 2663275 w 11830043"/>
              <a:gd name="connsiteY4110" fmla="*/ 2654149 h 6533995"/>
              <a:gd name="connsiteX4111" fmla="*/ 2672998 w 11830043"/>
              <a:gd name="connsiteY4111" fmla="*/ 2663939 h 6533995"/>
              <a:gd name="connsiteX4112" fmla="*/ 2663275 w 11830043"/>
              <a:gd name="connsiteY4112" fmla="*/ 2673681 h 6533995"/>
              <a:gd name="connsiteX4113" fmla="*/ 2653492 w 11830043"/>
              <a:gd name="connsiteY4113" fmla="*/ 2663939 h 6533995"/>
              <a:gd name="connsiteX4114" fmla="*/ 2663275 w 11830043"/>
              <a:gd name="connsiteY4114" fmla="*/ 2654149 h 6533995"/>
              <a:gd name="connsiteX4115" fmla="*/ 2904572 w 11830043"/>
              <a:gd name="connsiteY4115" fmla="*/ 2654145 h 6533995"/>
              <a:gd name="connsiteX4116" fmla="*/ 2914354 w 11830043"/>
              <a:gd name="connsiteY4116" fmla="*/ 2663935 h 6533995"/>
              <a:gd name="connsiteX4117" fmla="*/ 2904572 w 11830043"/>
              <a:gd name="connsiteY4117" fmla="*/ 2673677 h 6533995"/>
              <a:gd name="connsiteX4118" fmla="*/ 2894790 w 11830043"/>
              <a:gd name="connsiteY4118" fmla="*/ 2663935 h 6533995"/>
              <a:gd name="connsiteX4119" fmla="*/ 2904572 w 11830043"/>
              <a:gd name="connsiteY4119" fmla="*/ 2654145 h 6533995"/>
              <a:gd name="connsiteX4120" fmla="*/ 3145750 w 11830043"/>
              <a:gd name="connsiteY4120" fmla="*/ 2654140 h 6533995"/>
              <a:gd name="connsiteX4121" fmla="*/ 3155532 w 11830043"/>
              <a:gd name="connsiteY4121" fmla="*/ 2663930 h 6533995"/>
              <a:gd name="connsiteX4122" fmla="*/ 3145750 w 11830043"/>
              <a:gd name="connsiteY4122" fmla="*/ 2673672 h 6533995"/>
              <a:gd name="connsiteX4123" fmla="*/ 3136032 w 11830043"/>
              <a:gd name="connsiteY4123" fmla="*/ 2663930 h 6533995"/>
              <a:gd name="connsiteX4124" fmla="*/ 3145750 w 11830043"/>
              <a:gd name="connsiteY4124" fmla="*/ 2654140 h 6533995"/>
              <a:gd name="connsiteX4125" fmla="*/ 3386958 w 11830043"/>
              <a:gd name="connsiteY4125" fmla="*/ 2654135 h 6533995"/>
              <a:gd name="connsiteX4126" fmla="*/ 3396743 w 11830043"/>
              <a:gd name="connsiteY4126" fmla="*/ 2663926 h 6533995"/>
              <a:gd name="connsiteX4127" fmla="*/ 3386958 w 11830043"/>
              <a:gd name="connsiteY4127" fmla="*/ 2673668 h 6533995"/>
              <a:gd name="connsiteX4128" fmla="*/ 3377235 w 11830043"/>
              <a:gd name="connsiteY4128" fmla="*/ 2663926 h 6533995"/>
              <a:gd name="connsiteX4129" fmla="*/ 3386958 w 11830043"/>
              <a:gd name="connsiteY4129" fmla="*/ 2654135 h 6533995"/>
              <a:gd name="connsiteX4130" fmla="*/ 3628212 w 11830043"/>
              <a:gd name="connsiteY4130" fmla="*/ 2654130 h 6533995"/>
              <a:gd name="connsiteX4131" fmla="*/ 3637936 w 11830043"/>
              <a:gd name="connsiteY4131" fmla="*/ 2663921 h 6533995"/>
              <a:gd name="connsiteX4132" fmla="*/ 3628212 w 11830043"/>
              <a:gd name="connsiteY4132" fmla="*/ 2673663 h 6533995"/>
              <a:gd name="connsiteX4133" fmla="*/ 3618430 w 11830043"/>
              <a:gd name="connsiteY4133" fmla="*/ 2663921 h 6533995"/>
              <a:gd name="connsiteX4134" fmla="*/ 3628212 w 11830043"/>
              <a:gd name="connsiteY4134" fmla="*/ 2654130 h 6533995"/>
              <a:gd name="connsiteX4135" fmla="*/ 3869430 w 11830043"/>
              <a:gd name="connsiteY4135" fmla="*/ 2654126 h 6533995"/>
              <a:gd name="connsiteX4136" fmla="*/ 3879147 w 11830043"/>
              <a:gd name="connsiteY4136" fmla="*/ 2663916 h 6533995"/>
              <a:gd name="connsiteX4137" fmla="*/ 3869430 w 11830043"/>
              <a:gd name="connsiteY4137" fmla="*/ 2673657 h 6533995"/>
              <a:gd name="connsiteX4138" fmla="*/ 3859647 w 11830043"/>
              <a:gd name="connsiteY4138" fmla="*/ 2663916 h 6533995"/>
              <a:gd name="connsiteX4139" fmla="*/ 3869430 w 11830043"/>
              <a:gd name="connsiteY4139" fmla="*/ 2654126 h 6533995"/>
              <a:gd name="connsiteX4140" fmla="*/ 4110581 w 11830043"/>
              <a:gd name="connsiteY4140" fmla="*/ 2654121 h 6533995"/>
              <a:gd name="connsiteX4141" fmla="*/ 4120362 w 11830043"/>
              <a:gd name="connsiteY4141" fmla="*/ 2663911 h 6533995"/>
              <a:gd name="connsiteX4142" fmla="*/ 4110581 w 11830043"/>
              <a:gd name="connsiteY4142" fmla="*/ 2673652 h 6533995"/>
              <a:gd name="connsiteX4143" fmla="*/ 4100799 w 11830043"/>
              <a:gd name="connsiteY4143" fmla="*/ 2663911 h 6533995"/>
              <a:gd name="connsiteX4144" fmla="*/ 4110581 w 11830043"/>
              <a:gd name="connsiteY4144" fmla="*/ 2654121 h 6533995"/>
              <a:gd name="connsiteX4145" fmla="*/ 4351806 w 11830043"/>
              <a:gd name="connsiteY4145" fmla="*/ 2654117 h 6533995"/>
              <a:gd name="connsiteX4146" fmla="*/ 4361580 w 11830043"/>
              <a:gd name="connsiteY4146" fmla="*/ 2663907 h 6533995"/>
              <a:gd name="connsiteX4147" fmla="*/ 4351806 w 11830043"/>
              <a:gd name="connsiteY4147" fmla="*/ 2673646 h 6533995"/>
              <a:gd name="connsiteX4148" fmla="*/ 4342006 w 11830043"/>
              <a:gd name="connsiteY4148" fmla="*/ 2663907 h 6533995"/>
              <a:gd name="connsiteX4149" fmla="*/ 4351806 w 11830043"/>
              <a:gd name="connsiteY4149" fmla="*/ 2654117 h 6533995"/>
              <a:gd name="connsiteX4150" fmla="*/ 4593017 w 11830043"/>
              <a:gd name="connsiteY4150" fmla="*/ 2654112 h 6533995"/>
              <a:gd name="connsiteX4151" fmla="*/ 4602795 w 11830043"/>
              <a:gd name="connsiteY4151" fmla="*/ 2663902 h 6533995"/>
              <a:gd name="connsiteX4152" fmla="*/ 4593017 w 11830043"/>
              <a:gd name="connsiteY4152" fmla="*/ 2673641 h 6533995"/>
              <a:gd name="connsiteX4153" fmla="*/ 4583304 w 11830043"/>
              <a:gd name="connsiteY4153" fmla="*/ 2663902 h 6533995"/>
              <a:gd name="connsiteX4154" fmla="*/ 4593017 w 11830043"/>
              <a:gd name="connsiteY4154" fmla="*/ 2654112 h 6533995"/>
              <a:gd name="connsiteX4155" fmla="*/ 4834252 w 11830043"/>
              <a:gd name="connsiteY4155" fmla="*/ 2654108 h 6533995"/>
              <a:gd name="connsiteX4156" fmla="*/ 4844040 w 11830043"/>
              <a:gd name="connsiteY4156" fmla="*/ 2663897 h 6533995"/>
              <a:gd name="connsiteX4157" fmla="*/ 4834252 w 11830043"/>
              <a:gd name="connsiteY4157" fmla="*/ 2673635 h 6533995"/>
              <a:gd name="connsiteX4158" fmla="*/ 4824534 w 11830043"/>
              <a:gd name="connsiteY4158" fmla="*/ 2663897 h 6533995"/>
              <a:gd name="connsiteX4159" fmla="*/ 4834252 w 11830043"/>
              <a:gd name="connsiteY4159" fmla="*/ 2654108 h 6533995"/>
              <a:gd name="connsiteX4160" fmla="*/ 5075485 w 11830043"/>
              <a:gd name="connsiteY4160" fmla="*/ 2654103 h 6533995"/>
              <a:gd name="connsiteX4161" fmla="*/ 5085202 w 11830043"/>
              <a:gd name="connsiteY4161" fmla="*/ 2663891 h 6533995"/>
              <a:gd name="connsiteX4162" fmla="*/ 5075485 w 11830043"/>
              <a:gd name="connsiteY4162" fmla="*/ 2673630 h 6533995"/>
              <a:gd name="connsiteX4163" fmla="*/ 5065705 w 11830043"/>
              <a:gd name="connsiteY4163" fmla="*/ 2663891 h 6533995"/>
              <a:gd name="connsiteX4164" fmla="*/ 5075485 w 11830043"/>
              <a:gd name="connsiteY4164" fmla="*/ 2654103 h 6533995"/>
              <a:gd name="connsiteX4165" fmla="*/ 5316710 w 11830043"/>
              <a:gd name="connsiteY4165" fmla="*/ 2654098 h 6533995"/>
              <a:gd name="connsiteX4166" fmla="*/ 5326429 w 11830043"/>
              <a:gd name="connsiteY4166" fmla="*/ 2663887 h 6533995"/>
              <a:gd name="connsiteX4167" fmla="*/ 5316710 w 11830043"/>
              <a:gd name="connsiteY4167" fmla="*/ 2673624 h 6533995"/>
              <a:gd name="connsiteX4168" fmla="*/ 5306924 w 11830043"/>
              <a:gd name="connsiteY4168" fmla="*/ 2663887 h 6533995"/>
              <a:gd name="connsiteX4169" fmla="*/ 5316710 w 11830043"/>
              <a:gd name="connsiteY4169" fmla="*/ 2654098 h 6533995"/>
              <a:gd name="connsiteX4170" fmla="*/ 5557991 w 11830043"/>
              <a:gd name="connsiteY4170" fmla="*/ 2654093 h 6533995"/>
              <a:gd name="connsiteX4171" fmla="*/ 5567774 w 11830043"/>
              <a:gd name="connsiteY4171" fmla="*/ 2663882 h 6533995"/>
              <a:gd name="connsiteX4172" fmla="*/ 5557991 w 11830043"/>
              <a:gd name="connsiteY4172" fmla="*/ 2673619 h 6533995"/>
              <a:gd name="connsiteX4173" fmla="*/ 5548208 w 11830043"/>
              <a:gd name="connsiteY4173" fmla="*/ 2663882 h 6533995"/>
              <a:gd name="connsiteX4174" fmla="*/ 5557991 w 11830043"/>
              <a:gd name="connsiteY4174" fmla="*/ 2654093 h 6533995"/>
              <a:gd name="connsiteX4175" fmla="*/ 5799205 w 11830043"/>
              <a:gd name="connsiteY4175" fmla="*/ 2654089 h 6533995"/>
              <a:gd name="connsiteX4176" fmla="*/ 5808989 w 11830043"/>
              <a:gd name="connsiteY4176" fmla="*/ 2663878 h 6533995"/>
              <a:gd name="connsiteX4177" fmla="*/ 5799205 w 11830043"/>
              <a:gd name="connsiteY4177" fmla="*/ 2673613 h 6533995"/>
              <a:gd name="connsiteX4178" fmla="*/ 5789486 w 11830043"/>
              <a:gd name="connsiteY4178" fmla="*/ 2663878 h 6533995"/>
              <a:gd name="connsiteX4179" fmla="*/ 5799205 w 11830043"/>
              <a:gd name="connsiteY4179" fmla="*/ 2654089 h 6533995"/>
              <a:gd name="connsiteX4180" fmla="*/ 6040432 w 11830043"/>
              <a:gd name="connsiteY4180" fmla="*/ 2654084 h 6533995"/>
              <a:gd name="connsiteX4181" fmla="*/ 6050216 w 11830043"/>
              <a:gd name="connsiteY4181" fmla="*/ 2663873 h 6533995"/>
              <a:gd name="connsiteX4182" fmla="*/ 6040432 w 11830043"/>
              <a:gd name="connsiteY4182" fmla="*/ 2673608 h 6533995"/>
              <a:gd name="connsiteX4183" fmla="*/ 6030712 w 11830043"/>
              <a:gd name="connsiteY4183" fmla="*/ 2663873 h 6533995"/>
              <a:gd name="connsiteX4184" fmla="*/ 6040432 w 11830043"/>
              <a:gd name="connsiteY4184" fmla="*/ 2654084 h 6533995"/>
              <a:gd name="connsiteX4185" fmla="*/ 6281661 w 11830043"/>
              <a:gd name="connsiteY4185" fmla="*/ 2654079 h 6533995"/>
              <a:gd name="connsiteX4186" fmla="*/ 6291381 w 11830043"/>
              <a:gd name="connsiteY4186" fmla="*/ 2663868 h 6533995"/>
              <a:gd name="connsiteX4187" fmla="*/ 6281661 w 11830043"/>
              <a:gd name="connsiteY4187" fmla="*/ 2673603 h 6533995"/>
              <a:gd name="connsiteX4188" fmla="*/ 6271877 w 11830043"/>
              <a:gd name="connsiteY4188" fmla="*/ 2663868 h 6533995"/>
              <a:gd name="connsiteX4189" fmla="*/ 6281661 w 11830043"/>
              <a:gd name="connsiteY4189" fmla="*/ 2654079 h 6533995"/>
              <a:gd name="connsiteX4190" fmla="*/ 6522889 w 11830043"/>
              <a:gd name="connsiteY4190" fmla="*/ 2654075 h 6533995"/>
              <a:gd name="connsiteX4191" fmla="*/ 6532610 w 11830043"/>
              <a:gd name="connsiteY4191" fmla="*/ 2663863 h 6533995"/>
              <a:gd name="connsiteX4192" fmla="*/ 6522889 w 11830043"/>
              <a:gd name="connsiteY4192" fmla="*/ 2673597 h 6533995"/>
              <a:gd name="connsiteX4193" fmla="*/ 6513105 w 11830043"/>
              <a:gd name="connsiteY4193" fmla="*/ 2663863 h 6533995"/>
              <a:gd name="connsiteX4194" fmla="*/ 6522889 w 11830043"/>
              <a:gd name="connsiteY4194" fmla="*/ 2654075 h 6533995"/>
              <a:gd name="connsiteX4195" fmla="*/ 6764118 w 11830043"/>
              <a:gd name="connsiteY4195" fmla="*/ 2654070 h 6533995"/>
              <a:gd name="connsiteX4196" fmla="*/ 6773902 w 11830043"/>
              <a:gd name="connsiteY4196" fmla="*/ 2663859 h 6533995"/>
              <a:gd name="connsiteX4197" fmla="*/ 6764118 w 11830043"/>
              <a:gd name="connsiteY4197" fmla="*/ 2673591 h 6533995"/>
              <a:gd name="connsiteX4198" fmla="*/ 6754335 w 11830043"/>
              <a:gd name="connsiteY4198" fmla="*/ 2663859 h 6533995"/>
              <a:gd name="connsiteX4199" fmla="*/ 6764118 w 11830043"/>
              <a:gd name="connsiteY4199" fmla="*/ 2654070 h 6533995"/>
              <a:gd name="connsiteX4200" fmla="*/ 7005346 w 11830043"/>
              <a:gd name="connsiteY4200" fmla="*/ 2654066 h 6533995"/>
              <a:gd name="connsiteX4201" fmla="*/ 7015130 w 11830043"/>
              <a:gd name="connsiteY4201" fmla="*/ 2663854 h 6533995"/>
              <a:gd name="connsiteX4202" fmla="*/ 7005346 w 11830043"/>
              <a:gd name="connsiteY4202" fmla="*/ 2673585 h 6533995"/>
              <a:gd name="connsiteX4203" fmla="*/ 6995626 w 11830043"/>
              <a:gd name="connsiteY4203" fmla="*/ 2663854 h 6533995"/>
              <a:gd name="connsiteX4204" fmla="*/ 7005346 w 11830043"/>
              <a:gd name="connsiteY4204" fmla="*/ 2654066 h 6533995"/>
              <a:gd name="connsiteX4205" fmla="*/ 7246575 w 11830043"/>
              <a:gd name="connsiteY4205" fmla="*/ 2654061 h 6533995"/>
              <a:gd name="connsiteX4206" fmla="*/ 7256359 w 11830043"/>
              <a:gd name="connsiteY4206" fmla="*/ 2663850 h 6533995"/>
              <a:gd name="connsiteX4207" fmla="*/ 7246575 w 11830043"/>
              <a:gd name="connsiteY4207" fmla="*/ 2673580 h 6533995"/>
              <a:gd name="connsiteX4208" fmla="*/ 7236855 w 11830043"/>
              <a:gd name="connsiteY4208" fmla="*/ 2663850 h 6533995"/>
              <a:gd name="connsiteX4209" fmla="*/ 7246575 w 11830043"/>
              <a:gd name="connsiteY4209" fmla="*/ 2654061 h 6533995"/>
              <a:gd name="connsiteX4210" fmla="*/ 7487803 w 11830043"/>
              <a:gd name="connsiteY4210" fmla="*/ 2654056 h 6533995"/>
              <a:gd name="connsiteX4211" fmla="*/ 7497524 w 11830043"/>
              <a:gd name="connsiteY4211" fmla="*/ 2663845 h 6533995"/>
              <a:gd name="connsiteX4212" fmla="*/ 7487803 w 11830043"/>
              <a:gd name="connsiteY4212" fmla="*/ 2673574 h 6533995"/>
              <a:gd name="connsiteX4213" fmla="*/ 7478019 w 11830043"/>
              <a:gd name="connsiteY4213" fmla="*/ 2663845 h 6533995"/>
              <a:gd name="connsiteX4214" fmla="*/ 7487803 w 11830043"/>
              <a:gd name="connsiteY4214" fmla="*/ 2654056 h 6533995"/>
              <a:gd name="connsiteX4215" fmla="*/ 7729032 w 11830043"/>
              <a:gd name="connsiteY4215" fmla="*/ 2654051 h 6533995"/>
              <a:gd name="connsiteX4216" fmla="*/ 7738753 w 11830043"/>
              <a:gd name="connsiteY4216" fmla="*/ 2663839 h 6533995"/>
              <a:gd name="connsiteX4217" fmla="*/ 7729032 w 11830043"/>
              <a:gd name="connsiteY4217" fmla="*/ 2673569 h 6533995"/>
              <a:gd name="connsiteX4218" fmla="*/ 7719249 w 11830043"/>
              <a:gd name="connsiteY4218" fmla="*/ 2663839 h 6533995"/>
              <a:gd name="connsiteX4219" fmla="*/ 7729032 w 11830043"/>
              <a:gd name="connsiteY4219" fmla="*/ 2654051 h 6533995"/>
              <a:gd name="connsiteX4220" fmla="*/ 7970260 w 11830043"/>
              <a:gd name="connsiteY4220" fmla="*/ 2654047 h 6533995"/>
              <a:gd name="connsiteX4221" fmla="*/ 7980044 w 11830043"/>
              <a:gd name="connsiteY4221" fmla="*/ 2663834 h 6533995"/>
              <a:gd name="connsiteX4222" fmla="*/ 7970260 w 11830043"/>
              <a:gd name="connsiteY4222" fmla="*/ 2673563 h 6533995"/>
              <a:gd name="connsiteX4223" fmla="*/ 7960477 w 11830043"/>
              <a:gd name="connsiteY4223" fmla="*/ 2663834 h 6533995"/>
              <a:gd name="connsiteX4224" fmla="*/ 7970260 w 11830043"/>
              <a:gd name="connsiteY4224" fmla="*/ 2654047 h 6533995"/>
              <a:gd name="connsiteX4225" fmla="*/ 8211553 w 11830043"/>
              <a:gd name="connsiteY4225" fmla="*/ 2654042 h 6533995"/>
              <a:gd name="connsiteX4226" fmla="*/ 8221273 w 11830043"/>
              <a:gd name="connsiteY4226" fmla="*/ 2663830 h 6533995"/>
              <a:gd name="connsiteX4227" fmla="*/ 8211553 w 11830043"/>
              <a:gd name="connsiteY4227" fmla="*/ 2673558 h 6533995"/>
              <a:gd name="connsiteX4228" fmla="*/ 8201769 w 11830043"/>
              <a:gd name="connsiteY4228" fmla="*/ 2663830 h 6533995"/>
              <a:gd name="connsiteX4229" fmla="*/ 8211553 w 11830043"/>
              <a:gd name="connsiteY4229" fmla="*/ 2654042 h 6533995"/>
              <a:gd name="connsiteX4230" fmla="*/ 8452781 w 11830043"/>
              <a:gd name="connsiteY4230" fmla="*/ 2654038 h 6533995"/>
              <a:gd name="connsiteX4231" fmla="*/ 8462566 w 11830043"/>
              <a:gd name="connsiteY4231" fmla="*/ 2663825 h 6533995"/>
              <a:gd name="connsiteX4232" fmla="*/ 8452781 w 11830043"/>
              <a:gd name="connsiteY4232" fmla="*/ 2673553 h 6533995"/>
              <a:gd name="connsiteX4233" fmla="*/ 8443061 w 11830043"/>
              <a:gd name="connsiteY4233" fmla="*/ 2663825 h 6533995"/>
              <a:gd name="connsiteX4234" fmla="*/ 8452781 w 11830043"/>
              <a:gd name="connsiteY4234" fmla="*/ 2654038 h 6533995"/>
              <a:gd name="connsiteX4235" fmla="*/ 8694009 w 11830043"/>
              <a:gd name="connsiteY4235" fmla="*/ 2654033 h 6533995"/>
              <a:gd name="connsiteX4236" fmla="*/ 8703730 w 11830043"/>
              <a:gd name="connsiteY4236" fmla="*/ 2663820 h 6533995"/>
              <a:gd name="connsiteX4237" fmla="*/ 8694009 w 11830043"/>
              <a:gd name="connsiteY4237" fmla="*/ 2673548 h 6533995"/>
              <a:gd name="connsiteX4238" fmla="*/ 8684289 w 11830043"/>
              <a:gd name="connsiteY4238" fmla="*/ 2663820 h 6533995"/>
              <a:gd name="connsiteX4239" fmla="*/ 8694009 w 11830043"/>
              <a:gd name="connsiteY4239" fmla="*/ 2654033 h 6533995"/>
              <a:gd name="connsiteX4240" fmla="*/ 8935237 w 11830043"/>
              <a:gd name="connsiteY4240" fmla="*/ 2654029 h 6533995"/>
              <a:gd name="connsiteX4241" fmla="*/ 8944958 w 11830043"/>
              <a:gd name="connsiteY4241" fmla="*/ 2663815 h 6533995"/>
              <a:gd name="connsiteX4242" fmla="*/ 8935237 w 11830043"/>
              <a:gd name="connsiteY4242" fmla="*/ 2673543 h 6533995"/>
              <a:gd name="connsiteX4243" fmla="*/ 8925454 w 11830043"/>
              <a:gd name="connsiteY4243" fmla="*/ 2663815 h 6533995"/>
              <a:gd name="connsiteX4244" fmla="*/ 8935237 w 11830043"/>
              <a:gd name="connsiteY4244" fmla="*/ 2654029 h 6533995"/>
              <a:gd name="connsiteX4245" fmla="*/ 9176467 w 11830043"/>
              <a:gd name="connsiteY4245" fmla="*/ 2654024 h 6533995"/>
              <a:gd name="connsiteX4246" fmla="*/ 9186187 w 11830043"/>
              <a:gd name="connsiteY4246" fmla="*/ 2663811 h 6533995"/>
              <a:gd name="connsiteX4247" fmla="*/ 9176467 w 11830043"/>
              <a:gd name="connsiteY4247" fmla="*/ 2673537 h 6533995"/>
              <a:gd name="connsiteX4248" fmla="*/ 9166683 w 11830043"/>
              <a:gd name="connsiteY4248" fmla="*/ 2663811 h 6533995"/>
              <a:gd name="connsiteX4249" fmla="*/ 9176467 w 11830043"/>
              <a:gd name="connsiteY4249" fmla="*/ 2654024 h 6533995"/>
              <a:gd name="connsiteX4250" fmla="*/ 9417695 w 11830043"/>
              <a:gd name="connsiteY4250" fmla="*/ 2654019 h 6533995"/>
              <a:gd name="connsiteX4251" fmla="*/ 9427416 w 11830043"/>
              <a:gd name="connsiteY4251" fmla="*/ 2663806 h 6533995"/>
              <a:gd name="connsiteX4252" fmla="*/ 9417695 w 11830043"/>
              <a:gd name="connsiteY4252" fmla="*/ 2673532 h 6533995"/>
              <a:gd name="connsiteX4253" fmla="*/ 9407911 w 11830043"/>
              <a:gd name="connsiteY4253" fmla="*/ 2663806 h 6533995"/>
              <a:gd name="connsiteX4254" fmla="*/ 9417695 w 11830043"/>
              <a:gd name="connsiteY4254" fmla="*/ 2654019 h 6533995"/>
              <a:gd name="connsiteX4255" fmla="*/ 9649203 w 11830043"/>
              <a:gd name="connsiteY4255" fmla="*/ 2412937 h 6533995"/>
              <a:gd name="connsiteX4256" fmla="*/ 9658923 w 11830043"/>
              <a:gd name="connsiteY4256" fmla="*/ 2422672 h 6533995"/>
              <a:gd name="connsiteX4257" fmla="*/ 9649203 w 11830043"/>
              <a:gd name="connsiteY4257" fmla="*/ 2432459 h 6533995"/>
              <a:gd name="connsiteX4258" fmla="*/ 9639483 w 11830043"/>
              <a:gd name="connsiteY4258" fmla="*/ 2422672 h 6533995"/>
              <a:gd name="connsiteX4259" fmla="*/ 9649203 w 11830043"/>
              <a:gd name="connsiteY4259" fmla="*/ 2412937 h 6533995"/>
              <a:gd name="connsiteX4260" fmla="*/ 9890432 w 11830043"/>
              <a:gd name="connsiteY4260" fmla="*/ 2412933 h 6533995"/>
              <a:gd name="connsiteX4261" fmla="*/ 9900152 w 11830043"/>
              <a:gd name="connsiteY4261" fmla="*/ 2422668 h 6533995"/>
              <a:gd name="connsiteX4262" fmla="*/ 9890432 w 11830043"/>
              <a:gd name="connsiteY4262" fmla="*/ 2432457 h 6533995"/>
              <a:gd name="connsiteX4263" fmla="*/ 9880648 w 11830043"/>
              <a:gd name="connsiteY4263" fmla="*/ 2422668 h 6533995"/>
              <a:gd name="connsiteX4264" fmla="*/ 9890432 w 11830043"/>
              <a:gd name="connsiteY4264" fmla="*/ 2412933 h 6533995"/>
              <a:gd name="connsiteX4265" fmla="*/ 10131660 w 11830043"/>
              <a:gd name="connsiteY4265" fmla="*/ 2412930 h 6533995"/>
              <a:gd name="connsiteX4266" fmla="*/ 10141444 w 11830043"/>
              <a:gd name="connsiteY4266" fmla="*/ 2422665 h 6533995"/>
              <a:gd name="connsiteX4267" fmla="*/ 10131660 w 11830043"/>
              <a:gd name="connsiteY4267" fmla="*/ 2432453 h 6533995"/>
              <a:gd name="connsiteX4268" fmla="*/ 10121940 w 11830043"/>
              <a:gd name="connsiteY4268" fmla="*/ 2422665 h 6533995"/>
              <a:gd name="connsiteX4269" fmla="*/ 10131660 w 11830043"/>
              <a:gd name="connsiteY4269" fmla="*/ 2412930 h 6533995"/>
              <a:gd name="connsiteX4270" fmla="*/ 10372888 w 11830043"/>
              <a:gd name="connsiteY4270" fmla="*/ 2412926 h 6533995"/>
              <a:gd name="connsiteX4271" fmla="*/ 10382673 w 11830043"/>
              <a:gd name="connsiteY4271" fmla="*/ 2422661 h 6533995"/>
              <a:gd name="connsiteX4272" fmla="*/ 10372888 w 11830043"/>
              <a:gd name="connsiteY4272" fmla="*/ 2432449 h 6533995"/>
              <a:gd name="connsiteX4273" fmla="*/ 10363168 w 11830043"/>
              <a:gd name="connsiteY4273" fmla="*/ 2422661 h 6533995"/>
              <a:gd name="connsiteX4274" fmla="*/ 10372888 w 11830043"/>
              <a:gd name="connsiteY4274" fmla="*/ 2412926 h 6533995"/>
              <a:gd name="connsiteX4275" fmla="*/ 10614116 w 11830043"/>
              <a:gd name="connsiteY4275" fmla="*/ 2412922 h 6533995"/>
              <a:gd name="connsiteX4276" fmla="*/ 10623901 w 11830043"/>
              <a:gd name="connsiteY4276" fmla="*/ 2422657 h 6533995"/>
              <a:gd name="connsiteX4277" fmla="*/ 10614116 w 11830043"/>
              <a:gd name="connsiteY4277" fmla="*/ 2432446 h 6533995"/>
              <a:gd name="connsiteX4278" fmla="*/ 10604396 w 11830043"/>
              <a:gd name="connsiteY4278" fmla="*/ 2422657 h 6533995"/>
              <a:gd name="connsiteX4279" fmla="*/ 10614116 w 11830043"/>
              <a:gd name="connsiteY4279" fmla="*/ 2412922 h 6533995"/>
              <a:gd name="connsiteX4280" fmla="*/ 10855345 w 11830043"/>
              <a:gd name="connsiteY4280" fmla="*/ 2412919 h 6533995"/>
              <a:gd name="connsiteX4281" fmla="*/ 10865065 w 11830043"/>
              <a:gd name="connsiteY4281" fmla="*/ 2422653 h 6533995"/>
              <a:gd name="connsiteX4282" fmla="*/ 10855345 w 11830043"/>
              <a:gd name="connsiteY4282" fmla="*/ 2432442 h 6533995"/>
              <a:gd name="connsiteX4283" fmla="*/ 10845625 w 11830043"/>
              <a:gd name="connsiteY4283" fmla="*/ 2422653 h 6533995"/>
              <a:gd name="connsiteX4284" fmla="*/ 10855345 w 11830043"/>
              <a:gd name="connsiteY4284" fmla="*/ 2412919 h 6533995"/>
              <a:gd name="connsiteX4285" fmla="*/ 11096574 w 11830043"/>
              <a:gd name="connsiteY4285" fmla="*/ 2412916 h 6533995"/>
              <a:gd name="connsiteX4286" fmla="*/ 11106294 w 11830043"/>
              <a:gd name="connsiteY4286" fmla="*/ 2422650 h 6533995"/>
              <a:gd name="connsiteX4287" fmla="*/ 11096574 w 11830043"/>
              <a:gd name="connsiteY4287" fmla="*/ 2432438 h 6533995"/>
              <a:gd name="connsiteX4288" fmla="*/ 11086790 w 11830043"/>
              <a:gd name="connsiteY4288" fmla="*/ 2422650 h 6533995"/>
              <a:gd name="connsiteX4289" fmla="*/ 11096574 w 11830043"/>
              <a:gd name="connsiteY4289" fmla="*/ 2412916 h 6533995"/>
              <a:gd name="connsiteX4290" fmla="*/ 11337802 w 11830043"/>
              <a:gd name="connsiteY4290" fmla="*/ 2412912 h 6533995"/>
              <a:gd name="connsiteX4291" fmla="*/ 11347587 w 11830043"/>
              <a:gd name="connsiteY4291" fmla="*/ 2422646 h 6533995"/>
              <a:gd name="connsiteX4292" fmla="*/ 11337802 w 11830043"/>
              <a:gd name="connsiteY4292" fmla="*/ 2432435 h 6533995"/>
              <a:gd name="connsiteX4293" fmla="*/ 11328082 w 11830043"/>
              <a:gd name="connsiteY4293" fmla="*/ 2422646 h 6533995"/>
              <a:gd name="connsiteX4294" fmla="*/ 11337802 w 11830043"/>
              <a:gd name="connsiteY4294" fmla="*/ 2412912 h 6533995"/>
              <a:gd name="connsiteX4295" fmla="*/ 11579030 w 11830043"/>
              <a:gd name="connsiteY4295" fmla="*/ 2412909 h 6533995"/>
              <a:gd name="connsiteX4296" fmla="*/ 11588815 w 11830043"/>
              <a:gd name="connsiteY4296" fmla="*/ 2422642 h 6533995"/>
              <a:gd name="connsiteX4297" fmla="*/ 11579030 w 11830043"/>
              <a:gd name="connsiteY4297" fmla="*/ 2432431 h 6533995"/>
              <a:gd name="connsiteX4298" fmla="*/ 11569310 w 11830043"/>
              <a:gd name="connsiteY4298" fmla="*/ 2422642 h 6533995"/>
              <a:gd name="connsiteX4299" fmla="*/ 11579030 w 11830043"/>
              <a:gd name="connsiteY4299" fmla="*/ 2412909 h 6533995"/>
              <a:gd name="connsiteX4300" fmla="*/ 11820259 w 11830043"/>
              <a:gd name="connsiteY4300" fmla="*/ 2412906 h 6533995"/>
              <a:gd name="connsiteX4301" fmla="*/ 11830043 w 11830043"/>
              <a:gd name="connsiteY4301" fmla="*/ 2422639 h 6533995"/>
              <a:gd name="connsiteX4302" fmla="*/ 11820259 w 11830043"/>
              <a:gd name="connsiteY4302" fmla="*/ 2432427 h 6533995"/>
              <a:gd name="connsiteX4303" fmla="*/ 11810539 w 11830043"/>
              <a:gd name="connsiteY4303" fmla="*/ 2422639 h 6533995"/>
              <a:gd name="connsiteX4304" fmla="*/ 11820259 w 11830043"/>
              <a:gd name="connsiteY4304" fmla="*/ 2412906 h 6533995"/>
              <a:gd name="connsiteX4305" fmla="*/ 9721 w 11830043"/>
              <a:gd name="connsiteY4305" fmla="*/ 2412902 h 6533995"/>
              <a:gd name="connsiteX4306" fmla="*/ 19505 w 11830043"/>
              <a:gd name="connsiteY4306" fmla="*/ 2422635 h 6533995"/>
              <a:gd name="connsiteX4307" fmla="*/ 9721 w 11830043"/>
              <a:gd name="connsiteY4307" fmla="*/ 2432424 h 6533995"/>
              <a:gd name="connsiteX4308" fmla="*/ 2 w 11830043"/>
              <a:gd name="connsiteY4308" fmla="*/ 2422635 h 6533995"/>
              <a:gd name="connsiteX4309" fmla="*/ 9721 w 11830043"/>
              <a:gd name="connsiteY4309" fmla="*/ 2412902 h 6533995"/>
              <a:gd name="connsiteX4310" fmla="*/ 251005 w 11830043"/>
              <a:gd name="connsiteY4310" fmla="*/ 2412898 h 6533995"/>
              <a:gd name="connsiteX4311" fmla="*/ 260789 w 11830043"/>
              <a:gd name="connsiteY4311" fmla="*/ 2422631 h 6533995"/>
              <a:gd name="connsiteX4312" fmla="*/ 251005 w 11830043"/>
              <a:gd name="connsiteY4312" fmla="*/ 2432420 h 6533995"/>
              <a:gd name="connsiteX4313" fmla="*/ 241285 w 11830043"/>
              <a:gd name="connsiteY4313" fmla="*/ 2422631 h 6533995"/>
              <a:gd name="connsiteX4314" fmla="*/ 251005 w 11830043"/>
              <a:gd name="connsiteY4314" fmla="*/ 2412898 h 6533995"/>
              <a:gd name="connsiteX4315" fmla="*/ 492224 w 11830043"/>
              <a:gd name="connsiteY4315" fmla="*/ 2412895 h 6533995"/>
              <a:gd name="connsiteX4316" fmla="*/ 501944 w 11830043"/>
              <a:gd name="connsiteY4316" fmla="*/ 2422628 h 6533995"/>
              <a:gd name="connsiteX4317" fmla="*/ 492224 w 11830043"/>
              <a:gd name="connsiteY4317" fmla="*/ 2432416 h 6533995"/>
              <a:gd name="connsiteX4318" fmla="*/ 482440 w 11830043"/>
              <a:gd name="connsiteY4318" fmla="*/ 2422628 h 6533995"/>
              <a:gd name="connsiteX4319" fmla="*/ 492224 w 11830043"/>
              <a:gd name="connsiteY4319" fmla="*/ 2412895 h 6533995"/>
              <a:gd name="connsiteX4320" fmla="*/ 733445 w 11830043"/>
              <a:gd name="connsiteY4320" fmla="*/ 2412891 h 6533995"/>
              <a:gd name="connsiteX4321" fmla="*/ 743165 w 11830043"/>
              <a:gd name="connsiteY4321" fmla="*/ 2422624 h 6533995"/>
              <a:gd name="connsiteX4322" fmla="*/ 733445 w 11830043"/>
              <a:gd name="connsiteY4322" fmla="*/ 2432412 h 6533995"/>
              <a:gd name="connsiteX4323" fmla="*/ 723661 w 11830043"/>
              <a:gd name="connsiteY4323" fmla="*/ 2422624 h 6533995"/>
              <a:gd name="connsiteX4324" fmla="*/ 733445 w 11830043"/>
              <a:gd name="connsiteY4324" fmla="*/ 2412891 h 6533995"/>
              <a:gd name="connsiteX4325" fmla="*/ 974665 w 11830043"/>
              <a:gd name="connsiteY4325" fmla="*/ 2412888 h 6533995"/>
              <a:gd name="connsiteX4326" fmla="*/ 984449 w 11830043"/>
              <a:gd name="connsiteY4326" fmla="*/ 2422620 h 6533995"/>
              <a:gd name="connsiteX4327" fmla="*/ 974665 w 11830043"/>
              <a:gd name="connsiteY4327" fmla="*/ 2432409 h 6533995"/>
              <a:gd name="connsiteX4328" fmla="*/ 964945 w 11830043"/>
              <a:gd name="connsiteY4328" fmla="*/ 2422620 h 6533995"/>
              <a:gd name="connsiteX4329" fmla="*/ 974665 w 11830043"/>
              <a:gd name="connsiteY4329" fmla="*/ 2412888 h 6533995"/>
              <a:gd name="connsiteX4330" fmla="*/ 1215885 w 11830043"/>
              <a:gd name="connsiteY4330" fmla="*/ 2412885 h 6533995"/>
              <a:gd name="connsiteX4331" fmla="*/ 1225669 w 11830043"/>
              <a:gd name="connsiteY4331" fmla="*/ 2422617 h 6533995"/>
              <a:gd name="connsiteX4332" fmla="*/ 1215885 w 11830043"/>
              <a:gd name="connsiteY4332" fmla="*/ 2432405 h 6533995"/>
              <a:gd name="connsiteX4333" fmla="*/ 1206165 w 11830043"/>
              <a:gd name="connsiteY4333" fmla="*/ 2422617 h 6533995"/>
              <a:gd name="connsiteX4334" fmla="*/ 1215885 w 11830043"/>
              <a:gd name="connsiteY4334" fmla="*/ 2412885 h 6533995"/>
              <a:gd name="connsiteX4335" fmla="*/ 1457106 w 11830043"/>
              <a:gd name="connsiteY4335" fmla="*/ 2412881 h 6533995"/>
              <a:gd name="connsiteX4336" fmla="*/ 1466826 w 11830043"/>
              <a:gd name="connsiteY4336" fmla="*/ 2422613 h 6533995"/>
              <a:gd name="connsiteX4337" fmla="*/ 1457106 w 11830043"/>
              <a:gd name="connsiteY4337" fmla="*/ 2432401 h 6533995"/>
              <a:gd name="connsiteX4338" fmla="*/ 1447323 w 11830043"/>
              <a:gd name="connsiteY4338" fmla="*/ 2422613 h 6533995"/>
              <a:gd name="connsiteX4339" fmla="*/ 1457106 w 11830043"/>
              <a:gd name="connsiteY4339" fmla="*/ 2412881 h 6533995"/>
              <a:gd name="connsiteX4340" fmla="*/ 1698332 w 11830043"/>
              <a:gd name="connsiteY4340" fmla="*/ 2412878 h 6533995"/>
              <a:gd name="connsiteX4341" fmla="*/ 1708117 w 11830043"/>
              <a:gd name="connsiteY4341" fmla="*/ 2422609 h 6533995"/>
              <a:gd name="connsiteX4342" fmla="*/ 1698332 w 11830043"/>
              <a:gd name="connsiteY4342" fmla="*/ 2432398 h 6533995"/>
              <a:gd name="connsiteX4343" fmla="*/ 1688546 w 11830043"/>
              <a:gd name="connsiteY4343" fmla="*/ 2422609 h 6533995"/>
              <a:gd name="connsiteX4344" fmla="*/ 1698332 w 11830043"/>
              <a:gd name="connsiteY4344" fmla="*/ 2412878 h 6533995"/>
              <a:gd name="connsiteX4345" fmla="*/ 1939580 w 11830043"/>
              <a:gd name="connsiteY4345" fmla="*/ 2412874 h 6533995"/>
              <a:gd name="connsiteX4346" fmla="*/ 1949364 w 11830043"/>
              <a:gd name="connsiteY4346" fmla="*/ 2422605 h 6533995"/>
              <a:gd name="connsiteX4347" fmla="*/ 1939580 w 11830043"/>
              <a:gd name="connsiteY4347" fmla="*/ 2432394 h 6533995"/>
              <a:gd name="connsiteX4348" fmla="*/ 1929860 w 11830043"/>
              <a:gd name="connsiteY4348" fmla="*/ 2422605 h 6533995"/>
              <a:gd name="connsiteX4349" fmla="*/ 1939580 w 11830043"/>
              <a:gd name="connsiteY4349" fmla="*/ 2412874 h 6533995"/>
              <a:gd name="connsiteX4350" fmla="*/ 2180788 w 11830043"/>
              <a:gd name="connsiteY4350" fmla="*/ 2412871 h 6533995"/>
              <a:gd name="connsiteX4351" fmla="*/ 2190580 w 11830043"/>
              <a:gd name="connsiteY4351" fmla="*/ 2422602 h 6533995"/>
              <a:gd name="connsiteX4352" fmla="*/ 2180788 w 11830043"/>
              <a:gd name="connsiteY4352" fmla="*/ 2432390 h 6533995"/>
              <a:gd name="connsiteX4353" fmla="*/ 2171083 w 11830043"/>
              <a:gd name="connsiteY4353" fmla="*/ 2422602 h 6533995"/>
              <a:gd name="connsiteX4354" fmla="*/ 2180788 w 11830043"/>
              <a:gd name="connsiteY4354" fmla="*/ 2412871 h 6533995"/>
              <a:gd name="connsiteX4355" fmla="*/ 2422037 w 11830043"/>
              <a:gd name="connsiteY4355" fmla="*/ 2412868 h 6533995"/>
              <a:gd name="connsiteX4356" fmla="*/ 2431752 w 11830043"/>
              <a:gd name="connsiteY4356" fmla="*/ 2422598 h 6533995"/>
              <a:gd name="connsiteX4357" fmla="*/ 2422037 w 11830043"/>
              <a:gd name="connsiteY4357" fmla="*/ 2432387 h 6533995"/>
              <a:gd name="connsiteX4358" fmla="*/ 2412257 w 11830043"/>
              <a:gd name="connsiteY4358" fmla="*/ 2422598 h 6533995"/>
              <a:gd name="connsiteX4359" fmla="*/ 2422037 w 11830043"/>
              <a:gd name="connsiteY4359" fmla="*/ 2412868 h 6533995"/>
              <a:gd name="connsiteX4360" fmla="*/ 2663275 w 11830043"/>
              <a:gd name="connsiteY4360" fmla="*/ 2412864 h 6533995"/>
              <a:gd name="connsiteX4361" fmla="*/ 2672998 w 11830043"/>
              <a:gd name="connsiteY4361" fmla="*/ 2422594 h 6533995"/>
              <a:gd name="connsiteX4362" fmla="*/ 2663275 w 11830043"/>
              <a:gd name="connsiteY4362" fmla="*/ 2432383 h 6533995"/>
              <a:gd name="connsiteX4363" fmla="*/ 2653491 w 11830043"/>
              <a:gd name="connsiteY4363" fmla="*/ 2422594 h 6533995"/>
              <a:gd name="connsiteX4364" fmla="*/ 2663275 w 11830043"/>
              <a:gd name="connsiteY4364" fmla="*/ 2412864 h 6533995"/>
              <a:gd name="connsiteX4365" fmla="*/ 2904572 w 11830043"/>
              <a:gd name="connsiteY4365" fmla="*/ 2412861 h 6533995"/>
              <a:gd name="connsiteX4366" fmla="*/ 2914354 w 11830043"/>
              <a:gd name="connsiteY4366" fmla="*/ 2422591 h 6533995"/>
              <a:gd name="connsiteX4367" fmla="*/ 2904572 w 11830043"/>
              <a:gd name="connsiteY4367" fmla="*/ 2432379 h 6533995"/>
              <a:gd name="connsiteX4368" fmla="*/ 2894790 w 11830043"/>
              <a:gd name="connsiteY4368" fmla="*/ 2422591 h 6533995"/>
              <a:gd name="connsiteX4369" fmla="*/ 2904572 w 11830043"/>
              <a:gd name="connsiteY4369" fmla="*/ 2412861 h 6533995"/>
              <a:gd name="connsiteX4370" fmla="*/ 3145750 w 11830043"/>
              <a:gd name="connsiteY4370" fmla="*/ 2412858 h 6533995"/>
              <a:gd name="connsiteX4371" fmla="*/ 3155532 w 11830043"/>
              <a:gd name="connsiteY4371" fmla="*/ 2422587 h 6533995"/>
              <a:gd name="connsiteX4372" fmla="*/ 3145750 w 11830043"/>
              <a:gd name="connsiteY4372" fmla="*/ 2432376 h 6533995"/>
              <a:gd name="connsiteX4373" fmla="*/ 3136032 w 11830043"/>
              <a:gd name="connsiteY4373" fmla="*/ 2422587 h 6533995"/>
              <a:gd name="connsiteX4374" fmla="*/ 3145750 w 11830043"/>
              <a:gd name="connsiteY4374" fmla="*/ 2412858 h 6533995"/>
              <a:gd name="connsiteX4375" fmla="*/ 3386958 w 11830043"/>
              <a:gd name="connsiteY4375" fmla="*/ 2412854 h 6533995"/>
              <a:gd name="connsiteX4376" fmla="*/ 3396743 w 11830043"/>
              <a:gd name="connsiteY4376" fmla="*/ 2422583 h 6533995"/>
              <a:gd name="connsiteX4377" fmla="*/ 3386958 w 11830043"/>
              <a:gd name="connsiteY4377" fmla="*/ 2432372 h 6533995"/>
              <a:gd name="connsiteX4378" fmla="*/ 3377235 w 11830043"/>
              <a:gd name="connsiteY4378" fmla="*/ 2422583 h 6533995"/>
              <a:gd name="connsiteX4379" fmla="*/ 3386958 w 11830043"/>
              <a:gd name="connsiteY4379" fmla="*/ 2412854 h 6533995"/>
              <a:gd name="connsiteX4380" fmla="*/ 3628211 w 11830043"/>
              <a:gd name="connsiteY4380" fmla="*/ 2412850 h 6533995"/>
              <a:gd name="connsiteX4381" fmla="*/ 3637936 w 11830043"/>
              <a:gd name="connsiteY4381" fmla="*/ 2422580 h 6533995"/>
              <a:gd name="connsiteX4382" fmla="*/ 3628211 w 11830043"/>
              <a:gd name="connsiteY4382" fmla="*/ 2432368 h 6533995"/>
              <a:gd name="connsiteX4383" fmla="*/ 3618430 w 11830043"/>
              <a:gd name="connsiteY4383" fmla="*/ 2422580 h 6533995"/>
              <a:gd name="connsiteX4384" fmla="*/ 3628211 w 11830043"/>
              <a:gd name="connsiteY4384" fmla="*/ 2412850 h 6533995"/>
              <a:gd name="connsiteX4385" fmla="*/ 3869430 w 11830043"/>
              <a:gd name="connsiteY4385" fmla="*/ 2412847 h 6533995"/>
              <a:gd name="connsiteX4386" fmla="*/ 3879147 w 11830043"/>
              <a:gd name="connsiteY4386" fmla="*/ 2422576 h 6533995"/>
              <a:gd name="connsiteX4387" fmla="*/ 3869430 w 11830043"/>
              <a:gd name="connsiteY4387" fmla="*/ 2432364 h 6533995"/>
              <a:gd name="connsiteX4388" fmla="*/ 3859646 w 11830043"/>
              <a:gd name="connsiteY4388" fmla="*/ 2422576 h 6533995"/>
              <a:gd name="connsiteX4389" fmla="*/ 3869430 w 11830043"/>
              <a:gd name="connsiteY4389" fmla="*/ 2412847 h 6533995"/>
              <a:gd name="connsiteX4390" fmla="*/ 4110581 w 11830043"/>
              <a:gd name="connsiteY4390" fmla="*/ 2412843 h 6533995"/>
              <a:gd name="connsiteX4391" fmla="*/ 4120362 w 11830043"/>
              <a:gd name="connsiteY4391" fmla="*/ 2422572 h 6533995"/>
              <a:gd name="connsiteX4392" fmla="*/ 4110581 w 11830043"/>
              <a:gd name="connsiteY4392" fmla="*/ 2432361 h 6533995"/>
              <a:gd name="connsiteX4393" fmla="*/ 4100799 w 11830043"/>
              <a:gd name="connsiteY4393" fmla="*/ 2422572 h 6533995"/>
              <a:gd name="connsiteX4394" fmla="*/ 4110581 w 11830043"/>
              <a:gd name="connsiteY4394" fmla="*/ 2412843 h 6533995"/>
              <a:gd name="connsiteX4395" fmla="*/ 4351806 w 11830043"/>
              <a:gd name="connsiteY4395" fmla="*/ 2412840 h 6533995"/>
              <a:gd name="connsiteX4396" fmla="*/ 4361580 w 11830043"/>
              <a:gd name="connsiteY4396" fmla="*/ 2422569 h 6533995"/>
              <a:gd name="connsiteX4397" fmla="*/ 4351806 w 11830043"/>
              <a:gd name="connsiteY4397" fmla="*/ 2432357 h 6533995"/>
              <a:gd name="connsiteX4398" fmla="*/ 4342006 w 11830043"/>
              <a:gd name="connsiteY4398" fmla="*/ 2422569 h 6533995"/>
              <a:gd name="connsiteX4399" fmla="*/ 4351806 w 11830043"/>
              <a:gd name="connsiteY4399" fmla="*/ 2412840 h 6533995"/>
              <a:gd name="connsiteX4400" fmla="*/ 4593017 w 11830043"/>
              <a:gd name="connsiteY4400" fmla="*/ 2412837 h 6533995"/>
              <a:gd name="connsiteX4401" fmla="*/ 4602795 w 11830043"/>
              <a:gd name="connsiteY4401" fmla="*/ 2422565 h 6533995"/>
              <a:gd name="connsiteX4402" fmla="*/ 4593017 w 11830043"/>
              <a:gd name="connsiteY4402" fmla="*/ 2432353 h 6533995"/>
              <a:gd name="connsiteX4403" fmla="*/ 4583304 w 11830043"/>
              <a:gd name="connsiteY4403" fmla="*/ 2422565 h 6533995"/>
              <a:gd name="connsiteX4404" fmla="*/ 4593017 w 11830043"/>
              <a:gd name="connsiteY4404" fmla="*/ 2412837 h 6533995"/>
              <a:gd name="connsiteX4405" fmla="*/ 4834252 w 11830043"/>
              <a:gd name="connsiteY4405" fmla="*/ 2412833 h 6533995"/>
              <a:gd name="connsiteX4406" fmla="*/ 4844040 w 11830043"/>
              <a:gd name="connsiteY4406" fmla="*/ 2422561 h 6533995"/>
              <a:gd name="connsiteX4407" fmla="*/ 4834252 w 11830043"/>
              <a:gd name="connsiteY4407" fmla="*/ 2432350 h 6533995"/>
              <a:gd name="connsiteX4408" fmla="*/ 4824534 w 11830043"/>
              <a:gd name="connsiteY4408" fmla="*/ 2422561 h 6533995"/>
              <a:gd name="connsiteX4409" fmla="*/ 4834252 w 11830043"/>
              <a:gd name="connsiteY4409" fmla="*/ 2412833 h 6533995"/>
              <a:gd name="connsiteX4410" fmla="*/ 5075485 w 11830043"/>
              <a:gd name="connsiteY4410" fmla="*/ 2412830 h 6533995"/>
              <a:gd name="connsiteX4411" fmla="*/ 5085201 w 11830043"/>
              <a:gd name="connsiteY4411" fmla="*/ 2422557 h 6533995"/>
              <a:gd name="connsiteX4412" fmla="*/ 5075485 w 11830043"/>
              <a:gd name="connsiteY4412" fmla="*/ 2432346 h 6533995"/>
              <a:gd name="connsiteX4413" fmla="*/ 5065705 w 11830043"/>
              <a:gd name="connsiteY4413" fmla="*/ 2422557 h 6533995"/>
              <a:gd name="connsiteX4414" fmla="*/ 5075485 w 11830043"/>
              <a:gd name="connsiteY4414" fmla="*/ 2412830 h 6533995"/>
              <a:gd name="connsiteX4415" fmla="*/ 5316710 w 11830043"/>
              <a:gd name="connsiteY4415" fmla="*/ 2412826 h 6533995"/>
              <a:gd name="connsiteX4416" fmla="*/ 5326429 w 11830043"/>
              <a:gd name="connsiteY4416" fmla="*/ 2422554 h 6533995"/>
              <a:gd name="connsiteX4417" fmla="*/ 5316710 w 11830043"/>
              <a:gd name="connsiteY4417" fmla="*/ 2432342 h 6533995"/>
              <a:gd name="connsiteX4418" fmla="*/ 5306924 w 11830043"/>
              <a:gd name="connsiteY4418" fmla="*/ 2422554 h 6533995"/>
              <a:gd name="connsiteX4419" fmla="*/ 5316710 w 11830043"/>
              <a:gd name="connsiteY4419" fmla="*/ 2412826 h 6533995"/>
              <a:gd name="connsiteX4420" fmla="*/ 5557991 w 11830043"/>
              <a:gd name="connsiteY4420" fmla="*/ 2412823 h 6533995"/>
              <a:gd name="connsiteX4421" fmla="*/ 5567774 w 11830043"/>
              <a:gd name="connsiteY4421" fmla="*/ 2422550 h 6533995"/>
              <a:gd name="connsiteX4422" fmla="*/ 5557991 w 11830043"/>
              <a:gd name="connsiteY4422" fmla="*/ 2432339 h 6533995"/>
              <a:gd name="connsiteX4423" fmla="*/ 5548208 w 11830043"/>
              <a:gd name="connsiteY4423" fmla="*/ 2422550 h 6533995"/>
              <a:gd name="connsiteX4424" fmla="*/ 5557991 w 11830043"/>
              <a:gd name="connsiteY4424" fmla="*/ 2412823 h 6533995"/>
              <a:gd name="connsiteX4425" fmla="*/ 5799205 w 11830043"/>
              <a:gd name="connsiteY4425" fmla="*/ 2412820 h 6533995"/>
              <a:gd name="connsiteX4426" fmla="*/ 5808989 w 11830043"/>
              <a:gd name="connsiteY4426" fmla="*/ 2422546 h 6533995"/>
              <a:gd name="connsiteX4427" fmla="*/ 5799205 w 11830043"/>
              <a:gd name="connsiteY4427" fmla="*/ 2432335 h 6533995"/>
              <a:gd name="connsiteX4428" fmla="*/ 5789486 w 11830043"/>
              <a:gd name="connsiteY4428" fmla="*/ 2422546 h 6533995"/>
              <a:gd name="connsiteX4429" fmla="*/ 5799205 w 11830043"/>
              <a:gd name="connsiteY4429" fmla="*/ 2412820 h 6533995"/>
              <a:gd name="connsiteX4430" fmla="*/ 6040432 w 11830043"/>
              <a:gd name="connsiteY4430" fmla="*/ 2412816 h 6533995"/>
              <a:gd name="connsiteX4431" fmla="*/ 6050216 w 11830043"/>
              <a:gd name="connsiteY4431" fmla="*/ 2422543 h 6533995"/>
              <a:gd name="connsiteX4432" fmla="*/ 6040432 w 11830043"/>
              <a:gd name="connsiteY4432" fmla="*/ 2432331 h 6533995"/>
              <a:gd name="connsiteX4433" fmla="*/ 6030712 w 11830043"/>
              <a:gd name="connsiteY4433" fmla="*/ 2422543 h 6533995"/>
              <a:gd name="connsiteX4434" fmla="*/ 6040432 w 11830043"/>
              <a:gd name="connsiteY4434" fmla="*/ 2412816 h 6533995"/>
              <a:gd name="connsiteX4435" fmla="*/ 6281661 w 11830043"/>
              <a:gd name="connsiteY4435" fmla="*/ 2412813 h 6533995"/>
              <a:gd name="connsiteX4436" fmla="*/ 6291381 w 11830043"/>
              <a:gd name="connsiteY4436" fmla="*/ 2422539 h 6533995"/>
              <a:gd name="connsiteX4437" fmla="*/ 6281661 w 11830043"/>
              <a:gd name="connsiteY4437" fmla="*/ 2432328 h 6533995"/>
              <a:gd name="connsiteX4438" fmla="*/ 6271877 w 11830043"/>
              <a:gd name="connsiteY4438" fmla="*/ 2422539 h 6533995"/>
              <a:gd name="connsiteX4439" fmla="*/ 6281661 w 11830043"/>
              <a:gd name="connsiteY4439" fmla="*/ 2412813 h 6533995"/>
              <a:gd name="connsiteX4440" fmla="*/ 6522889 w 11830043"/>
              <a:gd name="connsiteY4440" fmla="*/ 2412810 h 6533995"/>
              <a:gd name="connsiteX4441" fmla="*/ 6532610 w 11830043"/>
              <a:gd name="connsiteY4441" fmla="*/ 2422535 h 6533995"/>
              <a:gd name="connsiteX4442" fmla="*/ 6522889 w 11830043"/>
              <a:gd name="connsiteY4442" fmla="*/ 2432324 h 6533995"/>
              <a:gd name="connsiteX4443" fmla="*/ 6513105 w 11830043"/>
              <a:gd name="connsiteY4443" fmla="*/ 2422535 h 6533995"/>
              <a:gd name="connsiteX4444" fmla="*/ 6522889 w 11830043"/>
              <a:gd name="connsiteY4444" fmla="*/ 2412810 h 6533995"/>
              <a:gd name="connsiteX4445" fmla="*/ 6764118 w 11830043"/>
              <a:gd name="connsiteY4445" fmla="*/ 2412806 h 6533995"/>
              <a:gd name="connsiteX4446" fmla="*/ 6773902 w 11830043"/>
              <a:gd name="connsiteY4446" fmla="*/ 2422532 h 6533995"/>
              <a:gd name="connsiteX4447" fmla="*/ 6764118 w 11830043"/>
              <a:gd name="connsiteY4447" fmla="*/ 2432320 h 6533995"/>
              <a:gd name="connsiteX4448" fmla="*/ 6754335 w 11830043"/>
              <a:gd name="connsiteY4448" fmla="*/ 2422532 h 6533995"/>
              <a:gd name="connsiteX4449" fmla="*/ 6764118 w 11830043"/>
              <a:gd name="connsiteY4449" fmla="*/ 2412806 h 6533995"/>
              <a:gd name="connsiteX4450" fmla="*/ 7005346 w 11830043"/>
              <a:gd name="connsiteY4450" fmla="*/ 2412802 h 6533995"/>
              <a:gd name="connsiteX4451" fmla="*/ 7015130 w 11830043"/>
              <a:gd name="connsiteY4451" fmla="*/ 2422528 h 6533995"/>
              <a:gd name="connsiteX4452" fmla="*/ 7005346 w 11830043"/>
              <a:gd name="connsiteY4452" fmla="*/ 2432316 h 6533995"/>
              <a:gd name="connsiteX4453" fmla="*/ 6995626 w 11830043"/>
              <a:gd name="connsiteY4453" fmla="*/ 2422528 h 6533995"/>
              <a:gd name="connsiteX4454" fmla="*/ 7005346 w 11830043"/>
              <a:gd name="connsiteY4454" fmla="*/ 2412802 h 6533995"/>
              <a:gd name="connsiteX4455" fmla="*/ 7246575 w 11830043"/>
              <a:gd name="connsiteY4455" fmla="*/ 2412799 h 6533995"/>
              <a:gd name="connsiteX4456" fmla="*/ 7256359 w 11830043"/>
              <a:gd name="connsiteY4456" fmla="*/ 2422524 h 6533995"/>
              <a:gd name="connsiteX4457" fmla="*/ 7246575 w 11830043"/>
              <a:gd name="connsiteY4457" fmla="*/ 2432313 h 6533995"/>
              <a:gd name="connsiteX4458" fmla="*/ 7236855 w 11830043"/>
              <a:gd name="connsiteY4458" fmla="*/ 2422524 h 6533995"/>
              <a:gd name="connsiteX4459" fmla="*/ 7246575 w 11830043"/>
              <a:gd name="connsiteY4459" fmla="*/ 2412799 h 6533995"/>
              <a:gd name="connsiteX4460" fmla="*/ 7487803 w 11830043"/>
              <a:gd name="connsiteY4460" fmla="*/ 2412795 h 6533995"/>
              <a:gd name="connsiteX4461" fmla="*/ 7497524 w 11830043"/>
              <a:gd name="connsiteY4461" fmla="*/ 2422520 h 6533995"/>
              <a:gd name="connsiteX4462" fmla="*/ 7487803 w 11830043"/>
              <a:gd name="connsiteY4462" fmla="*/ 2432309 h 6533995"/>
              <a:gd name="connsiteX4463" fmla="*/ 7478019 w 11830043"/>
              <a:gd name="connsiteY4463" fmla="*/ 2422520 h 6533995"/>
              <a:gd name="connsiteX4464" fmla="*/ 7487803 w 11830043"/>
              <a:gd name="connsiteY4464" fmla="*/ 2412795 h 6533995"/>
              <a:gd name="connsiteX4465" fmla="*/ 7729032 w 11830043"/>
              <a:gd name="connsiteY4465" fmla="*/ 2412792 h 6533995"/>
              <a:gd name="connsiteX4466" fmla="*/ 7738753 w 11830043"/>
              <a:gd name="connsiteY4466" fmla="*/ 2422517 h 6533995"/>
              <a:gd name="connsiteX4467" fmla="*/ 7729032 w 11830043"/>
              <a:gd name="connsiteY4467" fmla="*/ 2432305 h 6533995"/>
              <a:gd name="connsiteX4468" fmla="*/ 7719249 w 11830043"/>
              <a:gd name="connsiteY4468" fmla="*/ 2422517 h 6533995"/>
              <a:gd name="connsiteX4469" fmla="*/ 7729032 w 11830043"/>
              <a:gd name="connsiteY4469" fmla="*/ 2412792 h 6533995"/>
              <a:gd name="connsiteX4470" fmla="*/ 7970260 w 11830043"/>
              <a:gd name="connsiteY4470" fmla="*/ 2412789 h 6533995"/>
              <a:gd name="connsiteX4471" fmla="*/ 7980044 w 11830043"/>
              <a:gd name="connsiteY4471" fmla="*/ 2422513 h 6533995"/>
              <a:gd name="connsiteX4472" fmla="*/ 7970260 w 11830043"/>
              <a:gd name="connsiteY4472" fmla="*/ 2432302 h 6533995"/>
              <a:gd name="connsiteX4473" fmla="*/ 7960477 w 11830043"/>
              <a:gd name="connsiteY4473" fmla="*/ 2422513 h 6533995"/>
              <a:gd name="connsiteX4474" fmla="*/ 7970260 w 11830043"/>
              <a:gd name="connsiteY4474" fmla="*/ 2412789 h 6533995"/>
              <a:gd name="connsiteX4475" fmla="*/ 8211553 w 11830043"/>
              <a:gd name="connsiteY4475" fmla="*/ 2412785 h 6533995"/>
              <a:gd name="connsiteX4476" fmla="*/ 8221273 w 11830043"/>
              <a:gd name="connsiteY4476" fmla="*/ 2422509 h 6533995"/>
              <a:gd name="connsiteX4477" fmla="*/ 8211553 w 11830043"/>
              <a:gd name="connsiteY4477" fmla="*/ 2432298 h 6533995"/>
              <a:gd name="connsiteX4478" fmla="*/ 8201769 w 11830043"/>
              <a:gd name="connsiteY4478" fmla="*/ 2422509 h 6533995"/>
              <a:gd name="connsiteX4479" fmla="*/ 8211553 w 11830043"/>
              <a:gd name="connsiteY4479" fmla="*/ 2412785 h 6533995"/>
              <a:gd name="connsiteX4480" fmla="*/ 8452781 w 11830043"/>
              <a:gd name="connsiteY4480" fmla="*/ 2412782 h 6533995"/>
              <a:gd name="connsiteX4481" fmla="*/ 8462566 w 11830043"/>
              <a:gd name="connsiteY4481" fmla="*/ 2422506 h 6533995"/>
              <a:gd name="connsiteX4482" fmla="*/ 8452781 w 11830043"/>
              <a:gd name="connsiteY4482" fmla="*/ 2432294 h 6533995"/>
              <a:gd name="connsiteX4483" fmla="*/ 8443061 w 11830043"/>
              <a:gd name="connsiteY4483" fmla="*/ 2422506 h 6533995"/>
              <a:gd name="connsiteX4484" fmla="*/ 8452781 w 11830043"/>
              <a:gd name="connsiteY4484" fmla="*/ 2412782 h 6533995"/>
              <a:gd name="connsiteX4485" fmla="*/ 8694009 w 11830043"/>
              <a:gd name="connsiteY4485" fmla="*/ 2412778 h 6533995"/>
              <a:gd name="connsiteX4486" fmla="*/ 8703730 w 11830043"/>
              <a:gd name="connsiteY4486" fmla="*/ 2422502 h 6533995"/>
              <a:gd name="connsiteX4487" fmla="*/ 8694009 w 11830043"/>
              <a:gd name="connsiteY4487" fmla="*/ 2432291 h 6533995"/>
              <a:gd name="connsiteX4488" fmla="*/ 8684289 w 11830043"/>
              <a:gd name="connsiteY4488" fmla="*/ 2422502 h 6533995"/>
              <a:gd name="connsiteX4489" fmla="*/ 8694009 w 11830043"/>
              <a:gd name="connsiteY4489" fmla="*/ 2412778 h 6533995"/>
              <a:gd name="connsiteX4490" fmla="*/ 8935237 w 11830043"/>
              <a:gd name="connsiteY4490" fmla="*/ 2412775 h 6533995"/>
              <a:gd name="connsiteX4491" fmla="*/ 8944958 w 11830043"/>
              <a:gd name="connsiteY4491" fmla="*/ 2422499 h 6533995"/>
              <a:gd name="connsiteX4492" fmla="*/ 8935237 w 11830043"/>
              <a:gd name="connsiteY4492" fmla="*/ 2432287 h 6533995"/>
              <a:gd name="connsiteX4493" fmla="*/ 8925454 w 11830043"/>
              <a:gd name="connsiteY4493" fmla="*/ 2422499 h 6533995"/>
              <a:gd name="connsiteX4494" fmla="*/ 8935237 w 11830043"/>
              <a:gd name="connsiteY4494" fmla="*/ 2412775 h 6533995"/>
              <a:gd name="connsiteX4495" fmla="*/ 9176467 w 11830043"/>
              <a:gd name="connsiteY4495" fmla="*/ 2412772 h 6533995"/>
              <a:gd name="connsiteX4496" fmla="*/ 9186187 w 11830043"/>
              <a:gd name="connsiteY4496" fmla="*/ 2422495 h 6533995"/>
              <a:gd name="connsiteX4497" fmla="*/ 9176467 w 11830043"/>
              <a:gd name="connsiteY4497" fmla="*/ 2432283 h 6533995"/>
              <a:gd name="connsiteX4498" fmla="*/ 9166683 w 11830043"/>
              <a:gd name="connsiteY4498" fmla="*/ 2422495 h 6533995"/>
              <a:gd name="connsiteX4499" fmla="*/ 9176467 w 11830043"/>
              <a:gd name="connsiteY4499" fmla="*/ 2412772 h 6533995"/>
              <a:gd name="connsiteX4500" fmla="*/ 9417695 w 11830043"/>
              <a:gd name="connsiteY4500" fmla="*/ 2412768 h 6533995"/>
              <a:gd name="connsiteX4501" fmla="*/ 9427416 w 11830043"/>
              <a:gd name="connsiteY4501" fmla="*/ 2422492 h 6533995"/>
              <a:gd name="connsiteX4502" fmla="*/ 9417695 w 11830043"/>
              <a:gd name="connsiteY4502" fmla="*/ 2432279 h 6533995"/>
              <a:gd name="connsiteX4503" fmla="*/ 9407911 w 11830043"/>
              <a:gd name="connsiteY4503" fmla="*/ 2422492 h 6533995"/>
              <a:gd name="connsiteX4504" fmla="*/ 9417695 w 11830043"/>
              <a:gd name="connsiteY4504" fmla="*/ 2412768 h 6533995"/>
              <a:gd name="connsiteX4505" fmla="*/ 9649203 w 11830043"/>
              <a:gd name="connsiteY4505" fmla="*/ 2171571 h 6533995"/>
              <a:gd name="connsiteX4506" fmla="*/ 9658923 w 11830043"/>
              <a:gd name="connsiteY4506" fmla="*/ 2181305 h 6533995"/>
              <a:gd name="connsiteX4507" fmla="*/ 9649203 w 11830043"/>
              <a:gd name="connsiteY4507" fmla="*/ 2191108 h 6533995"/>
              <a:gd name="connsiteX4508" fmla="*/ 9639483 w 11830043"/>
              <a:gd name="connsiteY4508" fmla="*/ 2181305 h 6533995"/>
              <a:gd name="connsiteX4509" fmla="*/ 9649203 w 11830043"/>
              <a:gd name="connsiteY4509" fmla="*/ 2171571 h 6533995"/>
              <a:gd name="connsiteX4510" fmla="*/ 9890432 w 11830043"/>
              <a:gd name="connsiteY4510" fmla="*/ 2171569 h 6533995"/>
              <a:gd name="connsiteX4511" fmla="*/ 9900152 w 11830043"/>
              <a:gd name="connsiteY4511" fmla="*/ 2181304 h 6533995"/>
              <a:gd name="connsiteX4512" fmla="*/ 9890432 w 11830043"/>
              <a:gd name="connsiteY4512" fmla="*/ 2191107 h 6533995"/>
              <a:gd name="connsiteX4513" fmla="*/ 9880648 w 11830043"/>
              <a:gd name="connsiteY4513" fmla="*/ 2181304 h 6533995"/>
              <a:gd name="connsiteX4514" fmla="*/ 9890432 w 11830043"/>
              <a:gd name="connsiteY4514" fmla="*/ 2171569 h 6533995"/>
              <a:gd name="connsiteX4515" fmla="*/ 10131660 w 11830043"/>
              <a:gd name="connsiteY4515" fmla="*/ 2171568 h 6533995"/>
              <a:gd name="connsiteX4516" fmla="*/ 10141444 w 11830043"/>
              <a:gd name="connsiteY4516" fmla="*/ 2181302 h 6533995"/>
              <a:gd name="connsiteX4517" fmla="*/ 10131660 w 11830043"/>
              <a:gd name="connsiteY4517" fmla="*/ 2191106 h 6533995"/>
              <a:gd name="connsiteX4518" fmla="*/ 10121940 w 11830043"/>
              <a:gd name="connsiteY4518" fmla="*/ 2181302 h 6533995"/>
              <a:gd name="connsiteX4519" fmla="*/ 10131660 w 11830043"/>
              <a:gd name="connsiteY4519" fmla="*/ 2171568 h 6533995"/>
              <a:gd name="connsiteX4520" fmla="*/ 10372888 w 11830043"/>
              <a:gd name="connsiteY4520" fmla="*/ 2171567 h 6533995"/>
              <a:gd name="connsiteX4521" fmla="*/ 10382673 w 11830043"/>
              <a:gd name="connsiteY4521" fmla="*/ 2181300 h 6533995"/>
              <a:gd name="connsiteX4522" fmla="*/ 10372888 w 11830043"/>
              <a:gd name="connsiteY4522" fmla="*/ 2191104 h 6533995"/>
              <a:gd name="connsiteX4523" fmla="*/ 10363168 w 11830043"/>
              <a:gd name="connsiteY4523" fmla="*/ 2181300 h 6533995"/>
              <a:gd name="connsiteX4524" fmla="*/ 10372888 w 11830043"/>
              <a:gd name="connsiteY4524" fmla="*/ 2171567 h 6533995"/>
              <a:gd name="connsiteX4525" fmla="*/ 10614116 w 11830043"/>
              <a:gd name="connsiteY4525" fmla="*/ 2171566 h 6533995"/>
              <a:gd name="connsiteX4526" fmla="*/ 10623901 w 11830043"/>
              <a:gd name="connsiteY4526" fmla="*/ 2181299 h 6533995"/>
              <a:gd name="connsiteX4527" fmla="*/ 10614116 w 11830043"/>
              <a:gd name="connsiteY4527" fmla="*/ 2191103 h 6533995"/>
              <a:gd name="connsiteX4528" fmla="*/ 10604396 w 11830043"/>
              <a:gd name="connsiteY4528" fmla="*/ 2181299 h 6533995"/>
              <a:gd name="connsiteX4529" fmla="*/ 10614116 w 11830043"/>
              <a:gd name="connsiteY4529" fmla="*/ 2171566 h 6533995"/>
              <a:gd name="connsiteX4530" fmla="*/ 10855345 w 11830043"/>
              <a:gd name="connsiteY4530" fmla="*/ 2171566 h 6533995"/>
              <a:gd name="connsiteX4531" fmla="*/ 10865065 w 11830043"/>
              <a:gd name="connsiteY4531" fmla="*/ 2181299 h 6533995"/>
              <a:gd name="connsiteX4532" fmla="*/ 10855345 w 11830043"/>
              <a:gd name="connsiteY4532" fmla="*/ 2191101 h 6533995"/>
              <a:gd name="connsiteX4533" fmla="*/ 10845625 w 11830043"/>
              <a:gd name="connsiteY4533" fmla="*/ 2181299 h 6533995"/>
              <a:gd name="connsiteX4534" fmla="*/ 10855345 w 11830043"/>
              <a:gd name="connsiteY4534" fmla="*/ 2171566 h 6533995"/>
              <a:gd name="connsiteX4535" fmla="*/ 11096574 w 11830043"/>
              <a:gd name="connsiteY4535" fmla="*/ 2171564 h 6533995"/>
              <a:gd name="connsiteX4536" fmla="*/ 11106294 w 11830043"/>
              <a:gd name="connsiteY4536" fmla="*/ 2181297 h 6533995"/>
              <a:gd name="connsiteX4537" fmla="*/ 11096574 w 11830043"/>
              <a:gd name="connsiteY4537" fmla="*/ 2191099 h 6533995"/>
              <a:gd name="connsiteX4538" fmla="*/ 11086790 w 11830043"/>
              <a:gd name="connsiteY4538" fmla="*/ 2181297 h 6533995"/>
              <a:gd name="connsiteX4539" fmla="*/ 11096574 w 11830043"/>
              <a:gd name="connsiteY4539" fmla="*/ 2171564 h 6533995"/>
              <a:gd name="connsiteX4540" fmla="*/ 11337802 w 11830043"/>
              <a:gd name="connsiteY4540" fmla="*/ 2171563 h 6533995"/>
              <a:gd name="connsiteX4541" fmla="*/ 11347587 w 11830043"/>
              <a:gd name="connsiteY4541" fmla="*/ 2181296 h 6533995"/>
              <a:gd name="connsiteX4542" fmla="*/ 11337802 w 11830043"/>
              <a:gd name="connsiteY4542" fmla="*/ 2191097 h 6533995"/>
              <a:gd name="connsiteX4543" fmla="*/ 11328082 w 11830043"/>
              <a:gd name="connsiteY4543" fmla="*/ 2181296 h 6533995"/>
              <a:gd name="connsiteX4544" fmla="*/ 11337802 w 11830043"/>
              <a:gd name="connsiteY4544" fmla="*/ 2171563 h 6533995"/>
              <a:gd name="connsiteX4545" fmla="*/ 11579030 w 11830043"/>
              <a:gd name="connsiteY4545" fmla="*/ 2171561 h 6533995"/>
              <a:gd name="connsiteX4546" fmla="*/ 11588815 w 11830043"/>
              <a:gd name="connsiteY4546" fmla="*/ 2181294 h 6533995"/>
              <a:gd name="connsiteX4547" fmla="*/ 11579030 w 11830043"/>
              <a:gd name="connsiteY4547" fmla="*/ 2191096 h 6533995"/>
              <a:gd name="connsiteX4548" fmla="*/ 11569310 w 11830043"/>
              <a:gd name="connsiteY4548" fmla="*/ 2181294 h 6533995"/>
              <a:gd name="connsiteX4549" fmla="*/ 11579030 w 11830043"/>
              <a:gd name="connsiteY4549" fmla="*/ 2171561 h 6533995"/>
              <a:gd name="connsiteX4550" fmla="*/ 11820259 w 11830043"/>
              <a:gd name="connsiteY4550" fmla="*/ 2171560 h 6533995"/>
              <a:gd name="connsiteX4551" fmla="*/ 11830043 w 11830043"/>
              <a:gd name="connsiteY4551" fmla="*/ 2181293 h 6533995"/>
              <a:gd name="connsiteX4552" fmla="*/ 11820259 w 11830043"/>
              <a:gd name="connsiteY4552" fmla="*/ 2191094 h 6533995"/>
              <a:gd name="connsiteX4553" fmla="*/ 11810539 w 11830043"/>
              <a:gd name="connsiteY4553" fmla="*/ 2181293 h 6533995"/>
              <a:gd name="connsiteX4554" fmla="*/ 11820259 w 11830043"/>
              <a:gd name="connsiteY4554" fmla="*/ 2171560 h 6533995"/>
              <a:gd name="connsiteX4555" fmla="*/ 9721 w 11830043"/>
              <a:gd name="connsiteY4555" fmla="*/ 2171559 h 6533995"/>
              <a:gd name="connsiteX4556" fmla="*/ 19505 w 11830043"/>
              <a:gd name="connsiteY4556" fmla="*/ 2181291 h 6533995"/>
              <a:gd name="connsiteX4557" fmla="*/ 9721 w 11830043"/>
              <a:gd name="connsiteY4557" fmla="*/ 2191092 h 6533995"/>
              <a:gd name="connsiteX4558" fmla="*/ 1 w 11830043"/>
              <a:gd name="connsiteY4558" fmla="*/ 2181291 h 6533995"/>
              <a:gd name="connsiteX4559" fmla="*/ 9721 w 11830043"/>
              <a:gd name="connsiteY4559" fmla="*/ 2171559 h 6533995"/>
              <a:gd name="connsiteX4560" fmla="*/ 251005 w 11830043"/>
              <a:gd name="connsiteY4560" fmla="*/ 2171558 h 6533995"/>
              <a:gd name="connsiteX4561" fmla="*/ 260788 w 11830043"/>
              <a:gd name="connsiteY4561" fmla="*/ 2181290 h 6533995"/>
              <a:gd name="connsiteX4562" fmla="*/ 251005 w 11830043"/>
              <a:gd name="connsiteY4562" fmla="*/ 2191091 h 6533995"/>
              <a:gd name="connsiteX4563" fmla="*/ 241285 w 11830043"/>
              <a:gd name="connsiteY4563" fmla="*/ 2181290 h 6533995"/>
              <a:gd name="connsiteX4564" fmla="*/ 251005 w 11830043"/>
              <a:gd name="connsiteY4564" fmla="*/ 2171558 h 6533995"/>
              <a:gd name="connsiteX4565" fmla="*/ 492224 w 11830043"/>
              <a:gd name="connsiteY4565" fmla="*/ 2171557 h 6533995"/>
              <a:gd name="connsiteX4566" fmla="*/ 501944 w 11830043"/>
              <a:gd name="connsiteY4566" fmla="*/ 2181289 h 6533995"/>
              <a:gd name="connsiteX4567" fmla="*/ 492224 w 11830043"/>
              <a:gd name="connsiteY4567" fmla="*/ 2191089 h 6533995"/>
              <a:gd name="connsiteX4568" fmla="*/ 482440 w 11830043"/>
              <a:gd name="connsiteY4568" fmla="*/ 2181289 h 6533995"/>
              <a:gd name="connsiteX4569" fmla="*/ 492224 w 11830043"/>
              <a:gd name="connsiteY4569" fmla="*/ 2171557 h 6533995"/>
              <a:gd name="connsiteX4570" fmla="*/ 733445 w 11830043"/>
              <a:gd name="connsiteY4570" fmla="*/ 2171556 h 6533995"/>
              <a:gd name="connsiteX4571" fmla="*/ 743165 w 11830043"/>
              <a:gd name="connsiteY4571" fmla="*/ 2181288 h 6533995"/>
              <a:gd name="connsiteX4572" fmla="*/ 733445 w 11830043"/>
              <a:gd name="connsiteY4572" fmla="*/ 2191088 h 6533995"/>
              <a:gd name="connsiteX4573" fmla="*/ 723661 w 11830043"/>
              <a:gd name="connsiteY4573" fmla="*/ 2181288 h 6533995"/>
              <a:gd name="connsiteX4574" fmla="*/ 733445 w 11830043"/>
              <a:gd name="connsiteY4574" fmla="*/ 2171556 h 6533995"/>
              <a:gd name="connsiteX4575" fmla="*/ 974665 w 11830043"/>
              <a:gd name="connsiteY4575" fmla="*/ 2171555 h 6533995"/>
              <a:gd name="connsiteX4576" fmla="*/ 984449 w 11830043"/>
              <a:gd name="connsiteY4576" fmla="*/ 2181286 h 6533995"/>
              <a:gd name="connsiteX4577" fmla="*/ 974665 w 11830043"/>
              <a:gd name="connsiteY4577" fmla="*/ 2191086 h 6533995"/>
              <a:gd name="connsiteX4578" fmla="*/ 964945 w 11830043"/>
              <a:gd name="connsiteY4578" fmla="*/ 2181286 h 6533995"/>
              <a:gd name="connsiteX4579" fmla="*/ 974665 w 11830043"/>
              <a:gd name="connsiteY4579" fmla="*/ 2171555 h 6533995"/>
              <a:gd name="connsiteX4580" fmla="*/ 1215885 w 11830043"/>
              <a:gd name="connsiteY4580" fmla="*/ 2171553 h 6533995"/>
              <a:gd name="connsiteX4581" fmla="*/ 1225669 w 11830043"/>
              <a:gd name="connsiteY4581" fmla="*/ 2181285 h 6533995"/>
              <a:gd name="connsiteX4582" fmla="*/ 1215885 w 11830043"/>
              <a:gd name="connsiteY4582" fmla="*/ 2191084 h 6533995"/>
              <a:gd name="connsiteX4583" fmla="*/ 1206165 w 11830043"/>
              <a:gd name="connsiteY4583" fmla="*/ 2181285 h 6533995"/>
              <a:gd name="connsiteX4584" fmla="*/ 1215885 w 11830043"/>
              <a:gd name="connsiteY4584" fmla="*/ 2171553 h 6533995"/>
              <a:gd name="connsiteX4585" fmla="*/ 1457106 w 11830043"/>
              <a:gd name="connsiteY4585" fmla="*/ 2171552 h 6533995"/>
              <a:gd name="connsiteX4586" fmla="*/ 1466826 w 11830043"/>
              <a:gd name="connsiteY4586" fmla="*/ 2181284 h 6533995"/>
              <a:gd name="connsiteX4587" fmla="*/ 1457106 w 11830043"/>
              <a:gd name="connsiteY4587" fmla="*/ 2191082 h 6533995"/>
              <a:gd name="connsiteX4588" fmla="*/ 1447322 w 11830043"/>
              <a:gd name="connsiteY4588" fmla="*/ 2181284 h 6533995"/>
              <a:gd name="connsiteX4589" fmla="*/ 1457106 w 11830043"/>
              <a:gd name="connsiteY4589" fmla="*/ 2171552 h 6533995"/>
              <a:gd name="connsiteX4590" fmla="*/ 1698331 w 11830043"/>
              <a:gd name="connsiteY4590" fmla="*/ 2171551 h 6533995"/>
              <a:gd name="connsiteX4591" fmla="*/ 1708117 w 11830043"/>
              <a:gd name="connsiteY4591" fmla="*/ 2181282 h 6533995"/>
              <a:gd name="connsiteX4592" fmla="*/ 1698331 w 11830043"/>
              <a:gd name="connsiteY4592" fmla="*/ 2191081 h 6533995"/>
              <a:gd name="connsiteX4593" fmla="*/ 1688546 w 11830043"/>
              <a:gd name="connsiteY4593" fmla="*/ 2181282 h 6533995"/>
              <a:gd name="connsiteX4594" fmla="*/ 1698331 w 11830043"/>
              <a:gd name="connsiteY4594" fmla="*/ 2171551 h 6533995"/>
              <a:gd name="connsiteX4595" fmla="*/ 1939580 w 11830043"/>
              <a:gd name="connsiteY4595" fmla="*/ 2171550 h 6533995"/>
              <a:gd name="connsiteX4596" fmla="*/ 1949364 w 11830043"/>
              <a:gd name="connsiteY4596" fmla="*/ 2181281 h 6533995"/>
              <a:gd name="connsiteX4597" fmla="*/ 1939580 w 11830043"/>
              <a:gd name="connsiteY4597" fmla="*/ 2191079 h 6533995"/>
              <a:gd name="connsiteX4598" fmla="*/ 1929860 w 11830043"/>
              <a:gd name="connsiteY4598" fmla="*/ 2181281 h 6533995"/>
              <a:gd name="connsiteX4599" fmla="*/ 1939580 w 11830043"/>
              <a:gd name="connsiteY4599" fmla="*/ 2171550 h 6533995"/>
              <a:gd name="connsiteX4600" fmla="*/ 2180788 w 11830043"/>
              <a:gd name="connsiteY4600" fmla="*/ 2171549 h 6533995"/>
              <a:gd name="connsiteX4601" fmla="*/ 2190580 w 11830043"/>
              <a:gd name="connsiteY4601" fmla="*/ 2181279 h 6533995"/>
              <a:gd name="connsiteX4602" fmla="*/ 2180788 w 11830043"/>
              <a:gd name="connsiteY4602" fmla="*/ 2191077 h 6533995"/>
              <a:gd name="connsiteX4603" fmla="*/ 2171083 w 11830043"/>
              <a:gd name="connsiteY4603" fmla="*/ 2181279 h 6533995"/>
              <a:gd name="connsiteX4604" fmla="*/ 2180788 w 11830043"/>
              <a:gd name="connsiteY4604" fmla="*/ 2171549 h 6533995"/>
              <a:gd name="connsiteX4605" fmla="*/ 2422037 w 11830043"/>
              <a:gd name="connsiteY4605" fmla="*/ 2171548 h 6533995"/>
              <a:gd name="connsiteX4606" fmla="*/ 2431752 w 11830043"/>
              <a:gd name="connsiteY4606" fmla="*/ 2181278 h 6533995"/>
              <a:gd name="connsiteX4607" fmla="*/ 2422037 w 11830043"/>
              <a:gd name="connsiteY4607" fmla="*/ 2191075 h 6533995"/>
              <a:gd name="connsiteX4608" fmla="*/ 2412256 w 11830043"/>
              <a:gd name="connsiteY4608" fmla="*/ 2181278 h 6533995"/>
              <a:gd name="connsiteX4609" fmla="*/ 2422037 w 11830043"/>
              <a:gd name="connsiteY4609" fmla="*/ 2171548 h 6533995"/>
              <a:gd name="connsiteX4610" fmla="*/ 2663275 w 11830043"/>
              <a:gd name="connsiteY4610" fmla="*/ 2171546 h 6533995"/>
              <a:gd name="connsiteX4611" fmla="*/ 2672996 w 11830043"/>
              <a:gd name="connsiteY4611" fmla="*/ 2181277 h 6533995"/>
              <a:gd name="connsiteX4612" fmla="*/ 2663275 w 11830043"/>
              <a:gd name="connsiteY4612" fmla="*/ 2191074 h 6533995"/>
              <a:gd name="connsiteX4613" fmla="*/ 2653491 w 11830043"/>
              <a:gd name="connsiteY4613" fmla="*/ 2181277 h 6533995"/>
              <a:gd name="connsiteX4614" fmla="*/ 2663275 w 11830043"/>
              <a:gd name="connsiteY4614" fmla="*/ 2171546 h 6533995"/>
              <a:gd name="connsiteX4615" fmla="*/ 2904571 w 11830043"/>
              <a:gd name="connsiteY4615" fmla="*/ 2171545 h 6533995"/>
              <a:gd name="connsiteX4616" fmla="*/ 2914354 w 11830043"/>
              <a:gd name="connsiteY4616" fmla="*/ 2181276 h 6533995"/>
              <a:gd name="connsiteX4617" fmla="*/ 2904571 w 11830043"/>
              <a:gd name="connsiteY4617" fmla="*/ 2191072 h 6533995"/>
              <a:gd name="connsiteX4618" fmla="*/ 2894790 w 11830043"/>
              <a:gd name="connsiteY4618" fmla="*/ 2181276 h 6533995"/>
              <a:gd name="connsiteX4619" fmla="*/ 2904571 w 11830043"/>
              <a:gd name="connsiteY4619" fmla="*/ 2171545 h 6533995"/>
              <a:gd name="connsiteX4620" fmla="*/ 3145750 w 11830043"/>
              <a:gd name="connsiteY4620" fmla="*/ 2171544 h 6533995"/>
              <a:gd name="connsiteX4621" fmla="*/ 3155532 w 11830043"/>
              <a:gd name="connsiteY4621" fmla="*/ 2181274 h 6533995"/>
              <a:gd name="connsiteX4622" fmla="*/ 3145750 w 11830043"/>
              <a:gd name="connsiteY4622" fmla="*/ 2191070 h 6533995"/>
              <a:gd name="connsiteX4623" fmla="*/ 3136032 w 11830043"/>
              <a:gd name="connsiteY4623" fmla="*/ 2181274 h 6533995"/>
              <a:gd name="connsiteX4624" fmla="*/ 3145750 w 11830043"/>
              <a:gd name="connsiteY4624" fmla="*/ 2171544 h 6533995"/>
              <a:gd name="connsiteX4625" fmla="*/ 3386958 w 11830043"/>
              <a:gd name="connsiteY4625" fmla="*/ 2171543 h 6533995"/>
              <a:gd name="connsiteX4626" fmla="*/ 3396743 w 11830043"/>
              <a:gd name="connsiteY4626" fmla="*/ 2181273 h 6533995"/>
              <a:gd name="connsiteX4627" fmla="*/ 3386958 w 11830043"/>
              <a:gd name="connsiteY4627" fmla="*/ 2191069 h 6533995"/>
              <a:gd name="connsiteX4628" fmla="*/ 3377235 w 11830043"/>
              <a:gd name="connsiteY4628" fmla="*/ 2181273 h 6533995"/>
              <a:gd name="connsiteX4629" fmla="*/ 3386958 w 11830043"/>
              <a:gd name="connsiteY4629" fmla="*/ 2171543 h 6533995"/>
              <a:gd name="connsiteX4630" fmla="*/ 3628211 w 11830043"/>
              <a:gd name="connsiteY4630" fmla="*/ 2171541 h 6533995"/>
              <a:gd name="connsiteX4631" fmla="*/ 3637936 w 11830043"/>
              <a:gd name="connsiteY4631" fmla="*/ 2181272 h 6533995"/>
              <a:gd name="connsiteX4632" fmla="*/ 3628211 w 11830043"/>
              <a:gd name="connsiteY4632" fmla="*/ 2191067 h 6533995"/>
              <a:gd name="connsiteX4633" fmla="*/ 3618429 w 11830043"/>
              <a:gd name="connsiteY4633" fmla="*/ 2181272 h 6533995"/>
              <a:gd name="connsiteX4634" fmla="*/ 3628211 w 11830043"/>
              <a:gd name="connsiteY4634" fmla="*/ 2171541 h 6533995"/>
              <a:gd name="connsiteX4635" fmla="*/ 3869430 w 11830043"/>
              <a:gd name="connsiteY4635" fmla="*/ 2171540 h 6533995"/>
              <a:gd name="connsiteX4636" fmla="*/ 3879147 w 11830043"/>
              <a:gd name="connsiteY4636" fmla="*/ 2181270 h 6533995"/>
              <a:gd name="connsiteX4637" fmla="*/ 3869430 w 11830043"/>
              <a:gd name="connsiteY4637" fmla="*/ 2191066 h 6533995"/>
              <a:gd name="connsiteX4638" fmla="*/ 3859646 w 11830043"/>
              <a:gd name="connsiteY4638" fmla="*/ 2181270 h 6533995"/>
              <a:gd name="connsiteX4639" fmla="*/ 3869430 w 11830043"/>
              <a:gd name="connsiteY4639" fmla="*/ 2171540 h 6533995"/>
              <a:gd name="connsiteX4640" fmla="*/ 4110581 w 11830043"/>
              <a:gd name="connsiteY4640" fmla="*/ 2171540 h 6533995"/>
              <a:gd name="connsiteX4641" fmla="*/ 4120362 w 11830043"/>
              <a:gd name="connsiteY4641" fmla="*/ 2181269 h 6533995"/>
              <a:gd name="connsiteX4642" fmla="*/ 4110581 w 11830043"/>
              <a:gd name="connsiteY4642" fmla="*/ 2191064 h 6533995"/>
              <a:gd name="connsiteX4643" fmla="*/ 4100799 w 11830043"/>
              <a:gd name="connsiteY4643" fmla="*/ 2181269 h 6533995"/>
              <a:gd name="connsiteX4644" fmla="*/ 4110581 w 11830043"/>
              <a:gd name="connsiteY4644" fmla="*/ 2171540 h 6533995"/>
              <a:gd name="connsiteX4645" fmla="*/ 4351806 w 11830043"/>
              <a:gd name="connsiteY4645" fmla="*/ 2171539 h 6533995"/>
              <a:gd name="connsiteX4646" fmla="*/ 4361580 w 11830043"/>
              <a:gd name="connsiteY4646" fmla="*/ 2181268 h 6533995"/>
              <a:gd name="connsiteX4647" fmla="*/ 4351806 w 11830043"/>
              <a:gd name="connsiteY4647" fmla="*/ 2191062 h 6533995"/>
              <a:gd name="connsiteX4648" fmla="*/ 4342006 w 11830043"/>
              <a:gd name="connsiteY4648" fmla="*/ 2181268 h 6533995"/>
              <a:gd name="connsiteX4649" fmla="*/ 4351806 w 11830043"/>
              <a:gd name="connsiteY4649" fmla="*/ 2171539 h 6533995"/>
              <a:gd name="connsiteX4650" fmla="*/ 4593017 w 11830043"/>
              <a:gd name="connsiteY4650" fmla="*/ 2171537 h 6533995"/>
              <a:gd name="connsiteX4651" fmla="*/ 4602795 w 11830043"/>
              <a:gd name="connsiteY4651" fmla="*/ 2181266 h 6533995"/>
              <a:gd name="connsiteX4652" fmla="*/ 4593017 w 11830043"/>
              <a:gd name="connsiteY4652" fmla="*/ 2191060 h 6533995"/>
              <a:gd name="connsiteX4653" fmla="*/ 4583304 w 11830043"/>
              <a:gd name="connsiteY4653" fmla="*/ 2181266 h 6533995"/>
              <a:gd name="connsiteX4654" fmla="*/ 4593017 w 11830043"/>
              <a:gd name="connsiteY4654" fmla="*/ 2171537 h 6533995"/>
              <a:gd name="connsiteX4655" fmla="*/ 4834252 w 11830043"/>
              <a:gd name="connsiteY4655" fmla="*/ 2171536 h 6533995"/>
              <a:gd name="connsiteX4656" fmla="*/ 4844040 w 11830043"/>
              <a:gd name="connsiteY4656" fmla="*/ 2181265 h 6533995"/>
              <a:gd name="connsiteX4657" fmla="*/ 4834252 w 11830043"/>
              <a:gd name="connsiteY4657" fmla="*/ 2191059 h 6533995"/>
              <a:gd name="connsiteX4658" fmla="*/ 4824534 w 11830043"/>
              <a:gd name="connsiteY4658" fmla="*/ 2181265 h 6533995"/>
              <a:gd name="connsiteX4659" fmla="*/ 4834252 w 11830043"/>
              <a:gd name="connsiteY4659" fmla="*/ 2171536 h 6533995"/>
              <a:gd name="connsiteX4660" fmla="*/ 5075485 w 11830043"/>
              <a:gd name="connsiteY4660" fmla="*/ 2171535 h 6533995"/>
              <a:gd name="connsiteX4661" fmla="*/ 5085201 w 11830043"/>
              <a:gd name="connsiteY4661" fmla="*/ 2181263 h 6533995"/>
              <a:gd name="connsiteX4662" fmla="*/ 5075485 w 11830043"/>
              <a:gd name="connsiteY4662" fmla="*/ 2191057 h 6533995"/>
              <a:gd name="connsiteX4663" fmla="*/ 5065704 w 11830043"/>
              <a:gd name="connsiteY4663" fmla="*/ 2181263 h 6533995"/>
              <a:gd name="connsiteX4664" fmla="*/ 5075485 w 11830043"/>
              <a:gd name="connsiteY4664" fmla="*/ 2171535 h 6533995"/>
              <a:gd name="connsiteX4665" fmla="*/ 5316710 w 11830043"/>
              <a:gd name="connsiteY4665" fmla="*/ 2171533 h 6533995"/>
              <a:gd name="connsiteX4666" fmla="*/ 5326429 w 11830043"/>
              <a:gd name="connsiteY4666" fmla="*/ 2181262 h 6533995"/>
              <a:gd name="connsiteX4667" fmla="*/ 5316710 w 11830043"/>
              <a:gd name="connsiteY4667" fmla="*/ 2191055 h 6533995"/>
              <a:gd name="connsiteX4668" fmla="*/ 5306924 w 11830043"/>
              <a:gd name="connsiteY4668" fmla="*/ 2181262 h 6533995"/>
              <a:gd name="connsiteX4669" fmla="*/ 5316710 w 11830043"/>
              <a:gd name="connsiteY4669" fmla="*/ 2171533 h 6533995"/>
              <a:gd name="connsiteX4670" fmla="*/ 5557991 w 11830043"/>
              <a:gd name="connsiteY4670" fmla="*/ 2171532 h 6533995"/>
              <a:gd name="connsiteX4671" fmla="*/ 5567774 w 11830043"/>
              <a:gd name="connsiteY4671" fmla="*/ 2181261 h 6533995"/>
              <a:gd name="connsiteX4672" fmla="*/ 5557991 w 11830043"/>
              <a:gd name="connsiteY4672" fmla="*/ 2191054 h 6533995"/>
              <a:gd name="connsiteX4673" fmla="*/ 5548208 w 11830043"/>
              <a:gd name="connsiteY4673" fmla="*/ 2181261 h 6533995"/>
              <a:gd name="connsiteX4674" fmla="*/ 5557991 w 11830043"/>
              <a:gd name="connsiteY4674" fmla="*/ 2171532 h 6533995"/>
              <a:gd name="connsiteX4675" fmla="*/ 5799205 w 11830043"/>
              <a:gd name="connsiteY4675" fmla="*/ 2171531 h 6533995"/>
              <a:gd name="connsiteX4676" fmla="*/ 5808989 w 11830043"/>
              <a:gd name="connsiteY4676" fmla="*/ 2181260 h 6533995"/>
              <a:gd name="connsiteX4677" fmla="*/ 5799205 w 11830043"/>
              <a:gd name="connsiteY4677" fmla="*/ 2191052 h 6533995"/>
              <a:gd name="connsiteX4678" fmla="*/ 5789486 w 11830043"/>
              <a:gd name="connsiteY4678" fmla="*/ 2181260 h 6533995"/>
              <a:gd name="connsiteX4679" fmla="*/ 5799205 w 11830043"/>
              <a:gd name="connsiteY4679" fmla="*/ 2171531 h 6533995"/>
              <a:gd name="connsiteX4680" fmla="*/ 6040432 w 11830043"/>
              <a:gd name="connsiteY4680" fmla="*/ 2171530 h 6533995"/>
              <a:gd name="connsiteX4681" fmla="*/ 6050216 w 11830043"/>
              <a:gd name="connsiteY4681" fmla="*/ 2181259 h 6533995"/>
              <a:gd name="connsiteX4682" fmla="*/ 6040432 w 11830043"/>
              <a:gd name="connsiteY4682" fmla="*/ 2191050 h 6533995"/>
              <a:gd name="connsiteX4683" fmla="*/ 6030712 w 11830043"/>
              <a:gd name="connsiteY4683" fmla="*/ 2181259 h 6533995"/>
              <a:gd name="connsiteX4684" fmla="*/ 6040432 w 11830043"/>
              <a:gd name="connsiteY4684" fmla="*/ 2171530 h 6533995"/>
              <a:gd name="connsiteX4685" fmla="*/ 6281661 w 11830043"/>
              <a:gd name="connsiteY4685" fmla="*/ 2171529 h 6533995"/>
              <a:gd name="connsiteX4686" fmla="*/ 6291381 w 11830043"/>
              <a:gd name="connsiteY4686" fmla="*/ 2181257 h 6533995"/>
              <a:gd name="connsiteX4687" fmla="*/ 6281661 w 11830043"/>
              <a:gd name="connsiteY4687" fmla="*/ 2191049 h 6533995"/>
              <a:gd name="connsiteX4688" fmla="*/ 6271877 w 11830043"/>
              <a:gd name="connsiteY4688" fmla="*/ 2181257 h 6533995"/>
              <a:gd name="connsiteX4689" fmla="*/ 6281661 w 11830043"/>
              <a:gd name="connsiteY4689" fmla="*/ 2171529 h 6533995"/>
              <a:gd name="connsiteX4690" fmla="*/ 6522889 w 11830043"/>
              <a:gd name="connsiteY4690" fmla="*/ 2171528 h 6533995"/>
              <a:gd name="connsiteX4691" fmla="*/ 6532610 w 11830043"/>
              <a:gd name="connsiteY4691" fmla="*/ 2181256 h 6533995"/>
              <a:gd name="connsiteX4692" fmla="*/ 6522889 w 11830043"/>
              <a:gd name="connsiteY4692" fmla="*/ 2191047 h 6533995"/>
              <a:gd name="connsiteX4693" fmla="*/ 6513105 w 11830043"/>
              <a:gd name="connsiteY4693" fmla="*/ 2181256 h 6533995"/>
              <a:gd name="connsiteX4694" fmla="*/ 6522889 w 11830043"/>
              <a:gd name="connsiteY4694" fmla="*/ 2171528 h 6533995"/>
              <a:gd name="connsiteX4695" fmla="*/ 6764118 w 11830043"/>
              <a:gd name="connsiteY4695" fmla="*/ 2171527 h 6533995"/>
              <a:gd name="connsiteX4696" fmla="*/ 6773902 w 11830043"/>
              <a:gd name="connsiteY4696" fmla="*/ 2181254 h 6533995"/>
              <a:gd name="connsiteX4697" fmla="*/ 6764118 w 11830043"/>
              <a:gd name="connsiteY4697" fmla="*/ 2191045 h 6533995"/>
              <a:gd name="connsiteX4698" fmla="*/ 6754335 w 11830043"/>
              <a:gd name="connsiteY4698" fmla="*/ 2181254 h 6533995"/>
              <a:gd name="connsiteX4699" fmla="*/ 6764118 w 11830043"/>
              <a:gd name="connsiteY4699" fmla="*/ 2171527 h 6533995"/>
              <a:gd name="connsiteX4700" fmla="*/ 7005346 w 11830043"/>
              <a:gd name="connsiteY4700" fmla="*/ 2171526 h 6533995"/>
              <a:gd name="connsiteX4701" fmla="*/ 7015130 w 11830043"/>
              <a:gd name="connsiteY4701" fmla="*/ 2181252 h 6533995"/>
              <a:gd name="connsiteX4702" fmla="*/ 7005346 w 11830043"/>
              <a:gd name="connsiteY4702" fmla="*/ 2191044 h 6533995"/>
              <a:gd name="connsiteX4703" fmla="*/ 6995626 w 11830043"/>
              <a:gd name="connsiteY4703" fmla="*/ 2181252 h 6533995"/>
              <a:gd name="connsiteX4704" fmla="*/ 7005346 w 11830043"/>
              <a:gd name="connsiteY4704" fmla="*/ 2171526 h 6533995"/>
              <a:gd name="connsiteX4705" fmla="*/ 7246575 w 11830043"/>
              <a:gd name="connsiteY4705" fmla="*/ 2171524 h 6533995"/>
              <a:gd name="connsiteX4706" fmla="*/ 7256359 w 11830043"/>
              <a:gd name="connsiteY4706" fmla="*/ 2181251 h 6533995"/>
              <a:gd name="connsiteX4707" fmla="*/ 7246575 w 11830043"/>
              <a:gd name="connsiteY4707" fmla="*/ 2191042 h 6533995"/>
              <a:gd name="connsiteX4708" fmla="*/ 7236855 w 11830043"/>
              <a:gd name="connsiteY4708" fmla="*/ 2181251 h 6533995"/>
              <a:gd name="connsiteX4709" fmla="*/ 7246575 w 11830043"/>
              <a:gd name="connsiteY4709" fmla="*/ 2171524 h 6533995"/>
              <a:gd name="connsiteX4710" fmla="*/ 7487803 w 11830043"/>
              <a:gd name="connsiteY4710" fmla="*/ 2171523 h 6533995"/>
              <a:gd name="connsiteX4711" fmla="*/ 7497524 w 11830043"/>
              <a:gd name="connsiteY4711" fmla="*/ 2181251 h 6533995"/>
              <a:gd name="connsiteX4712" fmla="*/ 7487803 w 11830043"/>
              <a:gd name="connsiteY4712" fmla="*/ 2191040 h 6533995"/>
              <a:gd name="connsiteX4713" fmla="*/ 7478019 w 11830043"/>
              <a:gd name="connsiteY4713" fmla="*/ 2181251 h 6533995"/>
              <a:gd name="connsiteX4714" fmla="*/ 7487803 w 11830043"/>
              <a:gd name="connsiteY4714" fmla="*/ 2171523 h 6533995"/>
              <a:gd name="connsiteX4715" fmla="*/ 7729032 w 11830043"/>
              <a:gd name="connsiteY4715" fmla="*/ 2171522 h 6533995"/>
              <a:gd name="connsiteX4716" fmla="*/ 7738753 w 11830043"/>
              <a:gd name="connsiteY4716" fmla="*/ 2181249 h 6533995"/>
              <a:gd name="connsiteX4717" fmla="*/ 7729032 w 11830043"/>
              <a:gd name="connsiteY4717" fmla="*/ 2191038 h 6533995"/>
              <a:gd name="connsiteX4718" fmla="*/ 7719249 w 11830043"/>
              <a:gd name="connsiteY4718" fmla="*/ 2181249 h 6533995"/>
              <a:gd name="connsiteX4719" fmla="*/ 7729032 w 11830043"/>
              <a:gd name="connsiteY4719" fmla="*/ 2171522 h 6533995"/>
              <a:gd name="connsiteX4720" fmla="*/ 7970260 w 11830043"/>
              <a:gd name="connsiteY4720" fmla="*/ 2171521 h 6533995"/>
              <a:gd name="connsiteX4721" fmla="*/ 7980044 w 11830043"/>
              <a:gd name="connsiteY4721" fmla="*/ 2181248 h 6533995"/>
              <a:gd name="connsiteX4722" fmla="*/ 7970260 w 11830043"/>
              <a:gd name="connsiteY4722" fmla="*/ 2191037 h 6533995"/>
              <a:gd name="connsiteX4723" fmla="*/ 7960477 w 11830043"/>
              <a:gd name="connsiteY4723" fmla="*/ 2181248 h 6533995"/>
              <a:gd name="connsiteX4724" fmla="*/ 7970260 w 11830043"/>
              <a:gd name="connsiteY4724" fmla="*/ 2171521 h 6533995"/>
              <a:gd name="connsiteX4725" fmla="*/ 8211553 w 11830043"/>
              <a:gd name="connsiteY4725" fmla="*/ 2171520 h 6533995"/>
              <a:gd name="connsiteX4726" fmla="*/ 8221273 w 11830043"/>
              <a:gd name="connsiteY4726" fmla="*/ 2181246 h 6533995"/>
              <a:gd name="connsiteX4727" fmla="*/ 8211553 w 11830043"/>
              <a:gd name="connsiteY4727" fmla="*/ 2191035 h 6533995"/>
              <a:gd name="connsiteX4728" fmla="*/ 8201769 w 11830043"/>
              <a:gd name="connsiteY4728" fmla="*/ 2181246 h 6533995"/>
              <a:gd name="connsiteX4729" fmla="*/ 8211553 w 11830043"/>
              <a:gd name="connsiteY4729" fmla="*/ 2171520 h 6533995"/>
              <a:gd name="connsiteX4730" fmla="*/ 8452781 w 11830043"/>
              <a:gd name="connsiteY4730" fmla="*/ 2171519 h 6533995"/>
              <a:gd name="connsiteX4731" fmla="*/ 8462566 w 11830043"/>
              <a:gd name="connsiteY4731" fmla="*/ 2181245 h 6533995"/>
              <a:gd name="connsiteX4732" fmla="*/ 8452781 w 11830043"/>
              <a:gd name="connsiteY4732" fmla="*/ 2191033 h 6533995"/>
              <a:gd name="connsiteX4733" fmla="*/ 8443061 w 11830043"/>
              <a:gd name="connsiteY4733" fmla="*/ 2181245 h 6533995"/>
              <a:gd name="connsiteX4734" fmla="*/ 8452781 w 11830043"/>
              <a:gd name="connsiteY4734" fmla="*/ 2171519 h 6533995"/>
              <a:gd name="connsiteX4735" fmla="*/ 8694009 w 11830043"/>
              <a:gd name="connsiteY4735" fmla="*/ 2171518 h 6533995"/>
              <a:gd name="connsiteX4736" fmla="*/ 8703730 w 11830043"/>
              <a:gd name="connsiteY4736" fmla="*/ 2181243 h 6533995"/>
              <a:gd name="connsiteX4737" fmla="*/ 8694009 w 11830043"/>
              <a:gd name="connsiteY4737" fmla="*/ 2191032 h 6533995"/>
              <a:gd name="connsiteX4738" fmla="*/ 8684289 w 11830043"/>
              <a:gd name="connsiteY4738" fmla="*/ 2181243 h 6533995"/>
              <a:gd name="connsiteX4739" fmla="*/ 8694009 w 11830043"/>
              <a:gd name="connsiteY4739" fmla="*/ 2171518 h 6533995"/>
              <a:gd name="connsiteX4740" fmla="*/ 8935237 w 11830043"/>
              <a:gd name="connsiteY4740" fmla="*/ 2171518 h 6533995"/>
              <a:gd name="connsiteX4741" fmla="*/ 8944958 w 11830043"/>
              <a:gd name="connsiteY4741" fmla="*/ 2181242 h 6533995"/>
              <a:gd name="connsiteX4742" fmla="*/ 8935237 w 11830043"/>
              <a:gd name="connsiteY4742" fmla="*/ 2191030 h 6533995"/>
              <a:gd name="connsiteX4743" fmla="*/ 8925454 w 11830043"/>
              <a:gd name="connsiteY4743" fmla="*/ 2181242 h 6533995"/>
              <a:gd name="connsiteX4744" fmla="*/ 8935237 w 11830043"/>
              <a:gd name="connsiteY4744" fmla="*/ 2171518 h 6533995"/>
              <a:gd name="connsiteX4745" fmla="*/ 9176467 w 11830043"/>
              <a:gd name="connsiteY4745" fmla="*/ 2171516 h 6533995"/>
              <a:gd name="connsiteX4746" fmla="*/ 9186187 w 11830043"/>
              <a:gd name="connsiteY4746" fmla="*/ 2181241 h 6533995"/>
              <a:gd name="connsiteX4747" fmla="*/ 9176467 w 11830043"/>
              <a:gd name="connsiteY4747" fmla="*/ 2191029 h 6533995"/>
              <a:gd name="connsiteX4748" fmla="*/ 9166683 w 11830043"/>
              <a:gd name="connsiteY4748" fmla="*/ 2181241 h 6533995"/>
              <a:gd name="connsiteX4749" fmla="*/ 9176467 w 11830043"/>
              <a:gd name="connsiteY4749" fmla="*/ 2171516 h 6533995"/>
              <a:gd name="connsiteX4750" fmla="*/ 9417695 w 11830043"/>
              <a:gd name="connsiteY4750" fmla="*/ 2171515 h 6533995"/>
              <a:gd name="connsiteX4751" fmla="*/ 9427416 w 11830043"/>
              <a:gd name="connsiteY4751" fmla="*/ 2181239 h 6533995"/>
              <a:gd name="connsiteX4752" fmla="*/ 9417695 w 11830043"/>
              <a:gd name="connsiteY4752" fmla="*/ 2191027 h 6533995"/>
              <a:gd name="connsiteX4753" fmla="*/ 9407911 w 11830043"/>
              <a:gd name="connsiteY4753" fmla="*/ 2181239 h 6533995"/>
              <a:gd name="connsiteX4754" fmla="*/ 9417695 w 11830043"/>
              <a:gd name="connsiteY4754" fmla="*/ 2171515 h 6533995"/>
              <a:gd name="connsiteX4755" fmla="*/ 9649203 w 11830043"/>
              <a:gd name="connsiteY4755" fmla="*/ 1930353 h 6533995"/>
              <a:gd name="connsiteX4756" fmla="*/ 9658923 w 11830043"/>
              <a:gd name="connsiteY4756" fmla="*/ 1940093 h 6533995"/>
              <a:gd name="connsiteX4757" fmla="*/ 9649203 w 11830043"/>
              <a:gd name="connsiteY4757" fmla="*/ 1949817 h 6533995"/>
              <a:gd name="connsiteX4758" fmla="*/ 9639483 w 11830043"/>
              <a:gd name="connsiteY4758" fmla="*/ 1940093 h 6533995"/>
              <a:gd name="connsiteX4759" fmla="*/ 9649203 w 11830043"/>
              <a:gd name="connsiteY4759" fmla="*/ 1930353 h 6533995"/>
              <a:gd name="connsiteX4760" fmla="*/ 9890432 w 11830043"/>
              <a:gd name="connsiteY4760" fmla="*/ 1930351 h 6533995"/>
              <a:gd name="connsiteX4761" fmla="*/ 9900152 w 11830043"/>
              <a:gd name="connsiteY4761" fmla="*/ 1940091 h 6533995"/>
              <a:gd name="connsiteX4762" fmla="*/ 9890432 w 11830043"/>
              <a:gd name="connsiteY4762" fmla="*/ 1949814 h 6533995"/>
              <a:gd name="connsiteX4763" fmla="*/ 9880648 w 11830043"/>
              <a:gd name="connsiteY4763" fmla="*/ 1940091 h 6533995"/>
              <a:gd name="connsiteX4764" fmla="*/ 9890432 w 11830043"/>
              <a:gd name="connsiteY4764" fmla="*/ 1930351 h 6533995"/>
              <a:gd name="connsiteX4765" fmla="*/ 10131660 w 11830043"/>
              <a:gd name="connsiteY4765" fmla="*/ 1930347 h 6533995"/>
              <a:gd name="connsiteX4766" fmla="*/ 10141444 w 11830043"/>
              <a:gd name="connsiteY4766" fmla="*/ 1940088 h 6533995"/>
              <a:gd name="connsiteX4767" fmla="*/ 10131660 w 11830043"/>
              <a:gd name="connsiteY4767" fmla="*/ 1949811 h 6533995"/>
              <a:gd name="connsiteX4768" fmla="*/ 10121940 w 11830043"/>
              <a:gd name="connsiteY4768" fmla="*/ 1940088 h 6533995"/>
              <a:gd name="connsiteX4769" fmla="*/ 10131660 w 11830043"/>
              <a:gd name="connsiteY4769" fmla="*/ 1930347 h 6533995"/>
              <a:gd name="connsiteX4770" fmla="*/ 10372888 w 11830043"/>
              <a:gd name="connsiteY4770" fmla="*/ 1930344 h 6533995"/>
              <a:gd name="connsiteX4771" fmla="*/ 10382673 w 11830043"/>
              <a:gd name="connsiteY4771" fmla="*/ 1940086 h 6533995"/>
              <a:gd name="connsiteX4772" fmla="*/ 10372888 w 11830043"/>
              <a:gd name="connsiteY4772" fmla="*/ 1949809 h 6533995"/>
              <a:gd name="connsiteX4773" fmla="*/ 10363168 w 11830043"/>
              <a:gd name="connsiteY4773" fmla="*/ 1940086 h 6533995"/>
              <a:gd name="connsiteX4774" fmla="*/ 10372888 w 11830043"/>
              <a:gd name="connsiteY4774" fmla="*/ 1930344 h 6533995"/>
              <a:gd name="connsiteX4775" fmla="*/ 10614116 w 11830043"/>
              <a:gd name="connsiteY4775" fmla="*/ 1930341 h 6533995"/>
              <a:gd name="connsiteX4776" fmla="*/ 10623901 w 11830043"/>
              <a:gd name="connsiteY4776" fmla="*/ 1940084 h 6533995"/>
              <a:gd name="connsiteX4777" fmla="*/ 10614116 w 11830043"/>
              <a:gd name="connsiteY4777" fmla="*/ 1949807 h 6533995"/>
              <a:gd name="connsiteX4778" fmla="*/ 10604396 w 11830043"/>
              <a:gd name="connsiteY4778" fmla="*/ 1940084 h 6533995"/>
              <a:gd name="connsiteX4779" fmla="*/ 10614116 w 11830043"/>
              <a:gd name="connsiteY4779" fmla="*/ 1930341 h 6533995"/>
              <a:gd name="connsiteX4780" fmla="*/ 10855345 w 11830043"/>
              <a:gd name="connsiteY4780" fmla="*/ 1930338 h 6533995"/>
              <a:gd name="connsiteX4781" fmla="*/ 10865065 w 11830043"/>
              <a:gd name="connsiteY4781" fmla="*/ 1940082 h 6533995"/>
              <a:gd name="connsiteX4782" fmla="*/ 10855345 w 11830043"/>
              <a:gd name="connsiteY4782" fmla="*/ 1949805 h 6533995"/>
              <a:gd name="connsiteX4783" fmla="*/ 10845625 w 11830043"/>
              <a:gd name="connsiteY4783" fmla="*/ 1940082 h 6533995"/>
              <a:gd name="connsiteX4784" fmla="*/ 10855345 w 11830043"/>
              <a:gd name="connsiteY4784" fmla="*/ 1930338 h 6533995"/>
              <a:gd name="connsiteX4785" fmla="*/ 11096574 w 11830043"/>
              <a:gd name="connsiteY4785" fmla="*/ 1930335 h 6533995"/>
              <a:gd name="connsiteX4786" fmla="*/ 11106294 w 11830043"/>
              <a:gd name="connsiteY4786" fmla="*/ 1940079 h 6533995"/>
              <a:gd name="connsiteX4787" fmla="*/ 11096574 w 11830043"/>
              <a:gd name="connsiteY4787" fmla="*/ 1949802 h 6533995"/>
              <a:gd name="connsiteX4788" fmla="*/ 11086790 w 11830043"/>
              <a:gd name="connsiteY4788" fmla="*/ 1940079 h 6533995"/>
              <a:gd name="connsiteX4789" fmla="*/ 11096574 w 11830043"/>
              <a:gd name="connsiteY4789" fmla="*/ 1930335 h 6533995"/>
              <a:gd name="connsiteX4790" fmla="*/ 11337802 w 11830043"/>
              <a:gd name="connsiteY4790" fmla="*/ 1930332 h 6533995"/>
              <a:gd name="connsiteX4791" fmla="*/ 11347587 w 11830043"/>
              <a:gd name="connsiteY4791" fmla="*/ 1940077 h 6533995"/>
              <a:gd name="connsiteX4792" fmla="*/ 11337802 w 11830043"/>
              <a:gd name="connsiteY4792" fmla="*/ 1949800 h 6533995"/>
              <a:gd name="connsiteX4793" fmla="*/ 11328082 w 11830043"/>
              <a:gd name="connsiteY4793" fmla="*/ 1940077 h 6533995"/>
              <a:gd name="connsiteX4794" fmla="*/ 11337802 w 11830043"/>
              <a:gd name="connsiteY4794" fmla="*/ 1930332 h 6533995"/>
              <a:gd name="connsiteX4795" fmla="*/ 11579030 w 11830043"/>
              <a:gd name="connsiteY4795" fmla="*/ 1930329 h 6533995"/>
              <a:gd name="connsiteX4796" fmla="*/ 11588815 w 11830043"/>
              <a:gd name="connsiteY4796" fmla="*/ 1940075 h 6533995"/>
              <a:gd name="connsiteX4797" fmla="*/ 11579030 w 11830043"/>
              <a:gd name="connsiteY4797" fmla="*/ 1949798 h 6533995"/>
              <a:gd name="connsiteX4798" fmla="*/ 11569310 w 11830043"/>
              <a:gd name="connsiteY4798" fmla="*/ 1940075 h 6533995"/>
              <a:gd name="connsiteX4799" fmla="*/ 11579030 w 11830043"/>
              <a:gd name="connsiteY4799" fmla="*/ 1930329 h 6533995"/>
              <a:gd name="connsiteX4800" fmla="*/ 11820259 w 11830043"/>
              <a:gd name="connsiteY4800" fmla="*/ 1930326 h 6533995"/>
              <a:gd name="connsiteX4801" fmla="*/ 11830043 w 11830043"/>
              <a:gd name="connsiteY4801" fmla="*/ 1940073 h 6533995"/>
              <a:gd name="connsiteX4802" fmla="*/ 11820259 w 11830043"/>
              <a:gd name="connsiteY4802" fmla="*/ 1949795 h 6533995"/>
              <a:gd name="connsiteX4803" fmla="*/ 11810539 w 11830043"/>
              <a:gd name="connsiteY4803" fmla="*/ 1940073 h 6533995"/>
              <a:gd name="connsiteX4804" fmla="*/ 11820259 w 11830043"/>
              <a:gd name="connsiteY4804" fmla="*/ 1930326 h 6533995"/>
              <a:gd name="connsiteX4805" fmla="*/ 9721 w 11830043"/>
              <a:gd name="connsiteY4805" fmla="*/ 1930323 h 6533995"/>
              <a:gd name="connsiteX4806" fmla="*/ 19505 w 11830043"/>
              <a:gd name="connsiteY4806" fmla="*/ 1940071 h 6533995"/>
              <a:gd name="connsiteX4807" fmla="*/ 9721 w 11830043"/>
              <a:gd name="connsiteY4807" fmla="*/ 1949794 h 6533995"/>
              <a:gd name="connsiteX4808" fmla="*/ 1 w 11830043"/>
              <a:gd name="connsiteY4808" fmla="*/ 1940071 h 6533995"/>
              <a:gd name="connsiteX4809" fmla="*/ 9721 w 11830043"/>
              <a:gd name="connsiteY4809" fmla="*/ 1930323 h 6533995"/>
              <a:gd name="connsiteX4810" fmla="*/ 251004 w 11830043"/>
              <a:gd name="connsiteY4810" fmla="*/ 1930319 h 6533995"/>
              <a:gd name="connsiteX4811" fmla="*/ 260788 w 11830043"/>
              <a:gd name="connsiteY4811" fmla="*/ 1940069 h 6533995"/>
              <a:gd name="connsiteX4812" fmla="*/ 251004 w 11830043"/>
              <a:gd name="connsiteY4812" fmla="*/ 1949792 h 6533995"/>
              <a:gd name="connsiteX4813" fmla="*/ 241284 w 11830043"/>
              <a:gd name="connsiteY4813" fmla="*/ 1940069 h 6533995"/>
              <a:gd name="connsiteX4814" fmla="*/ 251004 w 11830043"/>
              <a:gd name="connsiteY4814" fmla="*/ 1930319 h 6533995"/>
              <a:gd name="connsiteX4815" fmla="*/ 492224 w 11830043"/>
              <a:gd name="connsiteY4815" fmla="*/ 1930316 h 6533995"/>
              <a:gd name="connsiteX4816" fmla="*/ 501944 w 11830043"/>
              <a:gd name="connsiteY4816" fmla="*/ 1940067 h 6533995"/>
              <a:gd name="connsiteX4817" fmla="*/ 492224 w 11830043"/>
              <a:gd name="connsiteY4817" fmla="*/ 1949789 h 6533995"/>
              <a:gd name="connsiteX4818" fmla="*/ 482440 w 11830043"/>
              <a:gd name="connsiteY4818" fmla="*/ 1940067 h 6533995"/>
              <a:gd name="connsiteX4819" fmla="*/ 492224 w 11830043"/>
              <a:gd name="connsiteY4819" fmla="*/ 1930316 h 6533995"/>
              <a:gd name="connsiteX4820" fmla="*/ 733445 w 11830043"/>
              <a:gd name="connsiteY4820" fmla="*/ 1930313 h 6533995"/>
              <a:gd name="connsiteX4821" fmla="*/ 743165 w 11830043"/>
              <a:gd name="connsiteY4821" fmla="*/ 1940065 h 6533995"/>
              <a:gd name="connsiteX4822" fmla="*/ 733445 w 11830043"/>
              <a:gd name="connsiteY4822" fmla="*/ 1949788 h 6533995"/>
              <a:gd name="connsiteX4823" fmla="*/ 723661 w 11830043"/>
              <a:gd name="connsiteY4823" fmla="*/ 1940065 h 6533995"/>
              <a:gd name="connsiteX4824" fmla="*/ 733445 w 11830043"/>
              <a:gd name="connsiteY4824" fmla="*/ 1930313 h 6533995"/>
              <a:gd name="connsiteX4825" fmla="*/ 974665 w 11830043"/>
              <a:gd name="connsiteY4825" fmla="*/ 1930310 h 6533995"/>
              <a:gd name="connsiteX4826" fmla="*/ 984449 w 11830043"/>
              <a:gd name="connsiteY4826" fmla="*/ 1940062 h 6533995"/>
              <a:gd name="connsiteX4827" fmla="*/ 974665 w 11830043"/>
              <a:gd name="connsiteY4827" fmla="*/ 1949786 h 6533995"/>
              <a:gd name="connsiteX4828" fmla="*/ 964945 w 11830043"/>
              <a:gd name="connsiteY4828" fmla="*/ 1940062 h 6533995"/>
              <a:gd name="connsiteX4829" fmla="*/ 974665 w 11830043"/>
              <a:gd name="connsiteY4829" fmla="*/ 1930310 h 6533995"/>
              <a:gd name="connsiteX4830" fmla="*/ 1215885 w 11830043"/>
              <a:gd name="connsiteY4830" fmla="*/ 1930307 h 6533995"/>
              <a:gd name="connsiteX4831" fmla="*/ 1225669 w 11830043"/>
              <a:gd name="connsiteY4831" fmla="*/ 1940061 h 6533995"/>
              <a:gd name="connsiteX4832" fmla="*/ 1215885 w 11830043"/>
              <a:gd name="connsiteY4832" fmla="*/ 1949784 h 6533995"/>
              <a:gd name="connsiteX4833" fmla="*/ 1206165 w 11830043"/>
              <a:gd name="connsiteY4833" fmla="*/ 1940061 h 6533995"/>
              <a:gd name="connsiteX4834" fmla="*/ 1215885 w 11830043"/>
              <a:gd name="connsiteY4834" fmla="*/ 1930307 h 6533995"/>
              <a:gd name="connsiteX4835" fmla="*/ 1457106 w 11830043"/>
              <a:gd name="connsiteY4835" fmla="*/ 1930304 h 6533995"/>
              <a:gd name="connsiteX4836" fmla="*/ 1466826 w 11830043"/>
              <a:gd name="connsiteY4836" fmla="*/ 1940058 h 6533995"/>
              <a:gd name="connsiteX4837" fmla="*/ 1457106 w 11830043"/>
              <a:gd name="connsiteY4837" fmla="*/ 1949781 h 6533995"/>
              <a:gd name="connsiteX4838" fmla="*/ 1447322 w 11830043"/>
              <a:gd name="connsiteY4838" fmla="*/ 1940058 h 6533995"/>
              <a:gd name="connsiteX4839" fmla="*/ 1457106 w 11830043"/>
              <a:gd name="connsiteY4839" fmla="*/ 1930304 h 6533995"/>
              <a:gd name="connsiteX4840" fmla="*/ 1698331 w 11830043"/>
              <a:gd name="connsiteY4840" fmla="*/ 1930301 h 6533995"/>
              <a:gd name="connsiteX4841" fmla="*/ 1708117 w 11830043"/>
              <a:gd name="connsiteY4841" fmla="*/ 1940056 h 6533995"/>
              <a:gd name="connsiteX4842" fmla="*/ 1698331 w 11830043"/>
              <a:gd name="connsiteY4842" fmla="*/ 1949780 h 6533995"/>
              <a:gd name="connsiteX4843" fmla="*/ 1688546 w 11830043"/>
              <a:gd name="connsiteY4843" fmla="*/ 1940056 h 6533995"/>
              <a:gd name="connsiteX4844" fmla="*/ 1698331 w 11830043"/>
              <a:gd name="connsiteY4844" fmla="*/ 1930301 h 6533995"/>
              <a:gd name="connsiteX4845" fmla="*/ 1939580 w 11830043"/>
              <a:gd name="connsiteY4845" fmla="*/ 1930298 h 6533995"/>
              <a:gd name="connsiteX4846" fmla="*/ 1949364 w 11830043"/>
              <a:gd name="connsiteY4846" fmla="*/ 1940054 h 6533995"/>
              <a:gd name="connsiteX4847" fmla="*/ 1939580 w 11830043"/>
              <a:gd name="connsiteY4847" fmla="*/ 1949778 h 6533995"/>
              <a:gd name="connsiteX4848" fmla="*/ 1929860 w 11830043"/>
              <a:gd name="connsiteY4848" fmla="*/ 1940054 h 6533995"/>
              <a:gd name="connsiteX4849" fmla="*/ 1939580 w 11830043"/>
              <a:gd name="connsiteY4849" fmla="*/ 1930298 h 6533995"/>
              <a:gd name="connsiteX4850" fmla="*/ 2180788 w 11830043"/>
              <a:gd name="connsiteY4850" fmla="*/ 1930295 h 6533995"/>
              <a:gd name="connsiteX4851" fmla="*/ 2190580 w 11830043"/>
              <a:gd name="connsiteY4851" fmla="*/ 1940052 h 6533995"/>
              <a:gd name="connsiteX4852" fmla="*/ 2180788 w 11830043"/>
              <a:gd name="connsiteY4852" fmla="*/ 1949775 h 6533995"/>
              <a:gd name="connsiteX4853" fmla="*/ 2171083 w 11830043"/>
              <a:gd name="connsiteY4853" fmla="*/ 1940052 h 6533995"/>
              <a:gd name="connsiteX4854" fmla="*/ 2180788 w 11830043"/>
              <a:gd name="connsiteY4854" fmla="*/ 1930295 h 6533995"/>
              <a:gd name="connsiteX4855" fmla="*/ 2422036 w 11830043"/>
              <a:gd name="connsiteY4855" fmla="*/ 1930292 h 6533995"/>
              <a:gd name="connsiteX4856" fmla="*/ 2431752 w 11830043"/>
              <a:gd name="connsiteY4856" fmla="*/ 1940050 h 6533995"/>
              <a:gd name="connsiteX4857" fmla="*/ 2422036 w 11830043"/>
              <a:gd name="connsiteY4857" fmla="*/ 1949773 h 6533995"/>
              <a:gd name="connsiteX4858" fmla="*/ 2412256 w 11830043"/>
              <a:gd name="connsiteY4858" fmla="*/ 1940050 h 6533995"/>
              <a:gd name="connsiteX4859" fmla="*/ 2422036 w 11830043"/>
              <a:gd name="connsiteY4859" fmla="*/ 1930292 h 6533995"/>
              <a:gd name="connsiteX4860" fmla="*/ 2663275 w 11830043"/>
              <a:gd name="connsiteY4860" fmla="*/ 1930289 h 6533995"/>
              <a:gd name="connsiteX4861" fmla="*/ 2672996 w 11830043"/>
              <a:gd name="connsiteY4861" fmla="*/ 1940048 h 6533995"/>
              <a:gd name="connsiteX4862" fmla="*/ 2663275 w 11830043"/>
              <a:gd name="connsiteY4862" fmla="*/ 1949771 h 6533995"/>
              <a:gd name="connsiteX4863" fmla="*/ 2653491 w 11830043"/>
              <a:gd name="connsiteY4863" fmla="*/ 1940048 h 6533995"/>
              <a:gd name="connsiteX4864" fmla="*/ 2663275 w 11830043"/>
              <a:gd name="connsiteY4864" fmla="*/ 1930289 h 6533995"/>
              <a:gd name="connsiteX4865" fmla="*/ 2904571 w 11830043"/>
              <a:gd name="connsiteY4865" fmla="*/ 1930286 h 6533995"/>
              <a:gd name="connsiteX4866" fmla="*/ 2914354 w 11830043"/>
              <a:gd name="connsiteY4866" fmla="*/ 1940046 h 6533995"/>
              <a:gd name="connsiteX4867" fmla="*/ 2904571 w 11830043"/>
              <a:gd name="connsiteY4867" fmla="*/ 1949769 h 6533995"/>
              <a:gd name="connsiteX4868" fmla="*/ 2894789 w 11830043"/>
              <a:gd name="connsiteY4868" fmla="*/ 1940046 h 6533995"/>
              <a:gd name="connsiteX4869" fmla="*/ 2904571 w 11830043"/>
              <a:gd name="connsiteY4869" fmla="*/ 1930286 h 6533995"/>
              <a:gd name="connsiteX4870" fmla="*/ 3145750 w 11830043"/>
              <a:gd name="connsiteY4870" fmla="*/ 1930282 h 6533995"/>
              <a:gd name="connsiteX4871" fmla="*/ 3155532 w 11830043"/>
              <a:gd name="connsiteY4871" fmla="*/ 1940044 h 6533995"/>
              <a:gd name="connsiteX4872" fmla="*/ 3145750 w 11830043"/>
              <a:gd name="connsiteY4872" fmla="*/ 1949768 h 6533995"/>
              <a:gd name="connsiteX4873" fmla="*/ 3136031 w 11830043"/>
              <a:gd name="connsiteY4873" fmla="*/ 1940044 h 6533995"/>
              <a:gd name="connsiteX4874" fmla="*/ 3145750 w 11830043"/>
              <a:gd name="connsiteY4874" fmla="*/ 1930282 h 6533995"/>
              <a:gd name="connsiteX4875" fmla="*/ 3386957 w 11830043"/>
              <a:gd name="connsiteY4875" fmla="*/ 1930279 h 6533995"/>
              <a:gd name="connsiteX4876" fmla="*/ 3396743 w 11830043"/>
              <a:gd name="connsiteY4876" fmla="*/ 1940042 h 6533995"/>
              <a:gd name="connsiteX4877" fmla="*/ 3386957 w 11830043"/>
              <a:gd name="connsiteY4877" fmla="*/ 1949765 h 6533995"/>
              <a:gd name="connsiteX4878" fmla="*/ 3377235 w 11830043"/>
              <a:gd name="connsiteY4878" fmla="*/ 1940042 h 6533995"/>
              <a:gd name="connsiteX4879" fmla="*/ 3386957 w 11830043"/>
              <a:gd name="connsiteY4879" fmla="*/ 1930279 h 6533995"/>
              <a:gd name="connsiteX4880" fmla="*/ 3628211 w 11830043"/>
              <a:gd name="connsiteY4880" fmla="*/ 1930276 h 6533995"/>
              <a:gd name="connsiteX4881" fmla="*/ 3637936 w 11830043"/>
              <a:gd name="connsiteY4881" fmla="*/ 1940040 h 6533995"/>
              <a:gd name="connsiteX4882" fmla="*/ 3628211 w 11830043"/>
              <a:gd name="connsiteY4882" fmla="*/ 1949763 h 6533995"/>
              <a:gd name="connsiteX4883" fmla="*/ 3618429 w 11830043"/>
              <a:gd name="connsiteY4883" fmla="*/ 1940040 h 6533995"/>
              <a:gd name="connsiteX4884" fmla="*/ 3628211 w 11830043"/>
              <a:gd name="connsiteY4884" fmla="*/ 1930276 h 6533995"/>
              <a:gd name="connsiteX4885" fmla="*/ 3869430 w 11830043"/>
              <a:gd name="connsiteY4885" fmla="*/ 1930273 h 6533995"/>
              <a:gd name="connsiteX4886" fmla="*/ 3879147 w 11830043"/>
              <a:gd name="connsiteY4886" fmla="*/ 1940038 h 6533995"/>
              <a:gd name="connsiteX4887" fmla="*/ 3869430 w 11830043"/>
              <a:gd name="connsiteY4887" fmla="*/ 1949761 h 6533995"/>
              <a:gd name="connsiteX4888" fmla="*/ 3859646 w 11830043"/>
              <a:gd name="connsiteY4888" fmla="*/ 1940038 h 6533995"/>
              <a:gd name="connsiteX4889" fmla="*/ 3869430 w 11830043"/>
              <a:gd name="connsiteY4889" fmla="*/ 1930273 h 6533995"/>
              <a:gd name="connsiteX4890" fmla="*/ 4110581 w 11830043"/>
              <a:gd name="connsiteY4890" fmla="*/ 1930270 h 6533995"/>
              <a:gd name="connsiteX4891" fmla="*/ 4120362 w 11830043"/>
              <a:gd name="connsiteY4891" fmla="*/ 1940036 h 6533995"/>
              <a:gd name="connsiteX4892" fmla="*/ 4110581 w 11830043"/>
              <a:gd name="connsiteY4892" fmla="*/ 1949759 h 6533995"/>
              <a:gd name="connsiteX4893" fmla="*/ 4100797 w 11830043"/>
              <a:gd name="connsiteY4893" fmla="*/ 1940036 h 6533995"/>
              <a:gd name="connsiteX4894" fmla="*/ 4110581 w 11830043"/>
              <a:gd name="connsiteY4894" fmla="*/ 1930270 h 6533995"/>
              <a:gd name="connsiteX4895" fmla="*/ 4351806 w 11830043"/>
              <a:gd name="connsiteY4895" fmla="*/ 1930267 h 6533995"/>
              <a:gd name="connsiteX4896" fmla="*/ 4361580 w 11830043"/>
              <a:gd name="connsiteY4896" fmla="*/ 1940034 h 6533995"/>
              <a:gd name="connsiteX4897" fmla="*/ 4351806 w 11830043"/>
              <a:gd name="connsiteY4897" fmla="*/ 1949757 h 6533995"/>
              <a:gd name="connsiteX4898" fmla="*/ 4342006 w 11830043"/>
              <a:gd name="connsiteY4898" fmla="*/ 1940034 h 6533995"/>
              <a:gd name="connsiteX4899" fmla="*/ 4351806 w 11830043"/>
              <a:gd name="connsiteY4899" fmla="*/ 1930267 h 6533995"/>
              <a:gd name="connsiteX4900" fmla="*/ 4593017 w 11830043"/>
              <a:gd name="connsiteY4900" fmla="*/ 1930264 h 6533995"/>
              <a:gd name="connsiteX4901" fmla="*/ 4602795 w 11830043"/>
              <a:gd name="connsiteY4901" fmla="*/ 1940031 h 6533995"/>
              <a:gd name="connsiteX4902" fmla="*/ 4593017 w 11830043"/>
              <a:gd name="connsiteY4902" fmla="*/ 1949754 h 6533995"/>
              <a:gd name="connsiteX4903" fmla="*/ 4583304 w 11830043"/>
              <a:gd name="connsiteY4903" fmla="*/ 1940031 h 6533995"/>
              <a:gd name="connsiteX4904" fmla="*/ 4593017 w 11830043"/>
              <a:gd name="connsiteY4904" fmla="*/ 1930264 h 6533995"/>
              <a:gd name="connsiteX4905" fmla="*/ 4834252 w 11830043"/>
              <a:gd name="connsiteY4905" fmla="*/ 1930261 h 6533995"/>
              <a:gd name="connsiteX4906" fmla="*/ 4844038 w 11830043"/>
              <a:gd name="connsiteY4906" fmla="*/ 1940029 h 6533995"/>
              <a:gd name="connsiteX4907" fmla="*/ 4834252 w 11830043"/>
              <a:gd name="connsiteY4907" fmla="*/ 1949752 h 6533995"/>
              <a:gd name="connsiteX4908" fmla="*/ 4824534 w 11830043"/>
              <a:gd name="connsiteY4908" fmla="*/ 1940029 h 6533995"/>
              <a:gd name="connsiteX4909" fmla="*/ 4834252 w 11830043"/>
              <a:gd name="connsiteY4909" fmla="*/ 1930261 h 6533995"/>
              <a:gd name="connsiteX4910" fmla="*/ 5075485 w 11830043"/>
              <a:gd name="connsiteY4910" fmla="*/ 1930258 h 6533995"/>
              <a:gd name="connsiteX4911" fmla="*/ 5085201 w 11830043"/>
              <a:gd name="connsiteY4911" fmla="*/ 1940027 h 6533995"/>
              <a:gd name="connsiteX4912" fmla="*/ 5075485 w 11830043"/>
              <a:gd name="connsiteY4912" fmla="*/ 1949750 h 6533995"/>
              <a:gd name="connsiteX4913" fmla="*/ 5065704 w 11830043"/>
              <a:gd name="connsiteY4913" fmla="*/ 1940027 h 6533995"/>
              <a:gd name="connsiteX4914" fmla="*/ 5075485 w 11830043"/>
              <a:gd name="connsiteY4914" fmla="*/ 1930258 h 6533995"/>
              <a:gd name="connsiteX4915" fmla="*/ 5316710 w 11830043"/>
              <a:gd name="connsiteY4915" fmla="*/ 1930255 h 6533995"/>
              <a:gd name="connsiteX4916" fmla="*/ 5326429 w 11830043"/>
              <a:gd name="connsiteY4916" fmla="*/ 1940025 h 6533995"/>
              <a:gd name="connsiteX4917" fmla="*/ 5316710 w 11830043"/>
              <a:gd name="connsiteY4917" fmla="*/ 1949747 h 6533995"/>
              <a:gd name="connsiteX4918" fmla="*/ 5306924 w 11830043"/>
              <a:gd name="connsiteY4918" fmla="*/ 1940025 h 6533995"/>
              <a:gd name="connsiteX4919" fmla="*/ 5316710 w 11830043"/>
              <a:gd name="connsiteY4919" fmla="*/ 1930255 h 6533995"/>
              <a:gd name="connsiteX4920" fmla="*/ 5557991 w 11830043"/>
              <a:gd name="connsiteY4920" fmla="*/ 1930251 h 6533995"/>
              <a:gd name="connsiteX4921" fmla="*/ 5567774 w 11830043"/>
              <a:gd name="connsiteY4921" fmla="*/ 1940022 h 6533995"/>
              <a:gd name="connsiteX4922" fmla="*/ 5557991 w 11830043"/>
              <a:gd name="connsiteY4922" fmla="*/ 1949745 h 6533995"/>
              <a:gd name="connsiteX4923" fmla="*/ 5548208 w 11830043"/>
              <a:gd name="connsiteY4923" fmla="*/ 1940022 h 6533995"/>
              <a:gd name="connsiteX4924" fmla="*/ 5557991 w 11830043"/>
              <a:gd name="connsiteY4924" fmla="*/ 1930251 h 6533995"/>
              <a:gd name="connsiteX4925" fmla="*/ 5799205 w 11830043"/>
              <a:gd name="connsiteY4925" fmla="*/ 1930248 h 6533995"/>
              <a:gd name="connsiteX4926" fmla="*/ 5808989 w 11830043"/>
              <a:gd name="connsiteY4926" fmla="*/ 1940019 h 6533995"/>
              <a:gd name="connsiteX4927" fmla="*/ 5799205 w 11830043"/>
              <a:gd name="connsiteY4927" fmla="*/ 1949743 h 6533995"/>
              <a:gd name="connsiteX4928" fmla="*/ 5789486 w 11830043"/>
              <a:gd name="connsiteY4928" fmla="*/ 1940019 h 6533995"/>
              <a:gd name="connsiteX4929" fmla="*/ 5799205 w 11830043"/>
              <a:gd name="connsiteY4929" fmla="*/ 1930248 h 6533995"/>
              <a:gd name="connsiteX4930" fmla="*/ 6040432 w 11830043"/>
              <a:gd name="connsiteY4930" fmla="*/ 1930245 h 6533995"/>
              <a:gd name="connsiteX4931" fmla="*/ 6050216 w 11830043"/>
              <a:gd name="connsiteY4931" fmla="*/ 1940018 h 6533995"/>
              <a:gd name="connsiteX4932" fmla="*/ 6040432 w 11830043"/>
              <a:gd name="connsiteY4932" fmla="*/ 1949741 h 6533995"/>
              <a:gd name="connsiteX4933" fmla="*/ 6030712 w 11830043"/>
              <a:gd name="connsiteY4933" fmla="*/ 1940018 h 6533995"/>
              <a:gd name="connsiteX4934" fmla="*/ 6040432 w 11830043"/>
              <a:gd name="connsiteY4934" fmla="*/ 1930245 h 6533995"/>
              <a:gd name="connsiteX4935" fmla="*/ 6281661 w 11830043"/>
              <a:gd name="connsiteY4935" fmla="*/ 1930242 h 6533995"/>
              <a:gd name="connsiteX4936" fmla="*/ 6291381 w 11830043"/>
              <a:gd name="connsiteY4936" fmla="*/ 1940016 h 6533995"/>
              <a:gd name="connsiteX4937" fmla="*/ 6281661 w 11830043"/>
              <a:gd name="connsiteY4937" fmla="*/ 1949738 h 6533995"/>
              <a:gd name="connsiteX4938" fmla="*/ 6271877 w 11830043"/>
              <a:gd name="connsiteY4938" fmla="*/ 1940016 h 6533995"/>
              <a:gd name="connsiteX4939" fmla="*/ 6281661 w 11830043"/>
              <a:gd name="connsiteY4939" fmla="*/ 1930242 h 6533995"/>
              <a:gd name="connsiteX4940" fmla="*/ 6522889 w 11830043"/>
              <a:gd name="connsiteY4940" fmla="*/ 1930239 h 6533995"/>
              <a:gd name="connsiteX4941" fmla="*/ 6532610 w 11830043"/>
              <a:gd name="connsiteY4941" fmla="*/ 1940014 h 6533995"/>
              <a:gd name="connsiteX4942" fmla="*/ 6522889 w 11830043"/>
              <a:gd name="connsiteY4942" fmla="*/ 1949736 h 6533995"/>
              <a:gd name="connsiteX4943" fmla="*/ 6513105 w 11830043"/>
              <a:gd name="connsiteY4943" fmla="*/ 1940014 h 6533995"/>
              <a:gd name="connsiteX4944" fmla="*/ 6522889 w 11830043"/>
              <a:gd name="connsiteY4944" fmla="*/ 1930239 h 6533995"/>
              <a:gd name="connsiteX4945" fmla="*/ 6764118 w 11830043"/>
              <a:gd name="connsiteY4945" fmla="*/ 1930236 h 6533995"/>
              <a:gd name="connsiteX4946" fmla="*/ 6773902 w 11830043"/>
              <a:gd name="connsiteY4946" fmla="*/ 1940012 h 6533995"/>
              <a:gd name="connsiteX4947" fmla="*/ 6764118 w 11830043"/>
              <a:gd name="connsiteY4947" fmla="*/ 1949735 h 6533995"/>
              <a:gd name="connsiteX4948" fmla="*/ 6754335 w 11830043"/>
              <a:gd name="connsiteY4948" fmla="*/ 1940012 h 6533995"/>
              <a:gd name="connsiteX4949" fmla="*/ 6764118 w 11830043"/>
              <a:gd name="connsiteY4949" fmla="*/ 1930236 h 6533995"/>
              <a:gd name="connsiteX4950" fmla="*/ 7005346 w 11830043"/>
              <a:gd name="connsiteY4950" fmla="*/ 1930233 h 6533995"/>
              <a:gd name="connsiteX4951" fmla="*/ 7015130 w 11830043"/>
              <a:gd name="connsiteY4951" fmla="*/ 1940010 h 6533995"/>
              <a:gd name="connsiteX4952" fmla="*/ 7005346 w 11830043"/>
              <a:gd name="connsiteY4952" fmla="*/ 1949732 h 6533995"/>
              <a:gd name="connsiteX4953" fmla="*/ 6995626 w 11830043"/>
              <a:gd name="connsiteY4953" fmla="*/ 1940010 h 6533995"/>
              <a:gd name="connsiteX4954" fmla="*/ 7005346 w 11830043"/>
              <a:gd name="connsiteY4954" fmla="*/ 1930233 h 6533995"/>
              <a:gd name="connsiteX4955" fmla="*/ 7246575 w 11830043"/>
              <a:gd name="connsiteY4955" fmla="*/ 1930230 h 6533995"/>
              <a:gd name="connsiteX4956" fmla="*/ 7256359 w 11830043"/>
              <a:gd name="connsiteY4956" fmla="*/ 1940008 h 6533995"/>
              <a:gd name="connsiteX4957" fmla="*/ 7246575 w 11830043"/>
              <a:gd name="connsiteY4957" fmla="*/ 1949731 h 6533995"/>
              <a:gd name="connsiteX4958" fmla="*/ 7236855 w 11830043"/>
              <a:gd name="connsiteY4958" fmla="*/ 1940008 h 6533995"/>
              <a:gd name="connsiteX4959" fmla="*/ 7246575 w 11830043"/>
              <a:gd name="connsiteY4959" fmla="*/ 1930230 h 6533995"/>
              <a:gd name="connsiteX4960" fmla="*/ 7487803 w 11830043"/>
              <a:gd name="connsiteY4960" fmla="*/ 1930227 h 6533995"/>
              <a:gd name="connsiteX4961" fmla="*/ 7497524 w 11830043"/>
              <a:gd name="connsiteY4961" fmla="*/ 1940005 h 6533995"/>
              <a:gd name="connsiteX4962" fmla="*/ 7487803 w 11830043"/>
              <a:gd name="connsiteY4962" fmla="*/ 1949729 h 6533995"/>
              <a:gd name="connsiteX4963" fmla="*/ 7478019 w 11830043"/>
              <a:gd name="connsiteY4963" fmla="*/ 1940005 h 6533995"/>
              <a:gd name="connsiteX4964" fmla="*/ 7487803 w 11830043"/>
              <a:gd name="connsiteY4964" fmla="*/ 1930227 h 6533995"/>
              <a:gd name="connsiteX4965" fmla="*/ 7729032 w 11830043"/>
              <a:gd name="connsiteY4965" fmla="*/ 1930224 h 6533995"/>
              <a:gd name="connsiteX4966" fmla="*/ 7738753 w 11830043"/>
              <a:gd name="connsiteY4966" fmla="*/ 1940003 h 6533995"/>
              <a:gd name="connsiteX4967" fmla="*/ 7729032 w 11830043"/>
              <a:gd name="connsiteY4967" fmla="*/ 1949726 h 6533995"/>
              <a:gd name="connsiteX4968" fmla="*/ 7719249 w 11830043"/>
              <a:gd name="connsiteY4968" fmla="*/ 1940003 h 6533995"/>
              <a:gd name="connsiteX4969" fmla="*/ 7729032 w 11830043"/>
              <a:gd name="connsiteY4969" fmla="*/ 1930224 h 6533995"/>
              <a:gd name="connsiteX4970" fmla="*/ 7970260 w 11830043"/>
              <a:gd name="connsiteY4970" fmla="*/ 1930221 h 6533995"/>
              <a:gd name="connsiteX4971" fmla="*/ 7980044 w 11830043"/>
              <a:gd name="connsiteY4971" fmla="*/ 1940001 h 6533995"/>
              <a:gd name="connsiteX4972" fmla="*/ 7970260 w 11830043"/>
              <a:gd name="connsiteY4972" fmla="*/ 1949724 h 6533995"/>
              <a:gd name="connsiteX4973" fmla="*/ 7960477 w 11830043"/>
              <a:gd name="connsiteY4973" fmla="*/ 1940001 h 6533995"/>
              <a:gd name="connsiteX4974" fmla="*/ 7970260 w 11830043"/>
              <a:gd name="connsiteY4974" fmla="*/ 1930221 h 6533995"/>
              <a:gd name="connsiteX4975" fmla="*/ 8211553 w 11830043"/>
              <a:gd name="connsiteY4975" fmla="*/ 1930218 h 6533995"/>
              <a:gd name="connsiteX4976" fmla="*/ 8221273 w 11830043"/>
              <a:gd name="connsiteY4976" fmla="*/ 1939999 h 6533995"/>
              <a:gd name="connsiteX4977" fmla="*/ 8211553 w 11830043"/>
              <a:gd name="connsiteY4977" fmla="*/ 1949722 h 6533995"/>
              <a:gd name="connsiteX4978" fmla="*/ 8201769 w 11830043"/>
              <a:gd name="connsiteY4978" fmla="*/ 1939999 h 6533995"/>
              <a:gd name="connsiteX4979" fmla="*/ 8211553 w 11830043"/>
              <a:gd name="connsiteY4979" fmla="*/ 1930218 h 6533995"/>
              <a:gd name="connsiteX4980" fmla="*/ 8452781 w 11830043"/>
              <a:gd name="connsiteY4980" fmla="*/ 1930214 h 6533995"/>
              <a:gd name="connsiteX4981" fmla="*/ 8462566 w 11830043"/>
              <a:gd name="connsiteY4981" fmla="*/ 1939997 h 6533995"/>
              <a:gd name="connsiteX4982" fmla="*/ 8452781 w 11830043"/>
              <a:gd name="connsiteY4982" fmla="*/ 1949721 h 6533995"/>
              <a:gd name="connsiteX4983" fmla="*/ 8443061 w 11830043"/>
              <a:gd name="connsiteY4983" fmla="*/ 1939997 h 6533995"/>
              <a:gd name="connsiteX4984" fmla="*/ 8452781 w 11830043"/>
              <a:gd name="connsiteY4984" fmla="*/ 1930214 h 6533995"/>
              <a:gd name="connsiteX4985" fmla="*/ 8694009 w 11830043"/>
              <a:gd name="connsiteY4985" fmla="*/ 1930211 h 6533995"/>
              <a:gd name="connsiteX4986" fmla="*/ 8703730 w 11830043"/>
              <a:gd name="connsiteY4986" fmla="*/ 1939995 h 6533995"/>
              <a:gd name="connsiteX4987" fmla="*/ 8694009 w 11830043"/>
              <a:gd name="connsiteY4987" fmla="*/ 1949718 h 6533995"/>
              <a:gd name="connsiteX4988" fmla="*/ 8684289 w 11830043"/>
              <a:gd name="connsiteY4988" fmla="*/ 1939995 h 6533995"/>
              <a:gd name="connsiteX4989" fmla="*/ 8694009 w 11830043"/>
              <a:gd name="connsiteY4989" fmla="*/ 1930211 h 6533995"/>
              <a:gd name="connsiteX4990" fmla="*/ 8935237 w 11830043"/>
              <a:gd name="connsiteY4990" fmla="*/ 1930208 h 6533995"/>
              <a:gd name="connsiteX4991" fmla="*/ 8944958 w 11830043"/>
              <a:gd name="connsiteY4991" fmla="*/ 1939992 h 6533995"/>
              <a:gd name="connsiteX4992" fmla="*/ 8935237 w 11830043"/>
              <a:gd name="connsiteY4992" fmla="*/ 1949716 h 6533995"/>
              <a:gd name="connsiteX4993" fmla="*/ 8925454 w 11830043"/>
              <a:gd name="connsiteY4993" fmla="*/ 1939992 h 6533995"/>
              <a:gd name="connsiteX4994" fmla="*/ 8935237 w 11830043"/>
              <a:gd name="connsiteY4994" fmla="*/ 1930208 h 6533995"/>
              <a:gd name="connsiteX4995" fmla="*/ 9176467 w 11830043"/>
              <a:gd name="connsiteY4995" fmla="*/ 1930205 h 6533995"/>
              <a:gd name="connsiteX4996" fmla="*/ 9186187 w 11830043"/>
              <a:gd name="connsiteY4996" fmla="*/ 1939991 h 6533995"/>
              <a:gd name="connsiteX4997" fmla="*/ 9176467 w 11830043"/>
              <a:gd name="connsiteY4997" fmla="*/ 1949714 h 6533995"/>
              <a:gd name="connsiteX4998" fmla="*/ 9166683 w 11830043"/>
              <a:gd name="connsiteY4998" fmla="*/ 1939991 h 6533995"/>
              <a:gd name="connsiteX4999" fmla="*/ 9176467 w 11830043"/>
              <a:gd name="connsiteY4999" fmla="*/ 1930205 h 6533995"/>
              <a:gd name="connsiteX5000" fmla="*/ 9417695 w 11830043"/>
              <a:gd name="connsiteY5000" fmla="*/ 1930202 h 6533995"/>
              <a:gd name="connsiteX5001" fmla="*/ 9427416 w 11830043"/>
              <a:gd name="connsiteY5001" fmla="*/ 1939988 h 6533995"/>
              <a:gd name="connsiteX5002" fmla="*/ 9417695 w 11830043"/>
              <a:gd name="connsiteY5002" fmla="*/ 1949712 h 6533995"/>
              <a:gd name="connsiteX5003" fmla="*/ 9407911 w 11830043"/>
              <a:gd name="connsiteY5003" fmla="*/ 1939988 h 6533995"/>
              <a:gd name="connsiteX5004" fmla="*/ 9417695 w 11830043"/>
              <a:gd name="connsiteY5004" fmla="*/ 1930202 h 6533995"/>
              <a:gd name="connsiteX5005" fmla="*/ 9649203 w 11830043"/>
              <a:gd name="connsiteY5005" fmla="*/ 1689089 h 6533995"/>
              <a:gd name="connsiteX5006" fmla="*/ 9658923 w 11830043"/>
              <a:gd name="connsiteY5006" fmla="*/ 1698810 h 6533995"/>
              <a:gd name="connsiteX5007" fmla="*/ 9649203 w 11830043"/>
              <a:gd name="connsiteY5007" fmla="*/ 1708596 h 6533995"/>
              <a:gd name="connsiteX5008" fmla="*/ 9639483 w 11830043"/>
              <a:gd name="connsiteY5008" fmla="*/ 1698810 h 6533995"/>
              <a:gd name="connsiteX5009" fmla="*/ 9649203 w 11830043"/>
              <a:gd name="connsiteY5009" fmla="*/ 1689089 h 6533995"/>
              <a:gd name="connsiteX5010" fmla="*/ 9890432 w 11830043"/>
              <a:gd name="connsiteY5010" fmla="*/ 1689086 h 6533995"/>
              <a:gd name="connsiteX5011" fmla="*/ 9900152 w 11830043"/>
              <a:gd name="connsiteY5011" fmla="*/ 1698807 h 6533995"/>
              <a:gd name="connsiteX5012" fmla="*/ 9890432 w 11830043"/>
              <a:gd name="connsiteY5012" fmla="*/ 1708594 h 6533995"/>
              <a:gd name="connsiteX5013" fmla="*/ 9880648 w 11830043"/>
              <a:gd name="connsiteY5013" fmla="*/ 1698807 h 6533995"/>
              <a:gd name="connsiteX5014" fmla="*/ 9890432 w 11830043"/>
              <a:gd name="connsiteY5014" fmla="*/ 1689086 h 6533995"/>
              <a:gd name="connsiteX5015" fmla="*/ 10131660 w 11830043"/>
              <a:gd name="connsiteY5015" fmla="*/ 1689083 h 6533995"/>
              <a:gd name="connsiteX5016" fmla="*/ 10141444 w 11830043"/>
              <a:gd name="connsiteY5016" fmla="*/ 1698804 h 6533995"/>
              <a:gd name="connsiteX5017" fmla="*/ 10131660 w 11830043"/>
              <a:gd name="connsiteY5017" fmla="*/ 1708591 h 6533995"/>
              <a:gd name="connsiteX5018" fmla="*/ 10121940 w 11830043"/>
              <a:gd name="connsiteY5018" fmla="*/ 1698804 h 6533995"/>
              <a:gd name="connsiteX5019" fmla="*/ 10131660 w 11830043"/>
              <a:gd name="connsiteY5019" fmla="*/ 1689083 h 6533995"/>
              <a:gd name="connsiteX5020" fmla="*/ 10372888 w 11830043"/>
              <a:gd name="connsiteY5020" fmla="*/ 1689080 h 6533995"/>
              <a:gd name="connsiteX5021" fmla="*/ 10382673 w 11830043"/>
              <a:gd name="connsiteY5021" fmla="*/ 1698802 h 6533995"/>
              <a:gd name="connsiteX5022" fmla="*/ 10372888 w 11830043"/>
              <a:gd name="connsiteY5022" fmla="*/ 1708588 h 6533995"/>
              <a:gd name="connsiteX5023" fmla="*/ 10363168 w 11830043"/>
              <a:gd name="connsiteY5023" fmla="*/ 1698802 h 6533995"/>
              <a:gd name="connsiteX5024" fmla="*/ 10372888 w 11830043"/>
              <a:gd name="connsiteY5024" fmla="*/ 1689080 h 6533995"/>
              <a:gd name="connsiteX5025" fmla="*/ 10614116 w 11830043"/>
              <a:gd name="connsiteY5025" fmla="*/ 1689078 h 6533995"/>
              <a:gd name="connsiteX5026" fmla="*/ 10623901 w 11830043"/>
              <a:gd name="connsiteY5026" fmla="*/ 1698799 h 6533995"/>
              <a:gd name="connsiteX5027" fmla="*/ 10614116 w 11830043"/>
              <a:gd name="connsiteY5027" fmla="*/ 1708585 h 6533995"/>
              <a:gd name="connsiteX5028" fmla="*/ 10604396 w 11830043"/>
              <a:gd name="connsiteY5028" fmla="*/ 1698799 h 6533995"/>
              <a:gd name="connsiteX5029" fmla="*/ 10614116 w 11830043"/>
              <a:gd name="connsiteY5029" fmla="*/ 1689078 h 6533995"/>
              <a:gd name="connsiteX5030" fmla="*/ 10855345 w 11830043"/>
              <a:gd name="connsiteY5030" fmla="*/ 1689075 h 6533995"/>
              <a:gd name="connsiteX5031" fmla="*/ 10865065 w 11830043"/>
              <a:gd name="connsiteY5031" fmla="*/ 1698796 h 6533995"/>
              <a:gd name="connsiteX5032" fmla="*/ 10855345 w 11830043"/>
              <a:gd name="connsiteY5032" fmla="*/ 1708583 h 6533995"/>
              <a:gd name="connsiteX5033" fmla="*/ 10845625 w 11830043"/>
              <a:gd name="connsiteY5033" fmla="*/ 1698796 h 6533995"/>
              <a:gd name="connsiteX5034" fmla="*/ 10855345 w 11830043"/>
              <a:gd name="connsiteY5034" fmla="*/ 1689075 h 6533995"/>
              <a:gd name="connsiteX5035" fmla="*/ 11096574 w 11830043"/>
              <a:gd name="connsiteY5035" fmla="*/ 1689072 h 6533995"/>
              <a:gd name="connsiteX5036" fmla="*/ 11106294 w 11830043"/>
              <a:gd name="connsiteY5036" fmla="*/ 1698793 h 6533995"/>
              <a:gd name="connsiteX5037" fmla="*/ 11096574 w 11830043"/>
              <a:gd name="connsiteY5037" fmla="*/ 1708580 h 6533995"/>
              <a:gd name="connsiteX5038" fmla="*/ 11086790 w 11830043"/>
              <a:gd name="connsiteY5038" fmla="*/ 1698793 h 6533995"/>
              <a:gd name="connsiteX5039" fmla="*/ 11096574 w 11830043"/>
              <a:gd name="connsiteY5039" fmla="*/ 1689072 h 6533995"/>
              <a:gd name="connsiteX5040" fmla="*/ 11337802 w 11830043"/>
              <a:gd name="connsiteY5040" fmla="*/ 1689069 h 6533995"/>
              <a:gd name="connsiteX5041" fmla="*/ 11347587 w 11830043"/>
              <a:gd name="connsiteY5041" fmla="*/ 1698791 h 6533995"/>
              <a:gd name="connsiteX5042" fmla="*/ 11337802 w 11830043"/>
              <a:gd name="connsiteY5042" fmla="*/ 1708577 h 6533995"/>
              <a:gd name="connsiteX5043" fmla="*/ 11328082 w 11830043"/>
              <a:gd name="connsiteY5043" fmla="*/ 1698791 h 6533995"/>
              <a:gd name="connsiteX5044" fmla="*/ 11337802 w 11830043"/>
              <a:gd name="connsiteY5044" fmla="*/ 1689069 h 6533995"/>
              <a:gd name="connsiteX5045" fmla="*/ 11579030 w 11830043"/>
              <a:gd name="connsiteY5045" fmla="*/ 1689066 h 6533995"/>
              <a:gd name="connsiteX5046" fmla="*/ 11588815 w 11830043"/>
              <a:gd name="connsiteY5046" fmla="*/ 1698788 h 6533995"/>
              <a:gd name="connsiteX5047" fmla="*/ 11579030 w 11830043"/>
              <a:gd name="connsiteY5047" fmla="*/ 1708574 h 6533995"/>
              <a:gd name="connsiteX5048" fmla="*/ 11569310 w 11830043"/>
              <a:gd name="connsiteY5048" fmla="*/ 1698788 h 6533995"/>
              <a:gd name="connsiteX5049" fmla="*/ 11579030 w 11830043"/>
              <a:gd name="connsiteY5049" fmla="*/ 1689066 h 6533995"/>
              <a:gd name="connsiteX5050" fmla="*/ 11820259 w 11830043"/>
              <a:gd name="connsiteY5050" fmla="*/ 1689063 h 6533995"/>
              <a:gd name="connsiteX5051" fmla="*/ 11830043 w 11830043"/>
              <a:gd name="connsiteY5051" fmla="*/ 1698785 h 6533995"/>
              <a:gd name="connsiteX5052" fmla="*/ 11820259 w 11830043"/>
              <a:gd name="connsiteY5052" fmla="*/ 1708572 h 6533995"/>
              <a:gd name="connsiteX5053" fmla="*/ 11810539 w 11830043"/>
              <a:gd name="connsiteY5053" fmla="*/ 1698785 h 6533995"/>
              <a:gd name="connsiteX5054" fmla="*/ 11820259 w 11830043"/>
              <a:gd name="connsiteY5054" fmla="*/ 1689063 h 6533995"/>
              <a:gd name="connsiteX5055" fmla="*/ 9721 w 11830043"/>
              <a:gd name="connsiteY5055" fmla="*/ 1689060 h 6533995"/>
              <a:gd name="connsiteX5056" fmla="*/ 19505 w 11830043"/>
              <a:gd name="connsiteY5056" fmla="*/ 1698782 h 6533995"/>
              <a:gd name="connsiteX5057" fmla="*/ 9721 w 11830043"/>
              <a:gd name="connsiteY5057" fmla="*/ 1708569 h 6533995"/>
              <a:gd name="connsiteX5058" fmla="*/ 1 w 11830043"/>
              <a:gd name="connsiteY5058" fmla="*/ 1698782 h 6533995"/>
              <a:gd name="connsiteX5059" fmla="*/ 9721 w 11830043"/>
              <a:gd name="connsiteY5059" fmla="*/ 1689060 h 6533995"/>
              <a:gd name="connsiteX5060" fmla="*/ 251004 w 11830043"/>
              <a:gd name="connsiteY5060" fmla="*/ 1689058 h 6533995"/>
              <a:gd name="connsiteX5061" fmla="*/ 260788 w 11830043"/>
              <a:gd name="connsiteY5061" fmla="*/ 1698780 h 6533995"/>
              <a:gd name="connsiteX5062" fmla="*/ 251004 w 11830043"/>
              <a:gd name="connsiteY5062" fmla="*/ 1708566 h 6533995"/>
              <a:gd name="connsiteX5063" fmla="*/ 241284 w 11830043"/>
              <a:gd name="connsiteY5063" fmla="*/ 1698780 h 6533995"/>
              <a:gd name="connsiteX5064" fmla="*/ 251004 w 11830043"/>
              <a:gd name="connsiteY5064" fmla="*/ 1689058 h 6533995"/>
              <a:gd name="connsiteX5065" fmla="*/ 492224 w 11830043"/>
              <a:gd name="connsiteY5065" fmla="*/ 1689055 h 6533995"/>
              <a:gd name="connsiteX5066" fmla="*/ 501944 w 11830043"/>
              <a:gd name="connsiteY5066" fmla="*/ 1698777 h 6533995"/>
              <a:gd name="connsiteX5067" fmla="*/ 492224 w 11830043"/>
              <a:gd name="connsiteY5067" fmla="*/ 1708563 h 6533995"/>
              <a:gd name="connsiteX5068" fmla="*/ 482440 w 11830043"/>
              <a:gd name="connsiteY5068" fmla="*/ 1698777 h 6533995"/>
              <a:gd name="connsiteX5069" fmla="*/ 492224 w 11830043"/>
              <a:gd name="connsiteY5069" fmla="*/ 1689055 h 6533995"/>
              <a:gd name="connsiteX5070" fmla="*/ 733444 w 11830043"/>
              <a:gd name="connsiteY5070" fmla="*/ 1689052 h 6533995"/>
              <a:gd name="connsiteX5071" fmla="*/ 743164 w 11830043"/>
              <a:gd name="connsiteY5071" fmla="*/ 1698774 h 6533995"/>
              <a:gd name="connsiteX5072" fmla="*/ 733444 w 11830043"/>
              <a:gd name="connsiteY5072" fmla="*/ 1708561 h 6533995"/>
              <a:gd name="connsiteX5073" fmla="*/ 723661 w 11830043"/>
              <a:gd name="connsiteY5073" fmla="*/ 1698774 h 6533995"/>
              <a:gd name="connsiteX5074" fmla="*/ 733444 w 11830043"/>
              <a:gd name="connsiteY5074" fmla="*/ 1689052 h 6533995"/>
              <a:gd name="connsiteX5075" fmla="*/ 974665 w 11830043"/>
              <a:gd name="connsiteY5075" fmla="*/ 1689049 h 6533995"/>
              <a:gd name="connsiteX5076" fmla="*/ 984448 w 11830043"/>
              <a:gd name="connsiteY5076" fmla="*/ 1698771 h 6533995"/>
              <a:gd name="connsiteX5077" fmla="*/ 974665 w 11830043"/>
              <a:gd name="connsiteY5077" fmla="*/ 1708558 h 6533995"/>
              <a:gd name="connsiteX5078" fmla="*/ 964945 w 11830043"/>
              <a:gd name="connsiteY5078" fmla="*/ 1698771 h 6533995"/>
              <a:gd name="connsiteX5079" fmla="*/ 974665 w 11830043"/>
              <a:gd name="connsiteY5079" fmla="*/ 1689049 h 6533995"/>
              <a:gd name="connsiteX5080" fmla="*/ 1215885 w 11830043"/>
              <a:gd name="connsiteY5080" fmla="*/ 1689046 h 6533995"/>
              <a:gd name="connsiteX5081" fmla="*/ 1225668 w 11830043"/>
              <a:gd name="connsiteY5081" fmla="*/ 1698769 h 6533995"/>
              <a:gd name="connsiteX5082" fmla="*/ 1215885 w 11830043"/>
              <a:gd name="connsiteY5082" fmla="*/ 1708555 h 6533995"/>
              <a:gd name="connsiteX5083" fmla="*/ 1206165 w 11830043"/>
              <a:gd name="connsiteY5083" fmla="*/ 1698769 h 6533995"/>
              <a:gd name="connsiteX5084" fmla="*/ 1215885 w 11830043"/>
              <a:gd name="connsiteY5084" fmla="*/ 1689046 h 6533995"/>
              <a:gd name="connsiteX5085" fmla="*/ 1457106 w 11830043"/>
              <a:gd name="connsiteY5085" fmla="*/ 1689043 h 6533995"/>
              <a:gd name="connsiteX5086" fmla="*/ 1466826 w 11830043"/>
              <a:gd name="connsiteY5086" fmla="*/ 1698766 h 6533995"/>
              <a:gd name="connsiteX5087" fmla="*/ 1457106 w 11830043"/>
              <a:gd name="connsiteY5087" fmla="*/ 1708552 h 6533995"/>
              <a:gd name="connsiteX5088" fmla="*/ 1447322 w 11830043"/>
              <a:gd name="connsiteY5088" fmla="*/ 1698766 h 6533995"/>
              <a:gd name="connsiteX5089" fmla="*/ 1457106 w 11830043"/>
              <a:gd name="connsiteY5089" fmla="*/ 1689043 h 6533995"/>
              <a:gd name="connsiteX5090" fmla="*/ 1698330 w 11830043"/>
              <a:gd name="connsiteY5090" fmla="*/ 1689040 h 6533995"/>
              <a:gd name="connsiteX5091" fmla="*/ 1708116 w 11830043"/>
              <a:gd name="connsiteY5091" fmla="*/ 1698763 h 6533995"/>
              <a:gd name="connsiteX5092" fmla="*/ 1698330 w 11830043"/>
              <a:gd name="connsiteY5092" fmla="*/ 1708550 h 6533995"/>
              <a:gd name="connsiteX5093" fmla="*/ 1688546 w 11830043"/>
              <a:gd name="connsiteY5093" fmla="*/ 1698763 h 6533995"/>
              <a:gd name="connsiteX5094" fmla="*/ 1698330 w 11830043"/>
              <a:gd name="connsiteY5094" fmla="*/ 1689040 h 6533995"/>
              <a:gd name="connsiteX5095" fmla="*/ 1939580 w 11830043"/>
              <a:gd name="connsiteY5095" fmla="*/ 1689037 h 6533995"/>
              <a:gd name="connsiteX5096" fmla="*/ 1949363 w 11830043"/>
              <a:gd name="connsiteY5096" fmla="*/ 1698760 h 6533995"/>
              <a:gd name="connsiteX5097" fmla="*/ 1939580 w 11830043"/>
              <a:gd name="connsiteY5097" fmla="*/ 1708547 h 6533995"/>
              <a:gd name="connsiteX5098" fmla="*/ 1929859 w 11830043"/>
              <a:gd name="connsiteY5098" fmla="*/ 1698760 h 6533995"/>
              <a:gd name="connsiteX5099" fmla="*/ 1939580 w 11830043"/>
              <a:gd name="connsiteY5099" fmla="*/ 1689037 h 6533995"/>
              <a:gd name="connsiteX5100" fmla="*/ 2180788 w 11830043"/>
              <a:gd name="connsiteY5100" fmla="*/ 1689035 h 6533995"/>
              <a:gd name="connsiteX5101" fmla="*/ 2190580 w 11830043"/>
              <a:gd name="connsiteY5101" fmla="*/ 1698757 h 6533995"/>
              <a:gd name="connsiteX5102" fmla="*/ 2180788 w 11830043"/>
              <a:gd name="connsiteY5102" fmla="*/ 1708544 h 6533995"/>
              <a:gd name="connsiteX5103" fmla="*/ 2171083 w 11830043"/>
              <a:gd name="connsiteY5103" fmla="*/ 1698757 h 6533995"/>
              <a:gd name="connsiteX5104" fmla="*/ 2180788 w 11830043"/>
              <a:gd name="connsiteY5104" fmla="*/ 1689035 h 6533995"/>
              <a:gd name="connsiteX5105" fmla="*/ 2422036 w 11830043"/>
              <a:gd name="connsiteY5105" fmla="*/ 1689032 h 6533995"/>
              <a:gd name="connsiteX5106" fmla="*/ 2431752 w 11830043"/>
              <a:gd name="connsiteY5106" fmla="*/ 1698755 h 6533995"/>
              <a:gd name="connsiteX5107" fmla="*/ 2422036 w 11830043"/>
              <a:gd name="connsiteY5107" fmla="*/ 1708541 h 6533995"/>
              <a:gd name="connsiteX5108" fmla="*/ 2412256 w 11830043"/>
              <a:gd name="connsiteY5108" fmla="*/ 1698755 h 6533995"/>
              <a:gd name="connsiteX5109" fmla="*/ 2422036 w 11830043"/>
              <a:gd name="connsiteY5109" fmla="*/ 1689032 h 6533995"/>
              <a:gd name="connsiteX5110" fmla="*/ 2663275 w 11830043"/>
              <a:gd name="connsiteY5110" fmla="*/ 1689029 h 6533995"/>
              <a:gd name="connsiteX5111" fmla="*/ 2672996 w 11830043"/>
              <a:gd name="connsiteY5111" fmla="*/ 1698752 h 6533995"/>
              <a:gd name="connsiteX5112" fmla="*/ 2663275 w 11830043"/>
              <a:gd name="connsiteY5112" fmla="*/ 1708538 h 6533995"/>
              <a:gd name="connsiteX5113" fmla="*/ 2653490 w 11830043"/>
              <a:gd name="connsiteY5113" fmla="*/ 1698752 h 6533995"/>
              <a:gd name="connsiteX5114" fmla="*/ 2663275 w 11830043"/>
              <a:gd name="connsiteY5114" fmla="*/ 1689029 h 6533995"/>
              <a:gd name="connsiteX5115" fmla="*/ 2904571 w 11830043"/>
              <a:gd name="connsiteY5115" fmla="*/ 1689026 h 6533995"/>
              <a:gd name="connsiteX5116" fmla="*/ 2914353 w 11830043"/>
              <a:gd name="connsiteY5116" fmla="*/ 1698749 h 6533995"/>
              <a:gd name="connsiteX5117" fmla="*/ 2904571 w 11830043"/>
              <a:gd name="connsiteY5117" fmla="*/ 1708536 h 6533995"/>
              <a:gd name="connsiteX5118" fmla="*/ 2894789 w 11830043"/>
              <a:gd name="connsiteY5118" fmla="*/ 1698749 h 6533995"/>
              <a:gd name="connsiteX5119" fmla="*/ 2904571 w 11830043"/>
              <a:gd name="connsiteY5119" fmla="*/ 1689026 h 6533995"/>
              <a:gd name="connsiteX5120" fmla="*/ 3145750 w 11830043"/>
              <a:gd name="connsiteY5120" fmla="*/ 1689023 h 6533995"/>
              <a:gd name="connsiteX5121" fmla="*/ 3155531 w 11830043"/>
              <a:gd name="connsiteY5121" fmla="*/ 1698746 h 6533995"/>
              <a:gd name="connsiteX5122" fmla="*/ 3145750 w 11830043"/>
              <a:gd name="connsiteY5122" fmla="*/ 1708533 h 6533995"/>
              <a:gd name="connsiteX5123" fmla="*/ 3136031 w 11830043"/>
              <a:gd name="connsiteY5123" fmla="*/ 1698746 h 6533995"/>
              <a:gd name="connsiteX5124" fmla="*/ 3145750 w 11830043"/>
              <a:gd name="connsiteY5124" fmla="*/ 1689023 h 6533995"/>
              <a:gd name="connsiteX5125" fmla="*/ 3386957 w 11830043"/>
              <a:gd name="connsiteY5125" fmla="*/ 1689020 h 6533995"/>
              <a:gd name="connsiteX5126" fmla="*/ 3396743 w 11830043"/>
              <a:gd name="connsiteY5126" fmla="*/ 1698744 h 6533995"/>
              <a:gd name="connsiteX5127" fmla="*/ 3386957 w 11830043"/>
              <a:gd name="connsiteY5127" fmla="*/ 1708530 h 6533995"/>
              <a:gd name="connsiteX5128" fmla="*/ 3377235 w 11830043"/>
              <a:gd name="connsiteY5128" fmla="*/ 1698744 h 6533995"/>
              <a:gd name="connsiteX5129" fmla="*/ 3386957 w 11830043"/>
              <a:gd name="connsiteY5129" fmla="*/ 1689020 h 6533995"/>
              <a:gd name="connsiteX5130" fmla="*/ 3628211 w 11830043"/>
              <a:gd name="connsiteY5130" fmla="*/ 1689017 h 6533995"/>
              <a:gd name="connsiteX5131" fmla="*/ 3637936 w 11830043"/>
              <a:gd name="connsiteY5131" fmla="*/ 1698741 h 6533995"/>
              <a:gd name="connsiteX5132" fmla="*/ 3628211 w 11830043"/>
              <a:gd name="connsiteY5132" fmla="*/ 1708527 h 6533995"/>
              <a:gd name="connsiteX5133" fmla="*/ 3618429 w 11830043"/>
              <a:gd name="connsiteY5133" fmla="*/ 1698741 h 6533995"/>
              <a:gd name="connsiteX5134" fmla="*/ 3628211 w 11830043"/>
              <a:gd name="connsiteY5134" fmla="*/ 1689017 h 6533995"/>
              <a:gd name="connsiteX5135" fmla="*/ 3869430 w 11830043"/>
              <a:gd name="connsiteY5135" fmla="*/ 1689014 h 6533995"/>
              <a:gd name="connsiteX5136" fmla="*/ 3879147 w 11830043"/>
              <a:gd name="connsiteY5136" fmla="*/ 1698738 h 6533995"/>
              <a:gd name="connsiteX5137" fmla="*/ 3869430 w 11830043"/>
              <a:gd name="connsiteY5137" fmla="*/ 1708525 h 6533995"/>
              <a:gd name="connsiteX5138" fmla="*/ 3859646 w 11830043"/>
              <a:gd name="connsiteY5138" fmla="*/ 1698738 h 6533995"/>
              <a:gd name="connsiteX5139" fmla="*/ 3869430 w 11830043"/>
              <a:gd name="connsiteY5139" fmla="*/ 1689014 h 6533995"/>
              <a:gd name="connsiteX5140" fmla="*/ 4110581 w 11830043"/>
              <a:gd name="connsiteY5140" fmla="*/ 1689012 h 6533995"/>
              <a:gd name="connsiteX5141" fmla="*/ 4120362 w 11830043"/>
              <a:gd name="connsiteY5141" fmla="*/ 1698735 h 6533995"/>
              <a:gd name="connsiteX5142" fmla="*/ 4110581 w 11830043"/>
              <a:gd name="connsiteY5142" fmla="*/ 1708522 h 6533995"/>
              <a:gd name="connsiteX5143" fmla="*/ 4100797 w 11830043"/>
              <a:gd name="connsiteY5143" fmla="*/ 1698735 h 6533995"/>
              <a:gd name="connsiteX5144" fmla="*/ 4110581 w 11830043"/>
              <a:gd name="connsiteY5144" fmla="*/ 1689012 h 6533995"/>
              <a:gd name="connsiteX5145" fmla="*/ 4351806 w 11830043"/>
              <a:gd name="connsiteY5145" fmla="*/ 1689009 h 6533995"/>
              <a:gd name="connsiteX5146" fmla="*/ 4361580 w 11830043"/>
              <a:gd name="connsiteY5146" fmla="*/ 1698733 h 6533995"/>
              <a:gd name="connsiteX5147" fmla="*/ 4351806 w 11830043"/>
              <a:gd name="connsiteY5147" fmla="*/ 1708519 h 6533995"/>
              <a:gd name="connsiteX5148" fmla="*/ 4342006 w 11830043"/>
              <a:gd name="connsiteY5148" fmla="*/ 1698733 h 6533995"/>
              <a:gd name="connsiteX5149" fmla="*/ 4351806 w 11830043"/>
              <a:gd name="connsiteY5149" fmla="*/ 1689009 h 6533995"/>
              <a:gd name="connsiteX5150" fmla="*/ 4593017 w 11830043"/>
              <a:gd name="connsiteY5150" fmla="*/ 1689006 h 6533995"/>
              <a:gd name="connsiteX5151" fmla="*/ 4602795 w 11830043"/>
              <a:gd name="connsiteY5151" fmla="*/ 1698730 h 6533995"/>
              <a:gd name="connsiteX5152" fmla="*/ 4593017 w 11830043"/>
              <a:gd name="connsiteY5152" fmla="*/ 1708516 h 6533995"/>
              <a:gd name="connsiteX5153" fmla="*/ 4583304 w 11830043"/>
              <a:gd name="connsiteY5153" fmla="*/ 1698730 h 6533995"/>
              <a:gd name="connsiteX5154" fmla="*/ 4593017 w 11830043"/>
              <a:gd name="connsiteY5154" fmla="*/ 1689006 h 6533995"/>
              <a:gd name="connsiteX5155" fmla="*/ 4834252 w 11830043"/>
              <a:gd name="connsiteY5155" fmla="*/ 1689003 h 6533995"/>
              <a:gd name="connsiteX5156" fmla="*/ 4844038 w 11830043"/>
              <a:gd name="connsiteY5156" fmla="*/ 1698727 h 6533995"/>
              <a:gd name="connsiteX5157" fmla="*/ 4834252 w 11830043"/>
              <a:gd name="connsiteY5157" fmla="*/ 1708514 h 6533995"/>
              <a:gd name="connsiteX5158" fmla="*/ 4824532 w 11830043"/>
              <a:gd name="connsiteY5158" fmla="*/ 1698727 h 6533995"/>
              <a:gd name="connsiteX5159" fmla="*/ 4834252 w 11830043"/>
              <a:gd name="connsiteY5159" fmla="*/ 1689003 h 6533995"/>
              <a:gd name="connsiteX5160" fmla="*/ 5075485 w 11830043"/>
              <a:gd name="connsiteY5160" fmla="*/ 1689000 h 6533995"/>
              <a:gd name="connsiteX5161" fmla="*/ 5085201 w 11830043"/>
              <a:gd name="connsiteY5161" fmla="*/ 1698724 h 6533995"/>
              <a:gd name="connsiteX5162" fmla="*/ 5075485 w 11830043"/>
              <a:gd name="connsiteY5162" fmla="*/ 1708511 h 6533995"/>
              <a:gd name="connsiteX5163" fmla="*/ 5065704 w 11830043"/>
              <a:gd name="connsiteY5163" fmla="*/ 1698724 h 6533995"/>
              <a:gd name="connsiteX5164" fmla="*/ 5075485 w 11830043"/>
              <a:gd name="connsiteY5164" fmla="*/ 1689000 h 6533995"/>
              <a:gd name="connsiteX5165" fmla="*/ 5316710 w 11830043"/>
              <a:gd name="connsiteY5165" fmla="*/ 1688998 h 6533995"/>
              <a:gd name="connsiteX5166" fmla="*/ 5326429 w 11830043"/>
              <a:gd name="connsiteY5166" fmla="*/ 1698721 h 6533995"/>
              <a:gd name="connsiteX5167" fmla="*/ 5316710 w 11830043"/>
              <a:gd name="connsiteY5167" fmla="*/ 1708508 h 6533995"/>
              <a:gd name="connsiteX5168" fmla="*/ 5306924 w 11830043"/>
              <a:gd name="connsiteY5168" fmla="*/ 1698721 h 6533995"/>
              <a:gd name="connsiteX5169" fmla="*/ 5316710 w 11830043"/>
              <a:gd name="connsiteY5169" fmla="*/ 1688998 h 6533995"/>
              <a:gd name="connsiteX5170" fmla="*/ 5557991 w 11830043"/>
              <a:gd name="connsiteY5170" fmla="*/ 1688995 h 6533995"/>
              <a:gd name="connsiteX5171" fmla="*/ 5567774 w 11830043"/>
              <a:gd name="connsiteY5171" fmla="*/ 1698719 h 6533995"/>
              <a:gd name="connsiteX5172" fmla="*/ 5557991 w 11830043"/>
              <a:gd name="connsiteY5172" fmla="*/ 1708505 h 6533995"/>
              <a:gd name="connsiteX5173" fmla="*/ 5548208 w 11830043"/>
              <a:gd name="connsiteY5173" fmla="*/ 1698719 h 6533995"/>
              <a:gd name="connsiteX5174" fmla="*/ 5557991 w 11830043"/>
              <a:gd name="connsiteY5174" fmla="*/ 1688995 h 6533995"/>
              <a:gd name="connsiteX5175" fmla="*/ 5799205 w 11830043"/>
              <a:gd name="connsiteY5175" fmla="*/ 1688992 h 6533995"/>
              <a:gd name="connsiteX5176" fmla="*/ 5808989 w 11830043"/>
              <a:gd name="connsiteY5176" fmla="*/ 1698716 h 6533995"/>
              <a:gd name="connsiteX5177" fmla="*/ 5799205 w 11830043"/>
              <a:gd name="connsiteY5177" fmla="*/ 1708502 h 6533995"/>
              <a:gd name="connsiteX5178" fmla="*/ 5789486 w 11830043"/>
              <a:gd name="connsiteY5178" fmla="*/ 1698716 h 6533995"/>
              <a:gd name="connsiteX5179" fmla="*/ 5799205 w 11830043"/>
              <a:gd name="connsiteY5179" fmla="*/ 1688992 h 6533995"/>
              <a:gd name="connsiteX5180" fmla="*/ 6040432 w 11830043"/>
              <a:gd name="connsiteY5180" fmla="*/ 1688989 h 6533995"/>
              <a:gd name="connsiteX5181" fmla="*/ 6050216 w 11830043"/>
              <a:gd name="connsiteY5181" fmla="*/ 1698713 h 6533995"/>
              <a:gd name="connsiteX5182" fmla="*/ 6040432 w 11830043"/>
              <a:gd name="connsiteY5182" fmla="*/ 1708500 h 6533995"/>
              <a:gd name="connsiteX5183" fmla="*/ 6030712 w 11830043"/>
              <a:gd name="connsiteY5183" fmla="*/ 1698713 h 6533995"/>
              <a:gd name="connsiteX5184" fmla="*/ 6040432 w 11830043"/>
              <a:gd name="connsiteY5184" fmla="*/ 1688989 h 6533995"/>
              <a:gd name="connsiteX5185" fmla="*/ 6281661 w 11830043"/>
              <a:gd name="connsiteY5185" fmla="*/ 1688987 h 6533995"/>
              <a:gd name="connsiteX5186" fmla="*/ 6291381 w 11830043"/>
              <a:gd name="connsiteY5186" fmla="*/ 1698710 h 6533995"/>
              <a:gd name="connsiteX5187" fmla="*/ 6281661 w 11830043"/>
              <a:gd name="connsiteY5187" fmla="*/ 1708497 h 6533995"/>
              <a:gd name="connsiteX5188" fmla="*/ 6271877 w 11830043"/>
              <a:gd name="connsiteY5188" fmla="*/ 1698710 h 6533995"/>
              <a:gd name="connsiteX5189" fmla="*/ 6281661 w 11830043"/>
              <a:gd name="connsiteY5189" fmla="*/ 1688987 h 6533995"/>
              <a:gd name="connsiteX5190" fmla="*/ 6522889 w 11830043"/>
              <a:gd name="connsiteY5190" fmla="*/ 1688984 h 6533995"/>
              <a:gd name="connsiteX5191" fmla="*/ 6532610 w 11830043"/>
              <a:gd name="connsiteY5191" fmla="*/ 1698707 h 6533995"/>
              <a:gd name="connsiteX5192" fmla="*/ 6522889 w 11830043"/>
              <a:gd name="connsiteY5192" fmla="*/ 1708494 h 6533995"/>
              <a:gd name="connsiteX5193" fmla="*/ 6513105 w 11830043"/>
              <a:gd name="connsiteY5193" fmla="*/ 1698707 h 6533995"/>
              <a:gd name="connsiteX5194" fmla="*/ 6522889 w 11830043"/>
              <a:gd name="connsiteY5194" fmla="*/ 1688984 h 6533995"/>
              <a:gd name="connsiteX5195" fmla="*/ 6764118 w 11830043"/>
              <a:gd name="connsiteY5195" fmla="*/ 1688981 h 6533995"/>
              <a:gd name="connsiteX5196" fmla="*/ 6773902 w 11830043"/>
              <a:gd name="connsiteY5196" fmla="*/ 1698705 h 6533995"/>
              <a:gd name="connsiteX5197" fmla="*/ 6764118 w 11830043"/>
              <a:gd name="connsiteY5197" fmla="*/ 1708491 h 6533995"/>
              <a:gd name="connsiteX5198" fmla="*/ 6754335 w 11830043"/>
              <a:gd name="connsiteY5198" fmla="*/ 1698705 h 6533995"/>
              <a:gd name="connsiteX5199" fmla="*/ 6764118 w 11830043"/>
              <a:gd name="connsiteY5199" fmla="*/ 1688981 h 6533995"/>
              <a:gd name="connsiteX5200" fmla="*/ 7005346 w 11830043"/>
              <a:gd name="connsiteY5200" fmla="*/ 1688978 h 6533995"/>
              <a:gd name="connsiteX5201" fmla="*/ 7015130 w 11830043"/>
              <a:gd name="connsiteY5201" fmla="*/ 1698702 h 6533995"/>
              <a:gd name="connsiteX5202" fmla="*/ 7005346 w 11830043"/>
              <a:gd name="connsiteY5202" fmla="*/ 1708488 h 6533995"/>
              <a:gd name="connsiteX5203" fmla="*/ 6995626 w 11830043"/>
              <a:gd name="connsiteY5203" fmla="*/ 1698702 h 6533995"/>
              <a:gd name="connsiteX5204" fmla="*/ 7005346 w 11830043"/>
              <a:gd name="connsiteY5204" fmla="*/ 1688978 h 6533995"/>
              <a:gd name="connsiteX5205" fmla="*/ 7246575 w 11830043"/>
              <a:gd name="connsiteY5205" fmla="*/ 1688975 h 6533995"/>
              <a:gd name="connsiteX5206" fmla="*/ 7256359 w 11830043"/>
              <a:gd name="connsiteY5206" fmla="*/ 1698699 h 6533995"/>
              <a:gd name="connsiteX5207" fmla="*/ 7246575 w 11830043"/>
              <a:gd name="connsiteY5207" fmla="*/ 1708486 h 6533995"/>
              <a:gd name="connsiteX5208" fmla="*/ 7236855 w 11830043"/>
              <a:gd name="connsiteY5208" fmla="*/ 1698699 h 6533995"/>
              <a:gd name="connsiteX5209" fmla="*/ 7246575 w 11830043"/>
              <a:gd name="connsiteY5209" fmla="*/ 1688975 h 6533995"/>
              <a:gd name="connsiteX5210" fmla="*/ 7487803 w 11830043"/>
              <a:gd name="connsiteY5210" fmla="*/ 1688973 h 6533995"/>
              <a:gd name="connsiteX5211" fmla="*/ 7497524 w 11830043"/>
              <a:gd name="connsiteY5211" fmla="*/ 1698696 h 6533995"/>
              <a:gd name="connsiteX5212" fmla="*/ 7487803 w 11830043"/>
              <a:gd name="connsiteY5212" fmla="*/ 1708483 h 6533995"/>
              <a:gd name="connsiteX5213" fmla="*/ 7478019 w 11830043"/>
              <a:gd name="connsiteY5213" fmla="*/ 1698696 h 6533995"/>
              <a:gd name="connsiteX5214" fmla="*/ 7487803 w 11830043"/>
              <a:gd name="connsiteY5214" fmla="*/ 1688973 h 6533995"/>
              <a:gd name="connsiteX5215" fmla="*/ 7729032 w 11830043"/>
              <a:gd name="connsiteY5215" fmla="*/ 1688970 h 6533995"/>
              <a:gd name="connsiteX5216" fmla="*/ 7738753 w 11830043"/>
              <a:gd name="connsiteY5216" fmla="*/ 1698694 h 6533995"/>
              <a:gd name="connsiteX5217" fmla="*/ 7729032 w 11830043"/>
              <a:gd name="connsiteY5217" fmla="*/ 1708480 h 6533995"/>
              <a:gd name="connsiteX5218" fmla="*/ 7719249 w 11830043"/>
              <a:gd name="connsiteY5218" fmla="*/ 1698694 h 6533995"/>
              <a:gd name="connsiteX5219" fmla="*/ 7729032 w 11830043"/>
              <a:gd name="connsiteY5219" fmla="*/ 1688970 h 6533995"/>
              <a:gd name="connsiteX5220" fmla="*/ 7970260 w 11830043"/>
              <a:gd name="connsiteY5220" fmla="*/ 1688967 h 6533995"/>
              <a:gd name="connsiteX5221" fmla="*/ 7980044 w 11830043"/>
              <a:gd name="connsiteY5221" fmla="*/ 1698691 h 6533995"/>
              <a:gd name="connsiteX5222" fmla="*/ 7970260 w 11830043"/>
              <a:gd name="connsiteY5222" fmla="*/ 1708477 h 6533995"/>
              <a:gd name="connsiteX5223" fmla="*/ 7960477 w 11830043"/>
              <a:gd name="connsiteY5223" fmla="*/ 1698691 h 6533995"/>
              <a:gd name="connsiteX5224" fmla="*/ 7970260 w 11830043"/>
              <a:gd name="connsiteY5224" fmla="*/ 1688967 h 6533995"/>
              <a:gd name="connsiteX5225" fmla="*/ 8211553 w 11830043"/>
              <a:gd name="connsiteY5225" fmla="*/ 1688964 h 6533995"/>
              <a:gd name="connsiteX5226" fmla="*/ 8221273 w 11830043"/>
              <a:gd name="connsiteY5226" fmla="*/ 1698688 h 6533995"/>
              <a:gd name="connsiteX5227" fmla="*/ 8211553 w 11830043"/>
              <a:gd name="connsiteY5227" fmla="*/ 1708475 h 6533995"/>
              <a:gd name="connsiteX5228" fmla="*/ 8201769 w 11830043"/>
              <a:gd name="connsiteY5228" fmla="*/ 1698688 h 6533995"/>
              <a:gd name="connsiteX5229" fmla="*/ 8211553 w 11830043"/>
              <a:gd name="connsiteY5229" fmla="*/ 1688964 h 6533995"/>
              <a:gd name="connsiteX5230" fmla="*/ 8452781 w 11830043"/>
              <a:gd name="connsiteY5230" fmla="*/ 1688962 h 6533995"/>
              <a:gd name="connsiteX5231" fmla="*/ 8462566 w 11830043"/>
              <a:gd name="connsiteY5231" fmla="*/ 1698685 h 6533995"/>
              <a:gd name="connsiteX5232" fmla="*/ 8452781 w 11830043"/>
              <a:gd name="connsiteY5232" fmla="*/ 1708472 h 6533995"/>
              <a:gd name="connsiteX5233" fmla="*/ 8443061 w 11830043"/>
              <a:gd name="connsiteY5233" fmla="*/ 1698685 h 6533995"/>
              <a:gd name="connsiteX5234" fmla="*/ 8452781 w 11830043"/>
              <a:gd name="connsiteY5234" fmla="*/ 1688962 h 6533995"/>
              <a:gd name="connsiteX5235" fmla="*/ 8694009 w 11830043"/>
              <a:gd name="connsiteY5235" fmla="*/ 1688958 h 6533995"/>
              <a:gd name="connsiteX5236" fmla="*/ 8703730 w 11830043"/>
              <a:gd name="connsiteY5236" fmla="*/ 1698682 h 6533995"/>
              <a:gd name="connsiteX5237" fmla="*/ 8694009 w 11830043"/>
              <a:gd name="connsiteY5237" fmla="*/ 1708469 h 6533995"/>
              <a:gd name="connsiteX5238" fmla="*/ 8684289 w 11830043"/>
              <a:gd name="connsiteY5238" fmla="*/ 1698682 h 6533995"/>
              <a:gd name="connsiteX5239" fmla="*/ 8694009 w 11830043"/>
              <a:gd name="connsiteY5239" fmla="*/ 1688958 h 6533995"/>
              <a:gd name="connsiteX5240" fmla="*/ 8935237 w 11830043"/>
              <a:gd name="connsiteY5240" fmla="*/ 1688956 h 6533995"/>
              <a:gd name="connsiteX5241" fmla="*/ 8944958 w 11830043"/>
              <a:gd name="connsiteY5241" fmla="*/ 1698680 h 6533995"/>
              <a:gd name="connsiteX5242" fmla="*/ 8935237 w 11830043"/>
              <a:gd name="connsiteY5242" fmla="*/ 1708466 h 6533995"/>
              <a:gd name="connsiteX5243" fmla="*/ 8925454 w 11830043"/>
              <a:gd name="connsiteY5243" fmla="*/ 1698680 h 6533995"/>
              <a:gd name="connsiteX5244" fmla="*/ 8935237 w 11830043"/>
              <a:gd name="connsiteY5244" fmla="*/ 1688956 h 6533995"/>
              <a:gd name="connsiteX5245" fmla="*/ 9176467 w 11830043"/>
              <a:gd name="connsiteY5245" fmla="*/ 1688953 h 6533995"/>
              <a:gd name="connsiteX5246" fmla="*/ 9186187 w 11830043"/>
              <a:gd name="connsiteY5246" fmla="*/ 1698677 h 6533995"/>
              <a:gd name="connsiteX5247" fmla="*/ 9176467 w 11830043"/>
              <a:gd name="connsiteY5247" fmla="*/ 1708464 h 6533995"/>
              <a:gd name="connsiteX5248" fmla="*/ 9166683 w 11830043"/>
              <a:gd name="connsiteY5248" fmla="*/ 1698677 h 6533995"/>
              <a:gd name="connsiteX5249" fmla="*/ 9176467 w 11830043"/>
              <a:gd name="connsiteY5249" fmla="*/ 1688953 h 6533995"/>
              <a:gd name="connsiteX5250" fmla="*/ 9417695 w 11830043"/>
              <a:gd name="connsiteY5250" fmla="*/ 1688950 h 6533995"/>
              <a:gd name="connsiteX5251" fmla="*/ 9427416 w 11830043"/>
              <a:gd name="connsiteY5251" fmla="*/ 1698674 h 6533995"/>
              <a:gd name="connsiteX5252" fmla="*/ 9417695 w 11830043"/>
              <a:gd name="connsiteY5252" fmla="*/ 1708461 h 6533995"/>
              <a:gd name="connsiteX5253" fmla="*/ 9407911 w 11830043"/>
              <a:gd name="connsiteY5253" fmla="*/ 1698674 h 6533995"/>
              <a:gd name="connsiteX5254" fmla="*/ 9417695 w 11830043"/>
              <a:gd name="connsiteY5254" fmla="*/ 1688950 h 6533995"/>
              <a:gd name="connsiteX5255" fmla="*/ 9649203 w 11830043"/>
              <a:gd name="connsiteY5255" fmla="*/ 1447792 h 6533995"/>
              <a:gd name="connsiteX5256" fmla="*/ 9658923 w 11830043"/>
              <a:gd name="connsiteY5256" fmla="*/ 1457577 h 6533995"/>
              <a:gd name="connsiteX5257" fmla="*/ 9649203 w 11830043"/>
              <a:gd name="connsiteY5257" fmla="*/ 1467301 h 6533995"/>
              <a:gd name="connsiteX5258" fmla="*/ 9639483 w 11830043"/>
              <a:gd name="connsiteY5258" fmla="*/ 1457577 h 6533995"/>
              <a:gd name="connsiteX5259" fmla="*/ 9649203 w 11830043"/>
              <a:gd name="connsiteY5259" fmla="*/ 1447792 h 6533995"/>
              <a:gd name="connsiteX5260" fmla="*/ 9890432 w 11830043"/>
              <a:gd name="connsiteY5260" fmla="*/ 1447789 h 6533995"/>
              <a:gd name="connsiteX5261" fmla="*/ 9900152 w 11830043"/>
              <a:gd name="connsiteY5261" fmla="*/ 1457574 h 6533995"/>
              <a:gd name="connsiteX5262" fmla="*/ 9890432 w 11830043"/>
              <a:gd name="connsiteY5262" fmla="*/ 1467298 h 6533995"/>
              <a:gd name="connsiteX5263" fmla="*/ 9880648 w 11830043"/>
              <a:gd name="connsiteY5263" fmla="*/ 1457574 h 6533995"/>
              <a:gd name="connsiteX5264" fmla="*/ 9890432 w 11830043"/>
              <a:gd name="connsiteY5264" fmla="*/ 1447789 h 6533995"/>
              <a:gd name="connsiteX5265" fmla="*/ 10131660 w 11830043"/>
              <a:gd name="connsiteY5265" fmla="*/ 1447786 h 6533995"/>
              <a:gd name="connsiteX5266" fmla="*/ 10141444 w 11830043"/>
              <a:gd name="connsiteY5266" fmla="*/ 1457571 h 6533995"/>
              <a:gd name="connsiteX5267" fmla="*/ 10131660 w 11830043"/>
              <a:gd name="connsiteY5267" fmla="*/ 1467295 h 6533995"/>
              <a:gd name="connsiteX5268" fmla="*/ 10121940 w 11830043"/>
              <a:gd name="connsiteY5268" fmla="*/ 1457571 h 6533995"/>
              <a:gd name="connsiteX5269" fmla="*/ 10131660 w 11830043"/>
              <a:gd name="connsiteY5269" fmla="*/ 1447786 h 6533995"/>
              <a:gd name="connsiteX5270" fmla="*/ 10372888 w 11830043"/>
              <a:gd name="connsiteY5270" fmla="*/ 1447783 h 6533995"/>
              <a:gd name="connsiteX5271" fmla="*/ 10382673 w 11830043"/>
              <a:gd name="connsiteY5271" fmla="*/ 1457568 h 6533995"/>
              <a:gd name="connsiteX5272" fmla="*/ 10372888 w 11830043"/>
              <a:gd name="connsiteY5272" fmla="*/ 1467292 h 6533995"/>
              <a:gd name="connsiteX5273" fmla="*/ 10363168 w 11830043"/>
              <a:gd name="connsiteY5273" fmla="*/ 1457568 h 6533995"/>
              <a:gd name="connsiteX5274" fmla="*/ 10372888 w 11830043"/>
              <a:gd name="connsiteY5274" fmla="*/ 1447783 h 6533995"/>
              <a:gd name="connsiteX5275" fmla="*/ 10614116 w 11830043"/>
              <a:gd name="connsiteY5275" fmla="*/ 1447780 h 6533995"/>
              <a:gd name="connsiteX5276" fmla="*/ 10623901 w 11830043"/>
              <a:gd name="connsiteY5276" fmla="*/ 1457565 h 6533995"/>
              <a:gd name="connsiteX5277" fmla="*/ 10614116 w 11830043"/>
              <a:gd name="connsiteY5277" fmla="*/ 1467289 h 6533995"/>
              <a:gd name="connsiteX5278" fmla="*/ 10604396 w 11830043"/>
              <a:gd name="connsiteY5278" fmla="*/ 1457565 h 6533995"/>
              <a:gd name="connsiteX5279" fmla="*/ 10614116 w 11830043"/>
              <a:gd name="connsiteY5279" fmla="*/ 1447780 h 6533995"/>
              <a:gd name="connsiteX5280" fmla="*/ 10855345 w 11830043"/>
              <a:gd name="connsiteY5280" fmla="*/ 1447777 h 6533995"/>
              <a:gd name="connsiteX5281" fmla="*/ 10865065 w 11830043"/>
              <a:gd name="connsiteY5281" fmla="*/ 1457562 h 6533995"/>
              <a:gd name="connsiteX5282" fmla="*/ 10855345 w 11830043"/>
              <a:gd name="connsiteY5282" fmla="*/ 1467286 h 6533995"/>
              <a:gd name="connsiteX5283" fmla="*/ 10845625 w 11830043"/>
              <a:gd name="connsiteY5283" fmla="*/ 1457562 h 6533995"/>
              <a:gd name="connsiteX5284" fmla="*/ 10855345 w 11830043"/>
              <a:gd name="connsiteY5284" fmla="*/ 1447777 h 6533995"/>
              <a:gd name="connsiteX5285" fmla="*/ 11096574 w 11830043"/>
              <a:gd name="connsiteY5285" fmla="*/ 1447774 h 6533995"/>
              <a:gd name="connsiteX5286" fmla="*/ 11106294 w 11830043"/>
              <a:gd name="connsiteY5286" fmla="*/ 1457559 h 6533995"/>
              <a:gd name="connsiteX5287" fmla="*/ 11096574 w 11830043"/>
              <a:gd name="connsiteY5287" fmla="*/ 1467282 h 6533995"/>
              <a:gd name="connsiteX5288" fmla="*/ 11086790 w 11830043"/>
              <a:gd name="connsiteY5288" fmla="*/ 1457559 h 6533995"/>
              <a:gd name="connsiteX5289" fmla="*/ 11096574 w 11830043"/>
              <a:gd name="connsiteY5289" fmla="*/ 1447774 h 6533995"/>
              <a:gd name="connsiteX5290" fmla="*/ 11337802 w 11830043"/>
              <a:gd name="connsiteY5290" fmla="*/ 1447770 h 6533995"/>
              <a:gd name="connsiteX5291" fmla="*/ 11347587 w 11830043"/>
              <a:gd name="connsiteY5291" fmla="*/ 1457555 h 6533995"/>
              <a:gd name="connsiteX5292" fmla="*/ 11337802 w 11830043"/>
              <a:gd name="connsiteY5292" fmla="*/ 1467279 h 6533995"/>
              <a:gd name="connsiteX5293" fmla="*/ 11328082 w 11830043"/>
              <a:gd name="connsiteY5293" fmla="*/ 1457555 h 6533995"/>
              <a:gd name="connsiteX5294" fmla="*/ 11337802 w 11830043"/>
              <a:gd name="connsiteY5294" fmla="*/ 1447770 h 6533995"/>
              <a:gd name="connsiteX5295" fmla="*/ 11579030 w 11830043"/>
              <a:gd name="connsiteY5295" fmla="*/ 1447767 h 6533995"/>
              <a:gd name="connsiteX5296" fmla="*/ 11588815 w 11830043"/>
              <a:gd name="connsiteY5296" fmla="*/ 1457552 h 6533995"/>
              <a:gd name="connsiteX5297" fmla="*/ 11579030 w 11830043"/>
              <a:gd name="connsiteY5297" fmla="*/ 1467276 h 6533995"/>
              <a:gd name="connsiteX5298" fmla="*/ 11569310 w 11830043"/>
              <a:gd name="connsiteY5298" fmla="*/ 1457552 h 6533995"/>
              <a:gd name="connsiteX5299" fmla="*/ 11579030 w 11830043"/>
              <a:gd name="connsiteY5299" fmla="*/ 1447767 h 6533995"/>
              <a:gd name="connsiteX5300" fmla="*/ 11820259 w 11830043"/>
              <a:gd name="connsiteY5300" fmla="*/ 1447764 h 6533995"/>
              <a:gd name="connsiteX5301" fmla="*/ 11830043 w 11830043"/>
              <a:gd name="connsiteY5301" fmla="*/ 1457549 h 6533995"/>
              <a:gd name="connsiteX5302" fmla="*/ 11820259 w 11830043"/>
              <a:gd name="connsiteY5302" fmla="*/ 1467273 h 6533995"/>
              <a:gd name="connsiteX5303" fmla="*/ 11810539 w 11830043"/>
              <a:gd name="connsiteY5303" fmla="*/ 1457549 h 6533995"/>
              <a:gd name="connsiteX5304" fmla="*/ 11820259 w 11830043"/>
              <a:gd name="connsiteY5304" fmla="*/ 1447764 h 6533995"/>
              <a:gd name="connsiteX5305" fmla="*/ 9721 w 11830043"/>
              <a:gd name="connsiteY5305" fmla="*/ 1447761 h 6533995"/>
              <a:gd name="connsiteX5306" fmla="*/ 19504 w 11830043"/>
              <a:gd name="connsiteY5306" fmla="*/ 1457546 h 6533995"/>
              <a:gd name="connsiteX5307" fmla="*/ 9721 w 11830043"/>
              <a:gd name="connsiteY5307" fmla="*/ 1467270 h 6533995"/>
              <a:gd name="connsiteX5308" fmla="*/ 1 w 11830043"/>
              <a:gd name="connsiteY5308" fmla="*/ 1457546 h 6533995"/>
              <a:gd name="connsiteX5309" fmla="*/ 9721 w 11830043"/>
              <a:gd name="connsiteY5309" fmla="*/ 1447761 h 6533995"/>
              <a:gd name="connsiteX5310" fmla="*/ 251004 w 11830043"/>
              <a:gd name="connsiteY5310" fmla="*/ 1447757 h 6533995"/>
              <a:gd name="connsiteX5311" fmla="*/ 260788 w 11830043"/>
              <a:gd name="connsiteY5311" fmla="*/ 1457543 h 6533995"/>
              <a:gd name="connsiteX5312" fmla="*/ 251004 w 11830043"/>
              <a:gd name="connsiteY5312" fmla="*/ 1467267 h 6533995"/>
              <a:gd name="connsiteX5313" fmla="*/ 241284 w 11830043"/>
              <a:gd name="connsiteY5313" fmla="*/ 1457543 h 6533995"/>
              <a:gd name="connsiteX5314" fmla="*/ 251004 w 11830043"/>
              <a:gd name="connsiteY5314" fmla="*/ 1447757 h 6533995"/>
              <a:gd name="connsiteX5315" fmla="*/ 492224 w 11830043"/>
              <a:gd name="connsiteY5315" fmla="*/ 1447754 h 6533995"/>
              <a:gd name="connsiteX5316" fmla="*/ 501943 w 11830043"/>
              <a:gd name="connsiteY5316" fmla="*/ 1457540 h 6533995"/>
              <a:gd name="connsiteX5317" fmla="*/ 492224 w 11830043"/>
              <a:gd name="connsiteY5317" fmla="*/ 1467263 h 6533995"/>
              <a:gd name="connsiteX5318" fmla="*/ 482440 w 11830043"/>
              <a:gd name="connsiteY5318" fmla="*/ 1457540 h 6533995"/>
              <a:gd name="connsiteX5319" fmla="*/ 492224 w 11830043"/>
              <a:gd name="connsiteY5319" fmla="*/ 1447754 h 6533995"/>
              <a:gd name="connsiteX5320" fmla="*/ 733444 w 11830043"/>
              <a:gd name="connsiteY5320" fmla="*/ 1447751 h 6533995"/>
              <a:gd name="connsiteX5321" fmla="*/ 743164 w 11830043"/>
              <a:gd name="connsiteY5321" fmla="*/ 1457536 h 6533995"/>
              <a:gd name="connsiteX5322" fmla="*/ 733444 w 11830043"/>
              <a:gd name="connsiteY5322" fmla="*/ 1467260 h 6533995"/>
              <a:gd name="connsiteX5323" fmla="*/ 723660 w 11830043"/>
              <a:gd name="connsiteY5323" fmla="*/ 1457536 h 6533995"/>
              <a:gd name="connsiteX5324" fmla="*/ 733444 w 11830043"/>
              <a:gd name="connsiteY5324" fmla="*/ 1447751 h 6533995"/>
              <a:gd name="connsiteX5325" fmla="*/ 974664 w 11830043"/>
              <a:gd name="connsiteY5325" fmla="*/ 1447748 h 6533995"/>
              <a:gd name="connsiteX5326" fmla="*/ 984448 w 11830043"/>
              <a:gd name="connsiteY5326" fmla="*/ 1457533 h 6533995"/>
              <a:gd name="connsiteX5327" fmla="*/ 974664 w 11830043"/>
              <a:gd name="connsiteY5327" fmla="*/ 1467257 h 6533995"/>
              <a:gd name="connsiteX5328" fmla="*/ 964944 w 11830043"/>
              <a:gd name="connsiteY5328" fmla="*/ 1457533 h 6533995"/>
              <a:gd name="connsiteX5329" fmla="*/ 974664 w 11830043"/>
              <a:gd name="connsiteY5329" fmla="*/ 1447748 h 6533995"/>
              <a:gd name="connsiteX5330" fmla="*/ 1215884 w 11830043"/>
              <a:gd name="connsiteY5330" fmla="*/ 1447744 h 6533995"/>
              <a:gd name="connsiteX5331" fmla="*/ 1225668 w 11830043"/>
              <a:gd name="connsiteY5331" fmla="*/ 1457530 h 6533995"/>
              <a:gd name="connsiteX5332" fmla="*/ 1215884 w 11830043"/>
              <a:gd name="connsiteY5332" fmla="*/ 1467254 h 6533995"/>
              <a:gd name="connsiteX5333" fmla="*/ 1206165 w 11830043"/>
              <a:gd name="connsiteY5333" fmla="*/ 1457530 h 6533995"/>
              <a:gd name="connsiteX5334" fmla="*/ 1215884 w 11830043"/>
              <a:gd name="connsiteY5334" fmla="*/ 1447744 h 6533995"/>
              <a:gd name="connsiteX5335" fmla="*/ 1457106 w 11830043"/>
              <a:gd name="connsiteY5335" fmla="*/ 1447741 h 6533995"/>
              <a:gd name="connsiteX5336" fmla="*/ 1466826 w 11830043"/>
              <a:gd name="connsiteY5336" fmla="*/ 1457527 h 6533995"/>
              <a:gd name="connsiteX5337" fmla="*/ 1457106 w 11830043"/>
              <a:gd name="connsiteY5337" fmla="*/ 1467251 h 6533995"/>
              <a:gd name="connsiteX5338" fmla="*/ 1447322 w 11830043"/>
              <a:gd name="connsiteY5338" fmla="*/ 1457527 h 6533995"/>
              <a:gd name="connsiteX5339" fmla="*/ 1457106 w 11830043"/>
              <a:gd name="connsiteY5339" fmla="*/ 1447741 h 6533995"/>
              <a:gd name="connsiteX5340" fmla="*/ 1698330 w 11830043"/>
              <a:gd name="connsiteY5340" fmla="*/ 1447738 h 6533995"/>
              <a:gd name="connsiteX5341" fmla="*/ 1708116 w 11830043"/>
              <a:gd name="connsiteY5341" fmla="*/ 1457524 h 6533995"/>
              <a:gd name="connsiteX5342" fmla="*/ 1698330 w 11830043"/>
              <a:gd name="connsiteY5342" fmla="*/ 1467247 h 6533995"/>
              <a:gd name="connsiteX5343" fmla="*/ 1688546 w 11830043"/>
              <a:gd name="connsiteY5343" fmla="*/ 1457524 h 6533995"/>
              <a:gd name="connsiteX5344" fmla="*/ 1698330 w 11830043"/>
              <a:gd name="connsiteY5344" fmla="*/ 1447738 h 6533995"/>
              <a:gd name="connsiteX5345" fmla="*/ 1939580 w 11830043"/>
              <a:gd name="connsiteY5345" fmla="*/ 1447735 h 6533995"/>
              <a:gd name="connsiteX5346" fmla="*/ 1949363 w 11830043"/>
              <a:gd name="connsiteY5346" fmla="*/ 1457520 h 6533995"/>
              <a:gd name="connsiteX5347" fmla="*/ 1939580 w 11830043"/>
              <a:gd name="connsiteY5347" fmla="*/ 1467244 h 6533995"/>
              <a:gd name="connsiteX5348" fmla="*/ 1929859 w 11830043"/>
              <a:gd name="connsiteY5348" fmla="*/ 1457520 h 6533995"/>
              <a:gd name="connsiteX5349" fmla="*/ 1939580 w 11830043"/>
              <a:gd name="connsiteY5349" fmla="*/ 1447735 h 6533995"/>
              <a:gd name="connsiteX5350" fmla="*/ 2180788 w 11830043"/>
              <a:gd name="connsiteY5350" fmla="*/ 1447732 h 6533995"/>
              <a:gd name="connsiteX5351" fmla="*/ 2190580 w 11830043"/>
              <a:gd name="connsiteY5351" fmla="*/ 1457517 h 6533995"/>
              <a:gd name="connsiteX5352" fmla="*/ 2180788 w 11830043"/>
              <a:gd name="connsiteY5352" fmla="*/ 1467241 h 6533995"/>
              <a:gd name="connsiteX5353" fmla="*/ 2171083 w 11830043"/>
              <a:gd name="connsiteY5353" fmla="*/ 1457517 h 6533995"/>
              <a:gd name="connsiteX5354" fmla="*/ 2180788 w 11830043"/>
              <a:gd name="connsiteY5354" fmla="*/ 1447732 h 6533995"/>
              <a:gd name="connsiteX5355" fmla="*/ 2422036 w 11830043"/>
              <a:gd name="connsiteY5355" fmla="*/ 1447728 h 6533995"/>
              <a:gd name="connsiteX5356" fmla="*/ 2431752 w 11830043"/>
              <a:gd name="connsiteY5356" fmla="*/ 1457514 h 6533995"/>
              <a:gd name="connsiteX5357" fmla="*/ 2422036 w 11830043"/>
              <a:gd name="connsiteY5357" fmla="*/ 1467238 h 6533995"/>
              <a:gd name="connsiteX5358" fmla="*/ 2412256 w 11830043"/>
              <a:gd name="connsiteY5358" fmla="*/ 1457514 h 6533995"/>
              <a:gd name="connsiteX5359" fmla="*/ 2422036 w 11830043"/>
              <a:gd name="connsiteY5359" fmla="*/ 1447728 h 6533995"/>
              <a:gd name="connsiteX5360" fmla="*/ 2663275 w 11830043"/>
              <a:gd name="connsiteY5360" fmla="*/ 1447725 h 6533995"/>
              <a:gd name="connsiteX5361" fmla="*/ 2672996 w 11830043"/>
              <a:gd name="connsiteY5361" fmla="*/ 1457511 h 6533995"/>
              <a:gd name="connsiteX5362" fmla="*/ 2663275 w 11830043"/>
              <a:gd name="connsiteY5362" fmla="*/ 1467235 h 6533995"/>
              <a:gd name="connsiteX5363" fmla="*/ 2653490 w 11830043"/>
              <a:gd name="connsiteY5363" fmla="*/ 1457511 h 6533995"/>
              <a:gd name="connsiteX5364" fmla="*/ 2663275 w 11830043"/>
              <a:gd name="connsiteY5364" fmla="*/ 1447725 h 6533995"/>
              <a:gd name="connsiteX5365" fmla="*/ 2904571 w 11830043"/>
              <a:gd name="connsiteY5365" fmla="*/ 1447722 h 6533995"/>
              <a:gd name="connsiteX5366" fmla="*/ 2914353 w 11830043"/>
              <a:gd name="connsiteY5366" fmla="*/ 1457508 h 6533995"/>
              <a:gd name="connsiteX5367" fmla="*/ 2904571 w 11830043"/>
              <a:gd name="connsiteY5367" fmla="*/ 1467232 h 6533995"/>
              <a:gd name="connsiteX5368" fmla="*/ 2894789 w 11830043"/>
              <a:gd name="connsiteY5368" fmla="*/ 1457508 h 6533995"/>
              <a:gd name="connsiteX5369" fmla="*/ 2904571 w 11830043"/>
              <a:gd name="connsiteY5369" fmla="*/ 1447722 h 6533995"/>
              <a:gd name="connsiteX5370" fmla="*/ 3145749 w 11830043"/>
              <a:gd name="connsiteY5370" fmla="*/ 1447719 h 6533995"/>
              <a:gd name="connsiteX5371" fmla="*/ 3155531 w 11830043"/>
              <a:gd name="connsiteY5371" fmla="*/ 1457505 h 6533995"/>
              <a:gd name="connsiteX5372" fmla="*/ 3145749 w 11830043"/>
              <a:gd name="connsiteY5372" fmla="*/ 1467228 h 6533995"/>
              <a:gd name="connsiteX5373" fmla="*/ 3136031 w 11830043"/>
              <a:gd name="connsiteY5373" fmla="*/ 1457505 h 6533995"/>
              <a:gd name="connsiteX5374" fmla="*/ 3145749 w 11830043"/>
              <a:gd name="connsiteY5374" fmla="*/ 1447719 h 6533995"/>
              <a:gd name="connsiteX5375" fmla="*/ 3386957 w 11830043"/>
              <a:gd name="connsiteY5375" fmla="*/ 1447715 h 6533995"/>
              <a:gd name="connsiteX5376" fmla="*/ 3396743 w 11830043"/>
              <a:gd name="connsiteY5376" fmla="*/ 1457501 h 6533995"/>
              <a:gd name="connsiteX5377" fmla="*/ 3386957 w 11830043"/>
              <a:gd name="connsiteY5377" fmla="*/ 1467225 h 6533995"/>
              <a:gd name="connsiteX5378" fmla="*/ 3377235 w 11830043"/>
              <a:gd name="connsiteY5378" fmla="*/ 1457501 h 6533995"/>
              <a:gd name="connsiteX5379" fmla="*/ 3386957 w 11830043"/>
              <a:gd name="connsiteY5379" fmla="*/ 1447715 h 6533995"/>
              <a:gd name="connsiteX5380" fmla="*/ 3628211 w 11830043"/>
              <a:gd name="connsiteY5380" fmla="*/ 1447712 h 6533995"/>
              <a:gd name="connsiteX5381" fmla="*/ 3637936 w 11830043"/>
              <a:gd name="connsiteY5381" fmla="*/ 1457498 h 6533995"/>
              <a:gd name="connsiteX5382" fmla="*/ 3628211 w 11830043"/>
              <a:gd name="connsiteY5382" fmla="*/ 1467222 h 6533995"/>
              <a:gd name="connsiteX5383" fmla="*/ 3618429 w 11830043"/>
              <a:gd name="connsiteY5383" fmla="*/ 1457498 h 6533995"/>
              <a:gd name="connsiteX5384" fmla="*/ 3628211 w 11830043"/>
              <a:gd name="connsiteY5384" fmla="*/ 1447712 h 6533995"/>
              <a:gd name="connsiteX5385" fmla="*/ 3869430 w 11830043"/>
              <a:gd name="connsiteY5385" fmla="*/ 1447709 h 6533995"/>
              <a:gd name="connsiteX5386" fmla="*/ 3879147 w 11830043"/>
              <a:gd name="connsiteY5386" fmla="*/ 1457495 h 6533995"/>
              <a:gd name="connsiteX5387" fmla="*/ 3869430 w 11830043"/>
              <a:gd name="connsiteY5387" fmla="*/ 1467219 h 6533995"/>
              <a:gd name="connsiteX5388" fmla="*/ 3859646 w 11830043"/>
              <a:gd name="connsiteY5388" fmla="*/ 1457495 h 6533995"/>
              <a:gd name="connsiteX5389" fmla="*/ 3869430 w 11830043"/>
              <a:gd name="connsiteY5389" fmla="*/ 1447709 h 6533995"/>
              <a:gd name="connsiteX5390" fmla="*/ 4110581 w 11830043"/>
              <a:gd name="connsiteY5390" fmla="*/ 1447706 h 6533995"/>
              <a:gd name="connsiteX5391" fmla="*/ 4120362 w 11830043"/>
              <a:gd name="connsiteY5391" fmla="*/ 1457492 h 6533995"/>
              <a:gd name="connsiteX5392" fmla="*/ 4110581 w 11830043"/>
              <a:gd name="connsiteY5392" fmla="*/ 1467216 h 6533995"/>
              <a:gd name="connsiteX5393" fmla="*/ 4100797 w 11830043"/>
              <a:gd name="connsiteY5393" fmla="*/ 1457492 h 6533995"/>
              <a:gd name="connsiteX5394" fmla="*/ 4110581 w 11830043"/>
              <a:gd name="connsiteY5394" fmla="*/ 1447706 h 6533995"/>
              <a:gd name="connsiteX5395" fmla="*/ 4351806 w 11830043"/>
              <a:gd name="connsiteY5395" fmla="*/ 1447703 h 6533995"/>
              <a:gd name="connsiteX5396" fmla="*/ 4361580 w 11830043"/>
              <a:gd name="connsiteY5396" fmla="*/ 1457489 h 6533995"/>
              <a:gd name="connsiteX5397" fmla="*/ 4351806 w 11830043"/>
              <a:gd name="connsiteY5397" fmla="*/ 1467212 h 6533995"/>
              <a:gd name="connsiteX5398" fmla="*/ 4342006 w 11830043"/>
              <a:gd name="connsiteY5398" fmla="*/ 1457489 h 6533995"/>
              <a:gd name="connsiteX5399" fmla="*/ 4351806 w 11830043"/>
              <a:gd name="connsiteY5399" fmla="*/ 1447703 h 6533995"/>
              <a:gd name="connsiteX5400" fmla="*/ 4593017 w 11830043"/>
              <a:gd name="connsiteY5400" fmla="*/ 1447699 h 6533995"/>
              <a:gd name="connsiteX5401" fmla="*/ 4602795 w 11830043"/>
              <a:gd name="connsiteY5401" fmla="*/ 1457485 h 6533995"/>
              <a:gd name="connsiteX5402" fmla="*/ 4593017 w 11830043"/>
              <a:gd name="connsiteY5402" fmla="*/ 1467209 h 6533995"/>
              <a:gd name="connsiteX5403" fmla="*/ 4583304 w 11830043"/>
              <a:gd name="connsiteY5403" fmla="*/ 1457485 h 6533995"/>
              <a:gd name="connsiteX5404" fmla="*/ 4593017 w 11830043"/>
              <a:gd name="connsiteY5404" fmla="*/ 1447699 h 6533995"/>
              <a:gd name="connsiteX5405" fmla="*/ 4834252 w 11830043"/>
              <a:gd name="connsiteY5405" fmla="*/ 1447696 h 6533995"/>
              <a:gd name="connsiteX5406" fmla="*/ 4844038 w 11830043"/>
              <a:gd name="connsiteY5406" fmla="*/ 1457482 h 6533995"/>
              <a:gd name="connsiteX5407" fmla="*/ 4834252 w 11830043"/>
              <a:gd name="connsiteY5407" fmla="*/ 1467206 h 6533995"/>
              <a:gd name="connsiteX5408" fmla="*/ 4824532 w 11830043"/>
              <a:gd name="connsiteY5408" fmla="*/ 1457482 h 6533995"/>
              <a:gd name="connsiteX5409" fmla="*/ 4834252 w 11830043"/>
              <a:gd name="connsiteY5409" fmla="*/ 1447696 h 6533995"/>
              <a:gd name="connsiteX5410" fmla="*/ 5075485 w 11830043"/>
              <a:gd name="connsiteY5410" fmla="*/ 1447693 h 6533995"/>
              <a:gd name="connsiteX5411" fmla="*/ 5085201 w 11830043"/>
              <a:gd name="connsiteY5411" fmla="*/ 1457479 h 6533995"/>
              <a:gd name="connsiteX5412" fmla="*/ 5075485 w 11830043"/>
              <a:gd name="connsiteY5412" fmla="*/ 1467203 h 6533995"/>
              <a:gd name="connsiteX5413" fmla="*/ 5065704 w 11830043"/>
              <a:gd name="connsiteY5413" fmla="*/ 1457479 h 6533995"/>
              <a:gd name="connsiteX5414" fmla="*/ 5075485 w 11830043"/>
              <a:gd name="connsiteY5414" fmla="*/ 1447693 h 6533995"/>
              <a:gd name="connsiteX5415" fmla="*/ 5316710 w 11830043"/>
              <a:gd name="connsiteY5415" fmla="*/ 1447690 h 6533995"/>
              <a:gd name="connsiteX5416" fmla="*/ 5326429 w 11830043"/>
              <a:gd name="connsiteY5416" fmla="*/ 1457476 h 6533995"/>
              <a:gd name="connsiteX5417" fmla="*/ 5316710 w 11830043"/>
              <a:gd name="connsiteY5417" fmla="*/ 1467200 h 6533995"/>
              <a:gd name="connsiteX5418" fmla="*/ 5306924 w 11830043"/>
              <a:gd name="connsiteY5418" fmla="*/ 1457476 h 6533995"/>
              <a:gd name="connsiteX5419" fmla="*/ 5316710 w 11830043"/>
              <a:gd name="connsiteY5419" fmla="*/ 1447690 h 6533995"/>
              <a:gd name="connsiteX5420" fmla="*/ 5557991 w 11830043"/>
              <a:gd name="connsiteY5420" fmla="*/ 1447686 h 6533995"/>
              <a:gd name="connsiteX5421" fmla="*/ 5567774 w 11830043"/>
              <a:gd name="connsiteY5421" fmla="*/ 1457473 h 6533995"/>
              <a:gd name="connsiteX5422" fmla="*/ 5557991 w 11830043"/>
              <a:gd name="connsiteY5422" fmla="*/ 1467196 h 6533995"/>
              <a:gd name="connsiteX5423" fmla="*/ 5548208 w 11830043"/>
              <a:gd name="connsiteY5423" fmla="*/ 1457473 h 6533995"/>
              <a:gd name="connsiteX5424" fmla="*/ 5557991 w 11830043"/>
              <a:gd name="connsiteY5424" fmla="*/ 1447686 h 6533995"/>
              <a:gd name="connsiteX5425" fmla="*/ 5799205 w 11830043"/>
              <a:gd name="connsiteY5425" fmla="*/ 1447683 h 6533995"/>
              <a:gd name="connsiteX5426" fmla="*/ 5808989 w 11830043"/>
              <a:gd name="connsiteY5426" fmla="*/ 1457470 h 6533995"/>
              <a:gd name="connsiteX5427" fmla="*/ 5799205 w 11830043"/>
              <a:gd name="connsiteY5427" fmla="*/ 1467193 h 6533995"/>
              <a:gd name="connsiteX5428" fmla="*/ 5789486 w 11830043"/>
              <a:gd name="connsiteY5428" fmla="*/ 1457470 h 6533995"/>
              <a:gd name="connsiteX5429" fmla="*/ 5799205 w 11830043"/>
              <a:gd name="connsiteY5429" fmla="*/ 1447683 h 6533995"/>
              <a:gd name="connsiteX5430" fmla="*/ 6040432 w 11830043"/>
              <a:gd name="connsiteY5430" fmla="*/ 1447680 h 6533995"/>
              <a:gd name="connsiteX5431" fmla="*/ 6050216 w 11830043"/>
              <a:gd name="connsiteY5431" fmla="*/ 1457466 h 6533995"/>
              <a:gd name="connsiteX5432" fmla="*/ 6040432 w 11830043"/>
              <a:gd name="connsiteY5432" fmla="*/ 1467190 h 6533995"/>
              <a:gd name="connsiteX5433" fmla="*/ 6030712 w 11830043"/>
              <a:gd name="connsiteY5433" fmla="*/ 1457466 h 6533995"/>
              <a:gd name="connsiteX5434" fmla="*/ 6040432 w 11830043"/>
              <a:gd name="connsiteY5434" fmla="*/ 1447680 h 6533995"/>
              <a:gd name="connsiteX5435" fmla="*/ 6281661 w 11830043"/>
              <a:gd name="connsiteY5435" fmla="*/ 1447677 h 6533995"/>
              <a:gd name="connsiteX5436" fmla="*/ 6291381 w 11830043"/>
              <a:gd name="connsiteY5436" fmla="*/ 1457463 h 6533995"/>
              <a:gd name="connsiteX5437" fmla="*/ 6281661 w 11830043"/>
              <a:gd name="connsiteY5437" fmla="*/ 1467187 h 6533995"/>
              <a:gd name="connsiteX5438" fmla="*/ 6271877 w 11830043"/>
              <a:gd name="connsiteY5438" fmla="*/ 1457463 h 6533995"/>
              <a:gd name="connsiteX5439" fmla="*/ 6281661 w 11830043"/>
              <a:gd name="connsiteY5439" fmla="*/ 1447677 h 6533995"/>
              <a:gd name="connsiteX5440" fmla="*/ 6522889 w 11830043"/>
              <a:gd name="connsiteY5440" fmla="*/ 1447674 h 6533995"/>
              <a:gd name="connsiteX5441" fmla="*/ 6532610 w 11830043"/>
              <a:gd name="connsiteY5441" fmla="*/ 1457460 h 6533995"/>
              <a:gd name="connsiteX5442" fmla="*/ 6522889 w 11830043"/>
              <a:gd name="connsiteY5442" fmla="*/ 1467184 h 6533995"/>
              <a:gd name="connsiteX5443" fmla="*/ 6513105 w 11830043"/>
              <a:gd name="connsiteY5443" fmla="*/ 1457460 h 6533995"/>
              <a:gd name="connsiteX5444" fmla="*/ 6522889 w 11830043"/>
              <a:gd name="connsiteY5444" fmla="*/ 1447674 h 6533995"/>
              <a:gd name="connsiteX5445" fmla="*/ 6764118 w 11830043"/>
              <a:gd name="connsiteY5445" fmla="*/ 1447670 h 6533995"/>
              <a:gd name="connsiteX5446" fmla="*/ 6773902 w 11830043"/>
              <a:gd name="connsiteY5446" fmla="*/ 1457457 h 6533995"/>
              <a:gd name="connsiteX5447" fmla="*/ 6764118 w 11830043"/>
              <a:gd name="connsiteY5447" fmla="*/ 1467181 h 6533995"/>
              <a:gd name="connsiteX5448" fmla="*/ 6754335 w 11830043"/>
              <a:gd name="connsiteY5448" fmla="*/ 1457457 h 6533995"/>
              <a:gd name="connsiteX5449" fmla="*/ 6764118 w 11830043"/>
              <a:gd name="connsiteY5449" fmla="*/ 1447670 h 6533995"/>
              <a:gd name="connsiteX5450" fmla="*/ 7005346 w 11830043"/>
              <a:gd name="connsiteY5450" fmla="*/ 1447667 h 6533995"/>
              <a:gd name="connsiteX5451" fmla="*/ 7015130 w 11830043"/>
              <a:gd name="connsiteY5451" fmla="*/ 1457454 h 6533995"/>
              <a:gd name="connsiteX5452" fmla="*/ 7005346 w 11830043"/>
              <a:gd name="connsiteY5452" fmla="*/ 1467177 h 6533995"/>
              <a:gd name="connsiteX5453" fmla="*/ 6995626 w 11830043"/>
              <a:gd name="connsiteY5453" fmla="*/ 1457454 h 6533995"/>
              <a:gd name="connsiteX5454" fmla="*/ 7005346 w 11830043"/>
              <a:gd name="connsiteY5454" fmla="*/ 1447667 h 6533995"/>
              <a:gd name="connsiteX5455" fmla="*/ 7246575 w 11830043"/>
              <a:gd name="connsiteY5455" fmla="*/ 1447664 h 6533995"/>
              <a:gd name="connsiteX5456" fmla="*/ 7256359 w 11830043"/>
              <a:gd name="connsiteY5456" fmla="*/ 1457451 h 6533995"/>
              <a:gd name="connsiteX5457" fmla="*/ 7246575 w 11830043"/>
              <a:gd name="connsiteY5457" fmla="*/ 1467174 h 6533995"/>
              <a:gd name="connsiteX5458" fmla="*/ 7236855 w 11830043"/>
              <a:gd name="connsiteY5458" fmla="*/ 1457451 h 6533995"/>
              <a:gd name="connsiteX5459" fmla="*/ 7246575 w 11830043"/>
              <a:gd name="connsiteY5459" fmla="*/ 1447664 h 6533995"/>
              <a:gd name="connsiteX5460" fmla="*/ 7487803 w 11830043"/>
              <a:gd name="connsiteY5460" fmla="*/ 1447661 h 6533995"/>
              <a:gd name="connsiteX5461" fmla="*/ 7497524 w 11830043"/>
              <a:gd name="connsiteY5461" fmla="*/ 1457447 h 6533995"/>
              <a:gd name="connsiteX5462" fmla="*/ 7487803 w 11830043"/>
              <a:gd name="connsiteY5462" fmla="*/ 1467171 h 6533995"/>
              <a:gd name="connsiteX5463" fmla="*/ 7478019 w 11830043"/>
              <a:gd name="connsiteY5463" fmla="*/ 1457447 h 6533995"/>
              <a:gd name="connsiteX5464" fmla="*/ 7487803 w 11830043"/>
              <a:gd name="connsiteY5464" fmla="*/ 1447661 h 6533995"/>
              <a:gd name="connsiteX5465" fmla="*/ 7729032 w 11830043"/>
              <a:gd name="connsiteY5465" fmla="*/ 1447657 h 6533995"/>
              <a:gd name="connsiteX5466" fmla="*/ 7738753 w 11830043"/>
              <a:gd name="connsiteY5466" fmla="*/ 1457444 h 6533995"/>
              <a:gd name="connsiteX5467" fmla="*/ 7729032 w 11830043"/>
              <a:gd name="connsiteY5467" fmla="*/ 1467168 h 6533995"/>
              <a:gd name="connsiteX5468" fmla="*/ 7719249 w 11830043"/>
              <a:gd name="connsiteY5468" fmla="*/ 1457444 h 6533995"/>
              <a:gd name="connsiteX5469" fmla="*/ 7729032 w 11830043"/>
              <a:gd name="connsiteY5469" fmla="*/ 1447657 h 6533995"/>
              <a:gd name="connsiteX5470" fmla="*/ 7970260 w 11830043"/>
              <a:gd name="connsiteY5470" fmla="*/ 1447654 h 6533995"/>
              <a:gd name="connsiteX5471" fmla="*/ 7980044 w 11830043"/>
              <a:gd name="connsiteY5471" fmla="*/ 1457441 h 6533995"/>
              <a:gd name="connsiteX5472" fmla="*/ 7970260 w 11830043"/>
              <a:gd name="connsiteY5472" fmla="*/ 1467165 h 6533995"/>
              <a:gd name="connsiteX5473" fmla="*/ 7960477 w 11830043"/>
              <a:gd name="connsiteY5473" fmla="*/ 1457441 h 6533995"/>
              <a:gd name="connsiteX5474" fmla="*/ 7970260 w 11830043"/>
              <a:gd name="connsiteY5474" fmla="*/ 1447654 h 6533995"/>
              <a:gd name="connsiteX5475" fmla="*/ 8211553 w 11830043"/>
              <a:gd name="connsiteY5475" fmla="*/ 1447651 h 6533995"/>
              <a:gd name="connsiteX5476" fmla="*/ 8221273 w 11830043"/>
              <a:gd name="connsiteY5476" fmla="*/ 1457438 h 6533995"/>
              <a:gd name="connsiteX5477" fmla="*/ 8211553 w 11830043"/>
              <a:gd name="connsiteY5477" fmla="*/ 1467162 h 6533995"/>
              <a:gd name="connsiteX5478" fmla="*/ 8201769 w 11830043"/>
              <a:gd name="connsiteY5478" fmla="*/ 1457438 h 6533995"/>
              <a:gd name="connsiteX5479" fmla="*/ 8211553 w 11830043"/>
              <a:gd name="connsiteY5479" fmla="*/ 1447651 h 6533995"/>
              <a:gd name="connsiteX5480" fmla="*/ 8452781 w 11830043"/>
              <a:gd name="connsiteY5480" fmla="*/ 1447648 h 6533995"/>
              <a:gd name="connsiteX5481" fmla="*/ 8462566 w 11830043"/>
              <a:gd name="connsiteY5481" fmla="*/ 1457435 h 6533995"/>
              <a:gd name="connsiteX5482" fmla="*/ 8452781 w 11830043"/>
              <a:gd name="connsiteY5482" fmla="*/ 1467158 h 6533995"/>
              <a:gd name="connsiteX5483" fmla="*/ 8443061 w 11830043"/>
              <a:gd name="connsiteY5483" fmla="*/ 1457435 h 6533995"/>
              <a:gd name="connsiteX5484" fmla="*/ 8452781 w 11830043"/>
              <a:gd name="connsiteY5484" fmla="*/ 1447648 h 6533995"/>
              <a:gd name="connsiteX5485" fmla="*/ 8694009 w 11830043"/>
              <a:gd name="connsiteY5485" fmla="*/ 1447644 h 6533995"/>
              <a:gd name="connsiteX5486" fmla="*/ 8703730 w 11830043"/>
              <a:gd name="connsiteY5486" fmla="*/ 1457431 h 6533995"/>
              <a:gd name="connsiteX5487" fmla="*/ 8694009 w 11830043"/>
              <a:gd name="connsiteY5487" fmla="*/ 1467155 h 6533995"/>
              <a:gd name="connsiteX5488" fmla="*/ 8684289 w 11830043"/>
              <a:gd name="connsiteY5488" fmla="*/ 1457431 h 6533995"/>
              <a:gd name="connsiteX5489" fmla="*/ 8694009 w 11830043"/>
              <a:gd name="connsiteY5489" fmla="*/ 1447644 h 6533995"/>
              <a:gd name="connsiteX5490" fmla="*/ 8935237 w 11830043"/>
              <a:gd name="connsiteY5490" fmla="*/ 1447641 h 6533995"/>
              <a:gd name="connsiteX5491" fmla="*/ 8944958 w 11830043"/>
              <a:gd name="connsiteY5491" fmla="*/ 1457428 h 6533995"/>
              <a:gd name="connsiteX5492" fmla="*/ 8935237 w 11830043"/>
              <a:gd name="connsiteY5492" fmla="*/ 1467152 h 6533995"/>
              <a:gd name="connsiteX5493" fmla="*/ 8925454 w 11830043"/>
              <a:gd name="connsiteY5493" fmla="*/ 1457428 h 6533995"/>
              <a:gd name="connsiteX5494" fmla="*/ 8935237 w 11830043"/>
              <a:gd name="connsiteY5494" fmla="*/ 1447641 h 6533995"/>
              <a:gd name="connsiteX5495" fmla="*/ 9176467 w 11830043"/>
              <a:gd name="connsiteY5495" fmla="*/ 1447638 h 6533995"/>
              <a:gd name="connsiteX5496" fmla="*/ 9186187 w 11830043"/>
              <a:gd name="connsiteY5496" fmla="*/ 1457425 h 6533995"/>
              <a:gd name="connsiteX5497" fmla="*/ 9176467 w 11830043"/>
              <a:gd name="connsiteY5497" fmla="*/ 1467149 h 6533995"/>
              <a:gd name="connsiteX5498" fmla="*/ 9166683 w 11830043"/>
              <a:gd name="connsiteY5498" fmla="*/ 1457425 h 6533995"/>
              <a:gd name="connsiteX5499" fmla="*/ 9176467 w 11830043"/>
              <a:gd name="connsiteY5499" fmla="*/ 1447638 h 6533995"/>
              <a:gd name="connsiteX5500" fmla="*/ 9417695 w 11830043"/>
              <a:gd name="connsiteY5500" fmla="*/ 1447635 h 6533995"/>
              <a:gd name="connsiteX5501" fmla="*/ 9427416 w 11830043"/>
              <a:gd name="connsiteY5501" fmla="*/ 1457422 h 6533995"/>
              <a:gd name="connsiteX5502" fmla="*/ 9417695 w 11830043"/>
              <a:gd name="connsiteY5502" fmla="*/ 1467146 h 6533995"/>
              <a:gd name="connsiteX5503" fmla="*/ 9407911 w 11830043"/>
              <a:gd name="connsiteY5503" fmla="*/ 1457422 h 6533995"/>
              <a:gd name="connsiteX5504" fmla="*/ 9417695 w 11830043"/>
              <a:gd name="connsiteY5504" fmla="*/ 1447635 h 6533995"/>
              <a:gd name="connsiteX5505" fmla="*/ 9649203 w 11830043"/>
              <a:gd name="connsiteY5505" fmla="*/ 1206548 h 6533995"/>
              <a:gd name="connsiteX5506" fmla="*/ 9658923 w 11830043"/>
              <a:gd name="connsiteY5506" fmla="*/ 1216336 h 6533995"/>
              <a:gd name="connsiteX5507" fmla="*/ 9649203 w 11830043"/>
              <a:gd name="connsiteY5507" fmla="*/ 1226063 h 6533995"/>
              <a:gd name="connsiteX5508" fmla="*/ 9639483 w 11830043"/>
              <a:gd name="connsiteY5508" fmla="*/ 1216336 h 6533995"/>
              <a:gd name="connsiteX5509" fmla="*/ 9649203 w 11830043"/>
              <a:gd name="connsiteY5509" fmla="*/ 1206548 h 6533995"/>
              <a:gd name="connsiteX5510" fmla="*/ 9890432 w 11830043"/>
              <a:gd name="connsiteY5510" fmla="*/ 1206544 h 6533995"/>
              <a:gd name="connsiteX5511" fmla="*/ 9900152 w 11830043"/>
              <a:gd name="connsiteY5511" fmla="*/ 1216332 h 6533995"/>
              <a:gd name="connsiteX5512" fmla="*/ 9890432 w 11830043"/>
              <a:gd name="connsiteY5512" fmla="*/ 1226059 h 6533995"/>
              <a:gd name="connsiteX5513" fmla="*/ 9880648 w 11830043"/>
              <a:gd name="connsiteY5513" fmla="*/ 1216332 h 6533995"/>
              <a:gd name="connsiteX5514" fmla="*/ 9890432 w 11830043"/>
              <a:gd name="connsiteY5514" fmla="*/ 1206544 h 6533995"/>
              <a:gd name="connsiteX5515" fmla="*/ 10131660 w 11830043"/>
              <a:gd name="connsiteY5515" fmla="*/ 1206541 h 6533995"/>
              <a:gd name="connsiteX5516" fmla="*/ 10141444 w 11830043"/>
              <a:gd name="connsiteY5516" fmla="*/ 1216329 h 6533995"/>
              <a:gd name="connsiteX5517" fmla="*/ 10131660 w 11830043"/>
              <a:gd name="connsiteY5517" fmla="*/ 1226056 h 6533995"/>
              <a:gd name="connsiteX5518" fmla="*/ 10121940 w 11830043"/>
              <a:gd name="connsiteY5518" fmla="*/ 1216329 h 6533995"/>
              <a:gd name="connsiteX5519" fmla="*/ 10131660 w 11830043"/>
              <a:gd name="connsiteY5519" fmla="*/ 1206541 h 6533995"/>
              <a:gd name="connsiteX5520" fmla="*/ 10372888 w 11830043"/>
              <a:gd name="connsiteY5520" fmla="*/ 1206538 h 6533995"/>
              <a:gd name="connsiteX5521" fmla="*/ 10382673 w 11830043"/>
              <a:gd name="connsiteY5521" fmla="*/ 1216325 h 6533995"/>
              <a:gd name="connsiteX5522" fmla="*/ 10372888 w 11830043"/>
              <a:gd name="connsiteY5522" fmla="*/ 1226052 h 6533995"/>
              <a:gd name="connsiteX5523" fmla="*/ 10363168 w 11830043"/>
              <a:gd name="connsiteY5523" fmla="*/ 1216325 h 6533995"/>
              <a:gd name="connsiteX5524" fmla="*/ 10372888 w 11830043"/>
              <a:gd name="connsiteY5524" fmla="*/ 1206538 h 6533995"/>
              <a:gd name="connsiteX5525" fmla="*/ 10614116 w 11830043"/>
              <a:gd name="connsiteY5525" fmla="*/ 1206535 h 6533995"/>
              <a:gd name="connsiteX5526" fmla="*/ 10623901 w 11830043"/>
              <a:gd name="connsiteY5526" fmla="*/ 1216322 h 6533995"/>
              <a:gd name="connsiteX5527" fmla="*/ 10614116 w 11830043"/>
              <a:gd name="connsiteY5527" fmla="*/ 1226049 h 6533995"/>
              <a:gd name="connsiteX5528" fmla="*/ 10604396 w 11830043"/>
              <a:gd name="connsiteY5528" fmla="*/ 1216322 h 6533995"/>
              <a:gd name="connsiteX5529" fmla="*/ 10614116 w 11830043"/>
              <a:gd name="connsiteY5529" fmla="*/ 1206535 h 6533995"/>
              <a:gd name="connsiteX5530" fmla="*/ 10855345 w 11830043"/>
              <a:gd name="connsiteY5530" fmla="*/ 1206531 h 6533995"/>
              <a:gd name="connsiteX5531" fmla="*/ 10865065 w 11830043"/>
              <a:gd name="connsiteY5531" fmla="*/ 1216319 h 6533995"/>
              <a:gd name="connsiteX5532" fmla="*/ 10855345 w 11830043"/>
              <a:gd name="connsiteY5532" fmla="*/ 1226045 h 6533995"/>
              <a:gd name="connsiteX5533" fmla="*/ 10845625 w 11830043"/>
              <a:gd name="connsiteY5533" fmla="*/ 1216319 h 6533995"/>
              <a:gd name="connsiteX5534" fmla="*/ 10855345 w 11830043"/>
              <a:gd name="connsiteY5534" fmla="*/ 1206531 h 6533995"/>
              <a:gd name="connsiteX5535" fmla="*/ 11096574 w 11830043"/>
              <a:gd name="connsiteY5535" fmla="*/ 1206528 h 6533995"/>
              <a:gd name="connsiteX5536" fmla="*/ 11106294 w 11830043"/>
              <a:gd name="connsiteY5536" fmla="*/ 1216315 h 6533995"/>
              <a:gd name="connsiteX5537" fmla="*/ 11096574 w 11830043"/>
              <a:gd name="connsiteY5537" fmla="*/ 1226042 h 6533995"/>
              <a:gd name="connsiteX5538" fmla="*/ 11086790 w 11830043"/>
              <a:gd name="connsiteY5538" fmla="*/ 1216315 h 6533995"/>
              <a:gd name="connsiteX5539" fmla="*/ 11096574 w 11830043"/>
              <a:gd name="connsiteY5539" fmla="*/ 1206528 h 6533995"/>
              <a:gd name="connsiteX5540" fmla="*/ 11337802 w 11830043"/>
              <a:gd name="connsiteY5540" fmla="*/ 1206524 h 6533995"/>
              <a:gd name="connsiteX5541" fmla="*/ 11347587 w 11830043"/>
              <a:gd name="connsiteY5541" fmla="*/ 1216312 h 6533995"/>
              <a:gd name="connsiteX5542" fmla="*/ 11337802 w 11830043"/>
              <a:gd name="connsiteY5542" fmla="*/ 1226038 h 6533995"/>
              <a:gd name="connsiteX5543" fmla="*/ 11328082 w 11830043"/>
              <a:gd name="connsiteY5543" fmla="*/ 1216312 h 6533995"/>
              <a:gd name="connsiteX5544" fmla="*/ 11337802 w 11830043"/>
              <a:gd name="connsiteY5544" fmla="*/ 1206524 h 6533995"/>
              <a:gd name="connsiteX5545" fmla="*/ 11579030 w 11830043"/>
              <a:gd name="connsiteY5545" fmla="*/ 1206521 h 6533995"/>
              <a:gd name="connsiteX5546" fmla="*/ 11588815 w 11830043"/>
              <a:gd name="connsiteY5546" fmla="*/ 1216309 h 6533995"/>
              <a:gd name="connsiteX5547" fmla="*/ 11579030 w 11830043"/>
              <a:gd name="connsiteY5547" fmla="*/ 1226035 h 6533995"/>
              <a:gd name="connsiteX5548" fmla="*/ 11569310 w 11830043"/>
              <a:gd name="connsiteY5548" fmla="*/ 1216309 h 6533995"/>
              <a:gd name="connsiteX5549" fmla="*/ 11579030 w 11830043"/>
              <a:gd name="connsiteY5549" fmla="*/ 1206521 h 6533995"/>
              <a:gd name="connsiteX5550" fmla="*/ 11820259 w 11830043"/>
              <a:gd name="connsiteY5550" fmla="*/ 1206518 h 6533995"/>
              <a:gd name="connsiteX5551" fmla="*/ 11830043 w 11830043"/>
              <a:gd name="connsiteY5551" fmla="*/ 1216305 h 6533995"/>
              <a:gd name="connsiteX5552" fmla="*/ 11820259 w 11830043"/>
              <a:gd name="connsiteY5552" fmla="*/ 1226032 h 6533995"/>
              <a:gd name="connsiteX5553" fmla="*/ 11810539 w 11830043"/>
              <a:gd name="connsiteY5553" fmla="*/ 1216305 h 6533995"/>
              <a:gd name="connsiteX5554" fmla="*/ 11820259 w 11830043"/>
              <a:gd name="connsiteY5554" fmla="*/ 1206518 h 6533995"/>
              <a:gd name="connsiteX5555" fmla="*/ 9720 w 11830043"/>
              <a:gd name="connsiteY5555" fmla="*/ 1206514 h 6533995"/>
              <a:gd name="connsiteX5556" fmla="*/ 19504 w 11830043"/>
              <a:gd name="connsiteY5556" fmla="*/ 1216302 h 6533995"/>
              <a:gd name="connsiteX5557" fmla="*/ 9720 w 11830043"/>
              <a:gd name="connsiteY5557" fmla="*/ 1226028 h 6533995"/>
              <a:gd name="connsiteX5558" fmla="*/ 1 w 11830043"/>
              <a:gd name="connsiteY5558" fmla="*/ 1216302 h 6533995"/>
              <a:gd name="connsiteX5559" fmla="*/ 9720 w 11830043"/>
              <a:gd name="connsiteY5559" fmla="*/ 1206514 h 6533995"/>
              <a:gd name="connsiteX5560" fmla="*/ 251004 w 11830043"/>
              <a:gd name="connsiteY5560" fmla="*/ 1206511 h 6533995"/>
              <a:gd name="connsiteX5561" fmla="*/ 260788 w 11830043"/>
              <a:gd name="connsiteY5561" fmla="*/ 1216299 h 6533995"/>
              <a:gd name="connsiteX5562" fmla="*/ 251004 w 11830043"/>
              <a:gd name="connsiteY5562" fmla="*/ 1226025 h 6533995"/>
              <a:gd name="connsiteX5563" fmla="*/ 241284 w 11830043"/>
              <a:gd name="connsiteY5563" fmla="*/ 1216299 h 6533995"/>
              <a:gd name="connsiteX5564" fmla="*/ 251004 w 11830043"/>
              <a:gd name="connsiteY5564" fmla="*/ 1206511 h 6533995"/>
              <a:gd name="connsiteX5565" fmla="*/ 492223 w 11830043"/>
              <a:gd name="connsiteY5565" fmla="*/ 1206507 h 6533995"/>
              <a:gd name="connsiteX5566" fmla="*/ 501943 w 11830043"/>
              <a:gd name="connsiteY5566" fmla="*/ 1216295 h 6533995"/>
              <a:gd name="connsiteX5567" fmla="*/ 492223 w 11830043"/>
              <a:gd name="connsiteY5567" fmla="*/ 1226021 h 6533995"/>
              <a:gd name="connsiteX5568" fmla="*/ 482439 w 11830043"/>
              <a:gd name="connsiteY5568" fmla="*/ 1216295 h 6533995"/>
              <a:gd name="connsiteX5569" fmla="*/ 492223 w 11830043"/>
              <a:gd name="connsiteY5569" fmla="*/ 1206507 h 6533995"/>
              <a:gd name="connsiteX5570" fmla="*/ 733444 w 11830043"/>
              <a:gd name="connsiteY5570" fmla="*/ 1206504 h 6533995"/>
              <a:gd name="connsiteX5571" fmla="*/ 743164 w 11830043"/>
              <a:gd name="connsiteY5571" fmla="*/ 1216292 h 6533995"/>
              <a:gd name="connsiteX5572" fmla="*/ 733444 w 11830043"/>
              <a:gd name="connsiteY5572" fmla="*/ 1226018 h 6533995"/>
              <a:gd name="connsiteX5573" fmla="*/ 723660 w 11830043"/>
              <a:gd name="connsiteY5573" fmla="*/ 1216292 h 6533995"/>
              <a:gd name="connsiteX5574" fmla="*/ 733444 w 11830043"/>
              <a:gd name="connsiteY5574" fmla="*/ 1206504 h 6533995"/>
              <a:gd name="connsiteX5575" fmla="*/ 974664 w 11830043"/>
              <a:gd name="connsiteY5575" fmla="*/ 1206501 h 6533995"/>
              <a:gd name="connsiteX5576" fmla="*/ 984448 w 11830043"/>
              <a:gd name="connsiteY5576" fmla="*/ 1216288 h 6533995"/>
              <a:gd name="connsiteX5577" fmla="*/ 974664 w 11830043"/>
              <a:gd name="connsiteY5577" fmla="*/ 1226014 h 6533995"/>
              <a:gd name="connsiteX5578" fmla="*/ 964944 w 11830043"/>
              <a:gd name="connsiteY5578" fmla="*/ 1216288 h 6533995"/>
              <a:gd name="connsiteX5579" fmla="*/ 974664 w 11830043"/>
              <a:gd name="connsiteY5579" fmla="*/ 1206501 h 6533995"/>
              <a:gd name="connsiteX5580" fmla="*/ 1215884 w 11830043"/>
              <a:gd name="connsiteY5580" fmla="*/ 1206497 h 6533995"/>
              <a:gd name="connsiteX5581" fmla="*/ 1225668 w 11830043"/>
              <a:gd name="connsiteY5581" fmla="*/ 1216285 h 6533995"/>
              <a:gd name="connsiteX5582" fmla="*/ 1215884 w 11830043"/>
              <a:gd name="connsiteY5582" fmla="*/ 1226011 h 6533995"/>
              <a:gd name="connsiteX5583" fmla="*/ 1206165 w 11830043"/>
              <a:gd name="connsiteY5583" fmla="*/ 1216285 h 6533995"/>
              <a:gd name="connsiteX5584" fmla="*/ 1215884 w 11830043"/>
              <a:gd name="connsiteY5584" fmla="*/ 1206497 h 6533995"/>
              <a:gd name="connsiteX5585" fmla="*/ 1457106 w 11830043"/>
              <a:gd name="connsiteY5585" fmla="*/ 1206494 h 6533995"/>
              <a:gd name="connsiteX5586" fmla="*/ 1466825 w 11830043"/>
              <a:gd name="connsiteY5586" fmla="*/ 1216282 h 6533995"/>
              <a:gd name="connsiteX5587" fmla="*/ 1457106 w 11830043"/>
              <a:gd name="connsiteY5587" fmla="*/ 1226007 h 6533995"/>
              <a:gd name="connsiteX5588" fmla="*/ 1447322 w 11830043"/>
              <a:gd name="connsiteY5588" fmla="*/ 1216282 h 6533995"/>
              <a:gd name="connsiteX5589" fmla="*/ 1457106 w 11830043"/>
              <a:gd name="connsiteY5589" fmla="*/ 1206494 h 6533995"/>
              <a:gd name="connsiteX5590" fmla="*/ 1698330 w 11830043"/>
              <a:gd name="connsiteY5590" fmla="*/ 1206491 h 6533995"/>
              <a:gd name="connsiteX5591" fmla="*/ 1708116 w 11830043"/>
              <a:gd name="connsiteY5591" fmla="*/ 1216278 h 6533995"/>
              <a:gd name="connsiteX5592" fmla="*/ 1698330 w 11830043"/>
              <a:gd name="connsiteY5592" fmla="*/ 1226004 h 6533995"/>
              <a:gd name="connsiteX5593" fmla="*/ 1688546 w 11830043"/>
              <a:gd name="connsiteY5593" fmla="*/ 1216278 h 6533995"/>
              <a:gd name="connsiteX5594" fmla="*/ 1698330 w 11830043"/>
              <a:gd name="connsiteY5594" fmla="*/ 1206491 h 6533995"/>
              <a:gd name="connsiteX5595" fmla="*/ 1939580 w 11830043"/>
              <a:gd name="connsiteY5595" fmla="*/ 1206487 h 6533995"/>
              <a:gd name="connsiteX5596" fmla="*/ 1949363 w 11830043"/>
              <a:gd name="connsiteY5596" fmla="*/ 1216275 h 6533995"/>
              <a:gd name="connsiteX5597" fmla="*/ 1939580 w 11830043"/>
              <a:gd name="connsiteY5597" fmla="*/ 1226001 h 6533995"/>
              <a:gd name="connsiteX5598" fmla="*/ 1929859 w 11830043"/>
              <a:gd name="connsiteY5598" fmla="*/ 1216275 h 6533995"/>
              <a:gd name="connsiteX5599" fmla="*/ 1939580 w 11830043"/>
              <a:gd name="connsiteY5599" fmla="*/ 1206487 h 6533995"/>
              <a:gd name="connsiteX5600" fmla="*/ 2180788 w 11830043"/>
              <a:gd name="connsiteY5600" fmla="*/ 1206484 h 6533995"/>
              <a:gd name="connsiteX5601" fmla="*/ 2190577 w 11830043"/>
              <a:gd name="connsiteY5601" fmla="*/ 1216272 h 6533995"/>
              <a:gd name="connsiteX5602" fmla="*/ 2180788 w 11830043"/>
              <a:gd name="connsiteY5602" fmla="*/ 1225997 h 6533995"/>
              <a:gd name="connsiteX5603" fmla="*/ 2171083 w 11830043"/>
              <a:gd name="connsiteY5603" fmla="*/ 1216272 h 6533995"/>
              <a:gd name="connsiteX5604" fmla="*/ 2180788 w 11830043"/>
              <a:gd name="connsiteY5604" fmla="*/ 1206484 h 6533995"/>
              <a:gd name="connsiteX5605" fmla="*/ 2422035 w 11830043"/>
              <a:gd name="connsiteY5605" fmla="*/ 1206481 h 6533995"/>
              <a:gd name="connsiteX5606" fmla="*/ 2431752 w 11830043"/>
              <a:gd name="connsiteY5606" fmla="*/ 1216268 h 6533995"/>
              <a:gd name="connsiteX5607" fmla="*/ 2422035 w 11830043"/>
              <a:gd name="connsiteY5607" fmla="*/ 1225994 h 6533995"/>
              <a:gd name="connsiteX5608" fmla="*/ 2412256 w 11830043"/>
              <a:gd name="connsiteY5608" fmla="*/ 1216268 h 6533995"/>
              <a:gd name="connsiteX5609" fmla="*/ 2422035 w 11830043"/>
              <a:gd name="connsiteY5609" fmla="*/ 1206481 h 6533995"/>
              <a:gd name="connsiteX5610" fmla="*/ 2663275 w 11830043"/>
              <a:gd name="connsiteY5610" fmla="*/ 1206477 h 6533995"/>
              <a:gd name="connsiteX5611" fmla="*/ 2672996 w 11830043"/>
              <a:gd name="connsiteY5611" fmla="*/ 1216265 h 6533995"/>
              <a:gd name="connsiteX5612" fmla="*/ 2663275 w 11830043"/>
              <a:gd name="connsiteY5612" fmla="*/ 1225990 h 6533995"/>
              <a:gd name="connsiteX5613" fmla="*/ 2653490 w 11830043"/>
              <a:gd name="connsiteY5613" fmla="*/ 1216265 h 6533995"/>
              <a:gd name="connsiteX5614" fmla="*/ 2663275 w 11830043"/>
              <a:gd name="connsiteY5614" fmla="*/ 1206477 h 6533995"/>
              <a:gd name="connsiteX5615" fmla="*/ 2904570 w 11830043"/>
              <a:gd name="connsiteY5615" fmla="*/ 1206474 h 6533995"/>
              <a:gd name="connsiteX5616" fmla="*/ 2914353 w 11830043"/>
              <a:gd name="connsiteY5616" fmla="*/ 1216261 h 6533995"/>
              <a:gd name="connsiteX5617" fmla="*/ 2904570 w 11830043"/>
              <a:gd name="connsiteY5617" fmla="*/ 1225987 h 6533995"/>
              <a:gd name="connsiteX5618" fmla="*/ 2894789 w 11830043"/>
              <a:gd name="connsiteY5618" fmla="*/ 1216261 h 6533995"/>
              <a:gd name="connsiteX5619" fmla="*/ 2904570 w 11830043"/>
              <a:gd name="connsiteY5619" fmla="*/ 1206474 h 6533995"/>
              <a:gd name="connsiteX5620" fmla="*/ 3145749 w 11830043"/>
              <a:gd name="connsiteY5620" fmla="*/ 1206470 h 6533995"/>
              <a:gd name="connsiteX5621" fmla="*/ 3155531 w 11830043"/>
              <a:gd name="connsiteY5621" fmla="*/ 1216258 h 6533995"/>
              <a:gd name="connsiteX5622" fmla="*/ 3145749 w 11830043"/>
              <a:gd name="connsiteY5622" fmla="*/ 1225984 h 6533995"/>
              <a:gd name="connsiteX5623" fmla="*/ 3136031 w 11830043"/>
              <a:gd name="connsiteY5623" fmla="*/ 1216258 h 6533995"/>
              <a:gd name="connsiteX5624" fmla="*/ 3145749 w 11830043"/>
              <a:gd name="connsiteY5624" fmla="*/ 1206470 h 6533995"/>
              <a:gd name="connsiteX5625" fmla="*/ 3386957 w 11830043"/>
              <a:gd name="connsiteY5625" fmla="*/ 1206467 h 6533995"/>
              <a:gd name="connsiteX5626" fmla="*/ 3396743 w 11830043"/>
              <a:gd name="connsiteY5626" fmla="*/ 1216255 h 6533995"/>
              <a:gd name="connsiteX5627" fmla="*/ 3386957 w 11830043"/>
              <a:gd name="connsiteY5627" fmla="*/ 1225980 h 6533995"/>
              <a:gd name="connsiteX5628" fmla="*/ 3377235 w 11830043"/>
              <a:gd name="connsiteY5628" fmla="*/ 1216255 h 6533995"/>
              <a:gd name="connsiteX5629" fmla="*/ 3386957 w 11830043"/>
              <a:gd name="connsiteY5629" fmla="*/ 1206467 h 6533995"/>
              <a:gd name="connsiteX5630" fmla="*/ 3628211 w 11830043"/>
              <a:gd name="connsiteY5630" fmla="*/ 1206464 h 6533995"/>
              <a:gd name="connsiteX5631" fmla="*/ 3637936 w 11830043"/>
              <a:gd name="connsiteY5631" fmla="*/ 1216251 h 6533995"/>
              <a:gd name="connsiteX5632" fmla="*/ 3628211 w 11830043"/>
              <a:gd name="connsiteY5632" fmla="*/ 1225977 h 6533995"/>
              <a:gd name="connsiteX5633" fmla="*/ 3618429 w 11830043"/>
              <a:gd name="connsiteY5633" fmla="*/ 1216251 h 6533995"/>
              <a:gd name="connsiteX5634" fmla="*/ 3628211 w 11830043"/>
              <a:gd name="connsiteY5634" fmla="*/ 1206464 h 6533995"/>
              <a:gd name="connsiteX5635" fmla="*/ 3869430 w 11830043"/>
              <a:gd name="connsiteY5635" fmla="*/ 1206460 h 6533995"/>
              <a:gd name="connsiteX5636" fmla="*/ 3879147 w 11830043"/>
              <a:gd name="connsiteY5636" fmla="*/ 1216248 h 6533995"/>
              <a:gd name="connsiteX5637" fmla="*/ 3869430 w 11830043"/>
              <a:gd name="connsiteY5637" fmla="*/ 1225973 h 6533995"/>
              <a:gd name="connsiteX5638" fmla="*/ 3859646 w 11830043"/>
              <a:gd name="connsiteY5638" fmla="*/ 1216248 h 6533995"/>
              <a:gd name="connsiteX5639" fmla="*/ 3869430 w 11830043"/>
              <a:gd name="connsiteY5639" fmla="*/ 1206460 h 6533995"/>
              <a:gd name="connsiteX5640" fmla="*/ 4110581 w 11830043"/>
              <a:gd name="connsiteY5640" fmla="*/ 1206457 h 6533995"/>
              <a:gd name="connsiteX5641" fmla="*/ 4120362 w 11830043"/>
              <a:gd name="connsiteY5641" fmla="*/ 1216245 h 6533995"/>
              <a:gd name="connsiteX5642" fmla="*/ 4110581 w 11830043"/>
              <a:gd name="connsiteY5642" fmla="*/ 1225970 h 6533995"/>
              <a:gd name="connsiteX5643" fmla="*/ 4100797 w 11830043"/>
              <a:gd name="connsiteY5643" fmla="*/ 1216245 h 6533995"/>
              <a:gd name="connsiteX5644" fmla="*/ 4110581 w 11830043"/>
              <a:gd name="connsiteY5644" fmla="*/ 1206457 h 6533995"/>
              <a:gd name="connsiteX5645" fmla="*/ 4351806 w 11830043"/>
              <a:gd name="connsiteY5645" fmla="*/ 1206454 h 6533995"/>
              <a:gd name="connsiteX5646" fmla="*/ 4361580 w 11830043"/>
              <a:gd name="connsiteY5646" fmla="*/ 1216241 h 6533995"/>
              <a:gd name="connsiteX5647" fmla="*/ 4351806 w 11830043"/>
              <a:gd name="connsiteY5647" fmla="*/ 1225966 h 6533995"/>
              <a:gd name="connsiteX5648" fmla="*/ 4342006 w 11830043"/>
              <a:gd name="connsiteY5648" fmla="*/ 1216241 h 6533995"/>
              <a:gd name="connsiteX5649" fmla="*/ 4351806 w 11830043"/>
              <a:gd name="connsiteY5649" fmla="*/ 1206454 h 6533995"/>
              <a:gd name="connsiteX5650" fmla="*/ 4593017 w 11830043"/>
              <a:gd name="connsiteY5650" fmla="*/ 1206450 h 6533995"/>
              <a:gd name="connsiteX5651" fmla="*/ 4602795 w 11830043"/>
              <a:gd name="connsiteY5651" fmla="*/ 1216238 h 6533995"/>
              <a:gd name="connsiteX5652" fmla="*/ 4593017 w 11830043"/>
              <a:gd name="connsiteY5652" fmla="*/ 1225963 h 6533995"/>
              <a:gd name="connsiteX5653" fmla="*/ 4583304 w 11830043"/>
              <a:gd name="connsiteY5653" fmla="*/ 1216238 h 6533995"/>
              <a:gd name="connsiteX5654" fmla="*/ 4593017 w 11830043"/>
              <a:gd name="connsiteY5654" fmla="*/ 1206450 h 6533995"/>
              <a:gd name="connsiteX5655" fmla="*/ 4834252 w 11830043"/>
              <a:gd name="connsiteY5655" fmla="*/ 1206447 h 6533995"/>
              <a:gd name="connsiteX5656" fmla="*/ 4844038 w 11830043"/>
              <a:gd name="connsiteY5656" fmla="*/ 1216235 h 6533995"/>
              <a:gd name="connsiteX5657" fmla="*/ 4834252 w 11830043"/>
              <a:gd name="connsiteY5657" fmla="*/ 1225959 h 6533995"/>
              <a:gd name="connsiteX5658" fmla="*/ 4824532 w 11830043"/>
              <a:gd name="connsiteY5658" fmla="*/ 1216235 h 6533995"/>
              <a:gd name="connsiteX5659" fmla="*/ 4834252 w 11830043"/>
              <a:gd name="connsiteY5659" fmla="*/ 1206447 h 6533995"/>
              <a:gd name="connsiteX5660" fmla="*/ 5075485 w 11830043"/>
              <a:gd name="connsiteY5660" fmla="*/ 1206443 h 6533995"/>
              <a:gd name="connsiteX5661" fmla="*/ 5085201 w 11830043"/>
              <a:gd name="connsiteY5661" fmla="*/ 1216231 h 6533995"/>
              <a:gd name="connsiteX5662" fmla="*/ 5075485 w 11830043"/>
              <a:gd name="connsiteY5662" fmla="*/ 1225956 h 6533995"/>
              <a:gd name="connsiteX5663" fmla="*/ 5065704 w 11830043"/>
              <a:gd name="connsiteY5663" fmla="*/ 1216231 h 6533995"/>
              <a:gd name="connsiteX5664" fmla="*/ 5075485 w 11830043"/>
              <a:gd name="connsiteY5664" fmla="*/ 1206443 h 6533995"/>
              <a:gd name="connsiteX5665" fmla="*/ 5316710 w 11830043"/>
              <a:gd name="connsiteY5665" fmla="*/ 1206440 h 6533995"/>
              <a:gd name="connsiteX5666" fmla="*/ 5326429 w 11830043"/>
              <a:gd name="connsiteY5666" fmla="*/ 1216228 h 6533995"/>
              <a:gd name="connsiteX5667" fmla="*/ 5316710 w 11830043"/>
              <a:gd name="connsiteY5667" fmla="*/ 1225953 h 6533995"/>
              <a:gd name="connsiteX5668" fmla="*/ 5306924 w 11830043"/>
              <a:gd name="connsiteY5668" fmla="*/ 1216228 h 6533995"/>
              <a:gd name="connsiteX5669" fmla="*/ 5316710 w 11830043"/>
              <a:gd name="connsiteY5669" fmla="*/ 1206440 h 6533995"/>
              <a:gd name="connsiteX5670" fmla="*/ 5557991 w 11830043"/>
              <a:gd name="connsiteY5670" fmla="*/ 1206437 h 6533995"/>
              <a:gd name="connsiteX5671" fmla="*/ 5567774 w 11830043"/>
              <a:gd name="connsiteY5671" fmla="*/ 1216224 h 6533995"/>
              <a:gd name="connsiteX5672" fmla="*/ 5557991 w 11830043"/>
              <a:gd name="connsiteY5672" fmla="*/ 1225949 h 6533995"/>
              <a:gd name="connsiteX5673" fmla="*/ 5548208 w 11830043"/>
              <a:gd name="connsiteY5673" fmla="*/ 1216224 h 6533995"/>
              <a:gd name="connsiteX5674" fmla="*/ 5557991 w 11830043"/>
              <a:gd name="connsiteY5674" fmla="*/ 1206437 h 6533995"/>
              <a:gd name="connsiteX5675" fmla="*/ 5799205 w 11830043"/>
              <a:gd name="connsiteY5675" fmla="*/ 1206434 h 6533995"/>
              <a:gd name="connsiteX5676" fmla="*/ 5808989 w 11830043"/>
              <a:gd name="connsiteY5676" fmla="*/ 1216221 h 6533995"/>
              <a:gd name="connsiteX5677" fmla="*/ 5799205 w 11830043"/>
              <a:gd name="connsiteY5677" fmla="*/ 1225946 h 6533995"/>
              <a:gd name="connsiteX5678" fmla="*/ 5789486 w 11830043"/>
              <a:gd name="connsiteY5678" fmla="*/ 1216221 h 6533995"/>
              <a:gd name="connsiteX5679" fmla="*/ 5799205 w 11830043"/>
              <a:gd name="connsiteY5679" fmla="*/ 1206434 h 6533995"/>
              <a:gd name="connsiteX5680" fmla="*/ 6040432 w 11830043"/>
              <a:gd name="connsiteY5680" fmla="*/ 1206430 h 6533995"/>
              <a:gd name="connsiteX5681" fmla="*/ 6050216 w 11830043"/>
              <a:gd name="connsiteY5681" fmla="*/ 1216218 h 6533995"/>
              <a:gd name="connsiteX5682" fmla="*/ 6040432 w 11830043"/>
              <a:gd name="connsiteY5682" fmla="*/ 1225942 h 6533995"/>
              <a:gd name="connsiteX5683" fmla="*/ 6030712 w 11830043"/>
              <a:gd name="connsiteY5683" fmla="*/ 1216218 h 6533995"/>
              <a:gd name="connsiteX5684" fmla="*/ 6040432 w 11830043"/>
              <a:gd name="connsiteY5684" fmla="*/ 1206430 h 6533995"/>
              <a:gd name="connsiteX5685" fmla="*/ 6281661 w 11830043"/>
              <a:gd name="connsiteY5685" fmla="*/ 1206427 h 6533995"/>
              <a:gd name="connsiteX5686" fmla="*/ 6291381 w 11830043"/>
              <a:gd name="connsiteY5686" fmla="*/ 1216214 h 6533995"/>
              <a:gd name="connsiteX5687" fmla="*/ 6281661 w 11830043"/>
              <a:gd name="connsiteY5687" fmla="*/ 1225939 h 6533995"/>
              <a:gd name="connsiteX5688" fmla="*/ 6271877 w 11830043"/>
              <a:gd name="connsiteY5688" fmla="*/ 1216214 h 6533995"/>
              <a:gd name="connsiteX5689" fmla="*/ 6281661 w 11830043"/>
              <a:gd name="connsiteY5689" fmla="*/ 1206427 h 6533995"/>
              <a:gd name="connsiteX5690" fmla="*/ 6522889 w 11830043"/>
              <a:gd name="connsiteY5690" fmla="*/ 1206424 h 6533995"/>
              <a:gd name="connsiteX5691" fmla="*/ 6532610 w 11830043"/>
              <a:gd name="connsiteY5691" fmla="*/ 1216211 h 6533995"/>
              <a:gd name="connsiteX5692" fmla="*/ 6522889 w 11830043"/>
              <a:gd name="connsiteY5692" fmla="*/ 1225936 h 6533995"/>
              <a:gd name="connsiteX5693" fmla="*/ 6513105 w 11830043"/>
              <a:gd name="connsiteY5693" fmla="*/ 1216211 h 6533995"/>
              <a:gd name="connsiteX5694" fmla="*/ 6522889 w 11830043"/>
              <a:gd name="connsiteY5694" fmla="*/ 1206424 h 6533995"/>
              <a:gd name="connsiteX5695" fmla="*/ 6764118 w 11830043"/>
              <a:gd name="connsiteY5695" fmla="*/ 1206420 h 6533995"/>
              <a:gd name="connsiteX5696" fmla="*/ 6773902 w 11830043"/>
              <a:gd name="connsiteY5696" fmla="*/ 1216208 h 6533995"/>
              <a:gd name="connsiteX5697" fmla="*/ 6764118 w 11830043"/>
              <a:gd name="connsiteY5697" fmla="*/ 1225932 h 6533995"/>
              <a:gd name="connsiteX5698" fmla="*/ 6754335 w 11830043"/>
              <a:gd name="connsiteY5698" fmla="*/ 1216208 h 6533995"/>
              <a:gd name="connsiteX5699" fmla="*/ 6764118 w 11830043"/>
              <a:gd name="connsiteY5699" fmla="*/ 1206420 h 6533995"/>
              <a:gd name="connsiteX5700" fmla="*/ 7005346 w 11830043"/>
              <a:gd name="connsiteY5700" fmla="*/ 1206417 h 6533995"/>
              <a:gd name="connsiteX5701" fmla="*/ 7015130 w 11830043"/>
              <a:gd name="connsiteY5701" fmla="*/ 1216204 h 6533995"/>
              <a:gd name="connsiteX5702" fmla="*/ 7005346 w 11830043"/>
              <a:gd name="connsiteY5702" fmla="*/ 1225929 h 6533995"/>
              <a:gd name="connsiteX5703" fmla="*/ 6995626 w 11830043"/>
              <a:gd name="connsiteY5703" fmla="*/ 1216204 h 6533995"/>
              <a:gd name="connsiteX5704" fmla="*/ 7005346 w 11830043"/>
              <a:gd name="connsiteY5704" fmla="*/ 1206417 h 6533995"/>
              <a:gd name="connsiteX5705" fmla="*/ 7246575 w 11830043"/>
              <a:gd name="connsiteY5705" fmla="*/ 1206414 h 6533995"/>
              <a:gd name="connsiteX5706" fmla="*/ 7256359 w 11830043"/>
              <a:gd name="connsiteY5706" fmla="*/ 1216201 h 6533995"/>
              <a:gd name="connsiteX5707" fmla="*/ 7246575 w 11830043"/>
              <a:gd name="connsiteY5707" fmla="*/ 1225925 h 6533995"/>
              <a:gd name="connsiteX5708" fmla="*/ 7236855 w 11830043"/>
              <a:gd name="connsiteY5708" fmla="*/ 1216201 h 6533995"/>
              <a:gd name="connsiteX5709" fmla="*/ 7246575 w 11830043"/>
              <a:gd name="connsiteY5709" fmla="*/ 1206414 h 6533995"/>
              <a:gd name="connsiteX5710" fmla="*/ 7487803 w 11830043"/>
              <a:gd name="connsiteY5710" fmla="*/ 1206410 h 6533995"/>
              <a:gd name="connsiteX5711" fmla="*/ 7497524 w 11830043"/>
              <a:gd name="connsiteY5711" fmla="*/ 1216198 h 6533995"/>
              <a:gd name="connsiteX5712" fmla="*/ 7487803 w 11830043"/>
              <a:gd name="connsiteY5712" fmla="*/ 1225922 h 6533995"/>
              <a:gd name="connsiteX5713" fmla="*/ 7478019 w 11830043"/>
              <a:gd name="connsiteY5713" fmla="*/ 1216198 h 6533995"/>
              <a:gd name="connsiteX5714" fmla="*/ 7487803 w 11830043"/>
              <a:gd name="connsiteY5714" fmla="*/ 1206410 h 6533995"/>
              <a:gd name="connsiteX5715" fmla="*/ 7729032 w 11830043"/>
              <a:gd name="connsiteY5715" fmla="*/ 1206407 h 6533995"/>
              <a:gd name="connsiteX5716" fmla="*/ 7738753 w 11830043"/>
              <a:gd name="connsiteY5716" fmla="*/ 1216194 h 6533995"/>
              <a:gd name="connsiteX5717" fmla="*/ 7729032 w 11830043"/>
              <a:gd name="connsiteY5717" fmla="*/ 1225918 h 6533995"/>
              <a:gd name="connsiteX5718" fmla="*/ 7719249 w 11830043"/>
              <a:gd name="connsiteY5718" fmla="*/ 1216194 h 6533995"/>
              <a:gd name="connsiteX5719" fmla="*/ 7729032 w 11830043"/>
              <a:gd name="connsiteY5719" fmla="*/ 1206407 h 6533995"/>
              <a:gd name="connsiteX5720" fmla="*/ 7970260 w 11830043"/>
              <a:gd name="connsiteY5720" fmla="*/ 1206404 h 6533995"/>
              <a:gd name="connsiteX5721" fmla="*/ 7980044 w 11830043"/>
              <a:gd name="connsiteY5721" fmla="*/ 1216191 h 6533995"/>
              <a:gd name="connsiteX5722" fmla="*/ 7970260 w 11830043"/>
              <a:gd name="connsiteY5722" fmla="*/ 1225915 h 6533995"/>
              <a:gd name="connsiteX5723" fmla="*/ 7960477 w 11830043"/>
              <a:gd name="connsiteY5723" fmla="*/ 1216191 h 6533995"/>
              <a:gd name="connsiteX5724" fmla="*/ 7970260 w 11830043"/>
              <a:gd name="connsiteY5724" fmla="*/ 1206404 h 6533995"/>
              <a:gd name="connsiteX5725" fmla="*/ 8211553 w 11830043"/>
              <a:gd name="connsiteY5725" fmla="*/ 1206400 h 6533995"/>
              <a:gd name="connsiteX5726" fmla="*/ 8221273 w 11830043"/>
              <a:gd name="connsiteY5726" fmla="*/ 1216187 h 6533995"/>
              <a:gd name="connsiteX5727" fmla="*/ 8211553 w 11830043"/>
              <a:gd name="connsiteY5727" fmla="*/ 1225912 h 6533995"/>
              <a:gd name="connsiteX5728" fmla="*/ 8201769 w 11830043"/>
              <a:gd name="connsiteY5728" fmla="*/ 1216187 h 6533995"/>
              <a:gd name="connsiteX5729" fmla="*/ 8211553 w 11830043"/>
              <a:gd name="connsiteY5729" fmla="*/ 1206400 h 6533995"/>
              <a:gd name="connsiteX5730" fmla="*/ 8452781 w 11830043"/>
              <a:gd name="connsiteY5730" fmla="*/ 1206397 h 6533995"/>
              <a:gd name="connsiteX5731" fmla="*/ 8462566 w 11830043"/>
              <a:gd name="connsiteY5731" fmla="*/ 1216184 h 6533995"/>
              <a:gd name="connsiteX5732" fmla="*/ 8452781 w 11830043"/>
              <a:gd name="connsiteY5732" fmla="*/ 1225908 h 6533995"/>
              <a:gd name="connsiteX5733" fmla="*/ 8443061 w 11830043"/>
              <a:gd name="connsiteY5733" fmla="*/ 1216184 h 6533995"/>
              <a:gd name="connsiteX5734" fmla="*/ 8452781 w 11830043"/>
              <a:gd name="connsiteY5734" fmla="*/ 1206397 h 6533995"/>
              <a:gd name="connsiteX5735" fmla="*/ 8694009 w 11830043"/>
              <a:gd name="connsiteY5735" fmla="*/ 1206393 h 6533995"/>
              <a:gd name="connsiteX5736" fmla="*/ 8703730 w 11830043"/>
              <a:gd name="connsiteY5736" fmla="*/ 1216181 h 6533995"/>
              <a:gd name="connsiteX5737" fmla="*/ 8694009 w 11830043"/>
              <a:gd name="connsiteY5737" fmla="*/ 1225905 h 6533995"/>
              <a:gd name="connsiteX5738" fmla="*/ 8684289 w 11830043"/>
              <a:gd name="connsiteY5738" fmla="*/ 1216181 h 6533995"/>
              <a:gd name="connsiteX5739" fmla="*/ 8694009 w 11830043"/>
              <a:gd name="connsiteY5739" fmla="*/ 1206393 h 6533995"/>
              <a:gd name="connsiteX5740" fmla="*/ 8935237 w 11830043"/>
              <a:gd name="connsiteY5740" fmla="*/ 1206390 h 6533995"/>
              <a:gd name="connsiteX5741" fmla="*/ 8944958 w 11830043"/>
              <a:gd name="connsiteY5741" fmla="*/ 1216177 h 6533995"/>
              <a:gd name="connsiteX5742" fmla="*/ 8935237 w 11830043"/>
              <a:gd name="connsiteY5742" fmla="*/ 1225902 h 6533995"/>
              <a:gd name="connsiteX5743" fmla="*/ 8925454 w 11830043"/>
              <a:gd name="connsiteY5743" fmla="*/ 1216177 h 6533995"/>
              <a:gd name="connsiteX5744" fmla="*/ 8935237 w 11830043"/>
              <a:gd name="connsiteY5744" fmla="*/ 1206390 h 6533995"/>
              <a:gd name="connsiteX5745" fmla="*/ 9176467 w 11830043"/>
              <a:gd name="connsiteY5745" fmla="*/ 1206387 h 6533995"/>
              <a:gd name="connsiteX5746" fmla="*/ 9186187 w 11830043"/>
              <a:gd name="connsiteY5746" fmla="*/ 1216174 h 6533995"/>
              <a:gd name="connsiteX5747" fmla="*/ 9176467 w 11830043"/>
              <a:gd name="connsiteY5747" fmla="*/ 1225898 h 6533995"/>
              <a:gd name="connsiteX5748" fmla="*/ 9166683 w 11830043"/>
              <a:gd name="connsiteY5748" fmla="*/ 1216174 h 6533995"/>
              <a:gd name="connsiteX5749" fmla="*/ 9176467 w 11830043"/>
              <a:gd name="connsiteY5749" fmla="*/ 1206387 h 6533995"/>
              <a:gd name="connsiteX5750" fmla="*/ 9417695 w 11830043"/>
              <a:gd name="connsiteY5750" fmla="*/ 1206384 h 6533995"/>
              <a:gd name="connsiteX5751" fmla="*/ 9427416 w 11830043"/>
              <a:gd name="connsiteY5751" fmla="*/ 1216171 h 6533995"/>
              <a:gd name="connsiteX5752" fmla="*/ 9417695 w 11830043"/>
              <a:gd name="connsiteY5752" fmla="*/ 1225895 h 6533995"/>
              <a:gd name="connsiteX5753" fmla="*/ 9407911 w 11830043"/>
              <a:gd name="connsiteY5753" fmla="*/ 1216171 h 6533995"/>
              <a:gd name="connsiteX5754" fmla="*/ 9417695 w 11830043"/>
              <a:gd name="connsiteY5754" fmla="*/ 1206384 h 6533995"/>
              <a:gd name="connsiteX5755" fmla="*/ 9649203 w 11830043"/>
              <a:gd name="connsiteY5755" fmla="*/ 965270 h 6533995"/>
              <a:gd name="connsiteX5756" fmla="*/ 9658923 w 11830043"/>
              <a:gd name="connsiteY5756" fmla="*/ 974997 h 6533995"/>
              <a:gd name="connsiteX5757" fmla="*/ 9649203 w 11830043"/>
              <a:gd name="connsiteY5757" fmla="*/ 984785 h 6533995"/>
              <a:gd name="connsiteX5758" fmla="*/ 9639483 w 11830043"/>
              <a:gd name="connsiteY5758" fmla="*/ 974997 h 6533995"/>
              <a:gd name="connsiteX5759" fmla="*/ 9649203 w 11830043"/>
              <a:gd name="connsiteY5759" fmla="*/ 965270 h 6533995"/>
              <a:gd name="connsiteX5760" fmla="*/ 9890432 w 11830043"/>
              <a:gd name="connsiteY5760" fmla="*/ 965267 h 6533995"/>
              <a:gd name="connsiteX5761" fmla="*/ 9900152 w 11830043"/>
              <a:gd name="connsiteY5761" fmla="*/ 974994 h 6533995"/>
              <a:gd name="connsiteX5762" fmla="*/ 9890432 w 11830043"/>
              <a:gd name="connsiteY5762" fmla="*/ 984782 h 6533995"/>
              <a:gd name="connsiteX5763" fmla="*/ 9880648 w 11830043"/>
              <a:gd name="connsiteY5763" fmla="*/ 974994 h 6533995"/>
              <a:gd name="connsiteX5764" fmla="*/ 9890432 w 11830043"/>
              <a:gd name="connsiteY5764" fmla="*/ 965267 h 6533995"/>
              <a:gd name="connsiteX5765" fmla="*/ 10131660 w 11830043"/>
              <a:gd name="connsiteY5765" fmla="*/ 965264 h 6533995"/>
              <a:gd name="connsiteX5766" fmla="*/ 10141444 w 11830043"/>
              <a:gd name="connsiteY5766" fmla="*/ 974991 h 6533995"/>
              <a:gd name="connsiteX5767" fmla="*/ 10131660 w 11830043"/>
              <a:gd name="connsiteY5767" fmla="*/ 984779 h 6533995"/>
              <a:gd name="connsiteX5768" fmla="*/ 10121940 w 11830043"/>
              <a:gd name="connsiteY5768" fmla="*/ 974991 h 6533995"/>
              <a:gd name="connsiteX5769" fmla="*/ 10131660 w 11830043"/>
              <a:gd name="connsiteY5769" fmla="*/ 965264 h 6533995"/>
              <a:gd name="connsiteX5770" fmla="*/ 10372888 w 11830043"/>
              <a:gd name="connsiteY5770" fmla="*/ 965261 h 6533995"/>
              <a:gd name="connsiteX5771" fmla="*/ 10382673 w 11830043"/>
              <a:gd name="connsiteY5771" fmla="*/ 974988 h 6533995"/>
              <a:gd name="connsiteX5772" fmla="*/ 10372888 w 11830043"/>
              <a:gd name="connsiteY5772" fmla="*/ 984776 h 6533995"/>
              <a:gd name="connsiteX5773" fmla="*/ 10363168 w 11830043"/>
              <a:gd name="connsiteY5773" fmla="*/ 974988 h 6533995"/>
              <a:gd name="connsiteX5774" fmla="*/ 10372888 w 11830043"/>
              <a:gd name="connsiteY5774" fmla="*/ 965261 h 6533995"/>
              <a:gd name="connsiteX5775" fmla="*/ 10614116 w 11830043"/>
              <a:gd name="connsiteY5775" fmla="*/ 965258 h 6533995"/>
              <a:gd name="connsiteX5776" fmla="*/ 10623901 w 11830043"/>
              <a:gd name="connsiteY5776" fmla="*/ 974986 h 6533995"/>
              <a:gd name="connsiteX5777" fmla="*/ 10614116 w 11830043"/>
              <a:gd name="connsiteY5777" fmla="*/ 984773 h 6533995"/>
              <a:gd name="connsiteX5778" fmla="*/ 10604396 w 11830043"/>
              <a:gd name="connsiteY5778" fmla="*/ 974986 h 6533995"/>
              <a:gd name="connsiteX5779" fmla="*/ 10614116 w 11830043"/>
              <a:gd name="connsiteY5779" fmla="*/ 965258 h 6533995"/>
              <a:gd name="connsiteX5780" fmla="*/ 10855345 w 11830043"/>
              <a:gd name="connsiteY5780" fmla="*/ 965255 h 6533995"/>
              <a:gd name="connsiteX5781" fmla="*/ 10865065 w 11830043"/>
              <a:gd name="connsiteY5781" fmla="*/ 974983 h 6533995"/>
              <a:gd name="connsiteX5782" fmla="*/ 10855345 w 11830043"/>
              <a:gd name="connsiteY5782" fmla="*/ 984771 h 6533995"/>
              <a:gd name="connsiteX5783" fmla="*/ 10845625 w 11830043"/>
              <a:gd name="connsiteY5783" fmla="*/ 974983 h 6533995"/>
              <a:gd name="connsiteX5784" fmla="*/ 10855345 w 11830043"/>
              <a:gd name="connsiteY5784" fmla="*/ 965255 h 6533995"/>
              <a:gd name="connsiteX5785" fmla="*/ 11096574 w 11830043"/>
              <a:gd name="connsiteY5785" fmla="*/ 965252 h 6533995"/>
              <a:gd name="connsiteX5786" fmla="*/ 11106294 w 11830043"/>
              <a:gd name="connsiteY5786" fmla="*/ 974980 h 6533995"/>
              <a:gd name="connsiteX5787" fmla="*/ 11096574 w 11830043"/>
              <a:gd name="connsiteY5787" fmla="*/ 984768 h 6533995"/>
              <a:gd name="connsiteX5788" fmla="*/ 11086790 w 11830043"/>
              <a:gd name="connsiteY5788" fmla="*/ 974980 h 6533995"/>
              <a:gd name="connsiteX5789" fmla="*/ 11096574 w 11830043"/>
              <a:gd name="connsiteY5789" fmla="*/ 965252 h 6533995"/>
              <a:gd name="connsiteX5790" fmla="*/ 11337802 w 11830043"/>
              <a:gd name="connsiteY5790" fmla="*/ 965250 h 6533995"/>
              <a:gd name="connsiteX5791" fmla="*/ 11347587 w 11830043"/>
              <a:gd name="connsiteY5791" fmla="*/ 974977 h 6533995"/>
              <a:gd name="connsiteX5792" fmla="*/ 11337802 w 11830043"/>
              <a:gd name="connsiteY5792" fmla="*/ 984765 h 6533995"/>
              <a:gd name="connsiteX5793" fmla="*/ 11328082 w 11830043"/>
              <a:gd name="connsiteY5793" fmla="*/ 974977 h 6533995"/>
              <a:gd name="connsiteX5794" fmla="*/ 11337802 w 11830043"/>
              <a:gd name="connsiteY5794" fmla="*/ 965250 h 6533995"/>
              <a:gd name="connsiteX5795" fmla="*/ 11579030 w 11830043"/>
              <a:gd name="connsiteY5795" fmla="*/ 965247 h 6533995"/>
              <a:gd name="connsiteX5796" fmla="*/ 11588815 w 11830043"/>
              <a:gd name="connsiteY5796" fmla="*/ 974974 h 6533995"/>
              <a:gd name="connsiteX5797" fmla="*/ 11579030 w 11830043"/>
              <a:gd name="connsiteY5797" fmla="*/ 984762 h 6533995"/>
              <a:gd name="connsiteX5798" fmla="*/ 11569310 w 11830043"/>
              <a:gd name="connsiteY5798" fmla="*/ 974974 h 6533995"/>
              <a:gd name="connsiteX5799" fmla="*/ 11579030 w 11830043"/>
              <a:gd name="connsiteY5799" fmla="*/ 965247 h 6533995"/>
              <a:gd name="connsiteX5800" fmla="*/ 11820259 w 11830043"/>
              <a:gd name="connsiteY5800" fmla="*/ 965244 h 6533995"/>
              <a:gd name="connsiteX5801" fmla="*/ 11830043 w 11830043"/>
              <a:gd name="connsiteY5801" fmla="*/ 974971 h 6533995"/>
              <a:gd name="connsiteX5802" fmla="*/ 11820259 w 11830043"/>
              <a:gd name="connsiteY5802" fmla="*/ 984759 h 6533995"/>
              <a:gd name="connsiteX5803" fmla="*/ 11810539 w 11830043"/>
              <a:gd name="connsiteY5803" fmla="*/ 974971 h 6533995"/>
              <a:gd name="connsiteX5804" fmla="*/ 11820259 w 11830043"/>
              <a:gd name="connsiteY5804" fmla="*/ 965244 h 6533995"/>
              <a:gd name="connsiteX5805" fmla="*/ 9720 w 11830043"/>
              <a:gd name="connsiteY5805" fmla="*/ 965241 h 6533995"/>
              <a:gd name="connsiteX5806" fmla="*/ 19504 w 11830043"/>
              <a:gd name="connsiteY5806" fmla="*/ 974968 h 6533995"/>
              <a:gd name="connsiteX5807" fmla="*/ 9720 w 11830043"/>
              <a:gd name="connsiteY5807" fmla="*/ 984756 h 6533995"/>
              <a:gd name="connsiteX5808" fmla="*/ 1 w 11830043"/>
              <a:gd name="connsiteY5808" fmla="*/ 974968 h 6533995"/>
              <a:gd name="connsiteX5809" fmla="*/ 9720 w 11830043"/>
              <a:gd name="connsiteY5809" fmla="*/ 965241 h 6533995"/>
              <a:gd name="connsiteX5810" fmla="*/ 251004 w 11830043"/>
              <a:gd name="connsiteY5810" fmla="*/ 965238 h 6533995"/>
              <a:gd name="connsiteX5811" fmla="*/ 260788 w 11830043"/>
              <a:gd name="connsiteY5811" fmla="*/ 974965 h 6533995"/>
              <a:gd name="connsiteX5812" fmla="*/ 251004 w 11830043"/>
              <a:gd name="connsiteY5812" fmla="*/ 984753 h 6533995"/>
              <a:gd name="connsiteX5813" fmla="*/ 241284 w 11830043"/>
              <a:gd name="connsiteY5813" fmla="*/ 974965 h 6533995"/>
              <a:gd name="connsiteX5814" fmla="*/ 251004 w 11830043"/>
              <a:gd name="connsiteY5814" fmla="*/ 965238 h 6533995"/>
              <a:gd name="connsiteX5815" fmla="*/ 492223 w 11830043"/>
              <a:gd name="connsiteY5815" fmla="*/ 965235 h 6533995"/>
              <a:gd name="connsiteX5816" fmla="*/ 501943 w 11830043"/>
              <a:gd name="connsiteY5816" fmla="*/ 974962 h 6533995"/>
              <a:gd name="connsiteX5817" fmla="*/ 492223 w 11830043"/>
              <a:gd name="connsiteY5817" fmla="*/ 984750 h 6533995"/>
              <a:gd name="connsiteX5818" fmla="*/ 482439 w 11830043"/>
              <a:gd name="connsiteY5818" fmla="*/ 974962 h 6533995"/>
              <a:gd name="connsiteX5819" fmla="*/ 492223 w 11830043"/>
              <a:gd name="connsiteY5819" fmla="*/ 965235 h 6533995"/>
              <a:gd name="connsiteX5820" fmla="*/ 733444 w 11830043"/>
              <a:gd name="connsiteY5820" fmla="*/ 965233 h 6533995"/>
              <a:gd name="connsiteX5821" fmla="*/ 743164 w 11830043"/>
              <a:gd name="connsiteY5821" fmla="*/ 974960 h 6533995"/>
              <a:gd name="connsiteX5822" fmla="*/ 733444 w 11830043"/>
              <a:gd name="connsiteY5822" fmla="*/ 984747 h 6533995"/>
              <a:gd name="connsiteX5823" fmla="*/ 723660 w 11830043"/>
              <a:gd name="connsiteY5823" fmla="*/ 974960 h 6533995"/>
              <a:gd name="connsiteX5824" fmla="*/ 733444 w 11830043"/>
              <a:gd name="connsiteY5824" fmla="*/ 965233 h 6533995"/>
              <a:gd name="connsiteX5825" fmla="*/ 974664 w 11830043"/>
              <a:gd name="connsiteY5825" fmla="*/ 965230 h 6533995"/>
              <a:gd name="connsiteX5826" fmla="*/ 984448 w 11830043"/>
              <a:gd name="connsiteY5826" fmla="*/ 974957 h 6533995"/>
              <a:gd name="connsiteX5827" fmla="*/ 974664 w 11830043"/>
              <a:gd name="connsiteY5827" fmla="*/ 984745 h 6533995"/>
              <a:gd name="connsiteX5828" fmla="*/ 964944 w 11830043"/>
              <a:gd name="connsiteY5828" fmla="*/ 974957 h 6533995"/>
              <a:gd name="connsiteX5829" fmla="*/ 974664 w 11830043"/>
              <a:gd name="connsiteY5829" fmla="*/ 965230 h 6533995"/>
              <a:gd name="connsiteX5830" fmla="*/ 1215884 w 11830043"/>
              <a:gd name="connsiteY5830" fmla="*/ 965227 h 6533995"/>
              <a:gd name="connsiteX5831" fmla="*/ 1225668 w 11830043"/>
              <a:gd name="connsiteY5831" fmla="*/ 974954 h 6533995"/>
              <a:gd name="connsiteX5832" fmla="*/ 1215884 w 11830043"/>
              <a:gd name="connsiteY5832" fmla="*/ 984742 h 6533995"/>
              <a:gd name="connsiteX5833" fmla="*/ 1206164 w 11830043"/>
              <a:gd name="connsiteY5833" fmla="*/ 974954 h 6533995"/>
              <a:gd name="connsiteX5834" fmla="*/ 1215884 w 11830043"/>
              <a:gd name="connsiteY5834" fmla="*/ 965227 h 6533995"/>
              <a:gd name="connsiteX5835" fmla="*/ 1457105 w 11830043"/>
              <a:gd name="connsiteY5835" fmla="*/ 965224 h 6533995"/>
              <a:gd name="connsiteX5836" fmla="*/ 1466825 w 11830043"/>
              <a:gd name="connsiteY5836" fmla="*/ 974951 h 6533995"/>
              <a:gd name="connsiteX5837" fmla="*/ 1457105 w 11830043"/>
              <a:gd name="connsiteY5837" fmla="*/ 984739 h 6533995"/>
              <a:gd name="connsiteX5838" fmla="*/ 1447322 w 11830043"/>
              <a:gd name="connsiteY5838" fmla="*/ 974951 h 6533995"/>
              <a:gd name="connsiteX5839" fmla="*/ 1457105 w 11830043"/>
              <a:gd name="connsiteY5839" fmla="*/ 965224 h 6533995"/>
              <a:gd name="connsiteX5840" fmla="*/ 1698330 w 11830043"/>
              <a:gd name="connsiteY5840" fmla="*/ 965221 h 6533995"/>
              <a:gd name="connsiteX5841" fmla="*/ 1708116 w 11830043"/>
              <a:gd name="connsiteY5841" fmla="*/ 974948 h 6533995"/>
              <a:gd name="connsiteX5842" fmla="*/ 1698330 w 11830043"/>
              <a:gd name="connsiteY5842" fmla="*/ 984736 h 6533995"/>
              <a:gd name="connsiteX5843" fmla="*/ 1688545 w 11830043"/>
              <a:gd name="connsiteY5843" fmla="*/ 974948 h 6533995"/>
              <a:gd name="connsiteX5844" fmla="*/ 1698330 w 11830043"/>
              <a:gd name="connsiteY5844" fmla="*/ 965221 h 6533995"/>
              <a:gd name="connsiteX5845" fmla="*/ 1939580 w 11830043"/>
              <a:gd name="connsiteY5845" fmla="*/ 965219 h 6533995"/>
              <a:gd name="connsiteX5846" fmla="*/ 1949363 w 11830043"/>
              <a:gd name="connsiteY5846" fmla="*/ 974945 h 6533995"/>
              <a:gd name="connsiteX5847" fmla="*/ 1939580 w 11830043"/>
              <a:gd name="connsiteY5847" fmla="*/ 984733 h 6533995"/>
              <a:gd name="connsiteX5848" fmla="*/ 1929859 w 11830043"/>
              <a:gd name="connsiteY5848" fmla="*/ 974945 h 6533995"/>
              <a:gd name="connsiteX5849" fmla="*/ 1939580 w 11830043"/>
              <a:gd name="connsiteY5849" fmla="*/ 965219 h 6533995"/>
              <a:gd name="connsiteX5850" fmla="*/ 2180788 w 11830043"/>
              <a:gd name="connsiteY5850" fmla="*/ 965216 h 6533995"/>
              <a:gd name="connsiteX5851" fmla="*/ 2190577 w 11830043"/>
              <a:gd name="connsiteY5851" fmla="*/ 974942 h 6533995"/>
              <a:gd name="connsiteX5852" fmla="*/ 2180788 w 11830043"/>
              <a:gd name="connsiteY5852" fmla="*/ 984730 h 6533995"/>
              <a:gd name="connsiteX5853" fmla="*/ 2171083 w 11830043"/>
              <a:gd name="connsiteY5853" fmla="*/ 974942 h 6533995"/>
              <a:gd name="connsiteX5854" fmla="*/ 2180788 w 11830043"/>
              <a:gd name="connsiteY5854" fmla="*/ 965216 h 6533995"/>
              <a:gd name="connsiteX5855" fmla="*/ 2422035 w 11830043"/>
              <a:gd name="connsiteY5855" fmla="*/ 965213 h 6533995"/>
              <a:gd name="connsiteX5856" fmla="*/ 2431752 w 11830043"/>
              <a:gd name="connsiteY5856" fmla="*/ 974940 h 6533995"/>
              <a:gd name="connsiteX5857" fmla="*/ 2422035 w 11830043"/>
              <a:gd name="connsiteY5857" fmla="*/ 984727 h 6533995"/>
              <a:gd name="connsiteX5858" fmla="*/ 2412255 w 11830043"/>
              <a:gd name="connsiteY5858" fmla="*/ 974940 h 6533995"/>
              <a:gd name="connsiteX5859" fmla="*/ 2422035 w 11830043"/>
              <a:gd name="connsiteY5859" fmla="*/ 965213 h 6533995"/>
              <a:gd name="connsiteX5860" fmla="*/ 2663272 w 11830043"/>
              <a:gd name="connsiteY5860" fmla="*/ 965210 h 6533995"/>
              <a:gd name="connsiteX5861" fmla="*/ 2672996 w 11830043"/>
              <a:gd name="connsiteY5861" fmla="*/ 974937 h 6533995"/>
              <a:gd name="connsiteX5862" fmla="*/ 2663272 w 11830043"/>
              <a:gd name="connsiteY5862" fmla="*/ 984724 h 6533995"/>
              <a:gd name="connsiteX5863" fmla="*/ 2653490 w 11830043"/>
              <a:gd name="connsiteY5863" fmla="*/ 974937 h 6533995"/>
              <a:gd name="connsiteX5864" fmla="*/ 2663272 w 11830043"/>
              <a:gd name="connsiteY5864" fmla="*/ 965210 h 6533995"/>
              <a:gd name="connsiteX5865" fmla="*/ 2904570 w 11830043"/>
              <a:gd name="connsiteY5865" fmla="*/ 965208 h 6533995"/>
              <a:gd name="connsiteX5866" fmla="*/ 2914353 w 11830043"/>
              <a:gd name="connsiteY5866" fmla="*/ 974934 h 6533995"/>
              <a:gd name="connsiteX5867" fmla="*/ 2904570 w 11830043"/>
              <a:gd name="connsiteY5867" fmla="*/ 984721 h 6533995"/>
              <a:gd name="connsiteX5868" fmla="*/ 2894789 w 11830043"/>
              <a:gd name="connsiteY5868" fmla="*/ 974934 h 6533995"/>
              <a:gd name="connsiteX5869" fmla="*/ 2904570 w 11830043"/>
              <a:gd name="connsiteY5869" fmla="*/ 965208 h 6533995"/>
              <a:gd name="connsiteX5870" fmla="*/ 3145749 w 11830043"/>
              <a:gd name="connsiteY5870" fmla="*/ 965205 h 6533995"/>
              <a:gd name="connsiteX5871" fmla="*/ 3155531 w 11830043"/>
              <a:gd name="connsiteY5871" fmla="*/ 974931 h 6533995"/>
              <a:gd name="connsiteX5872" fmla="*/ 3145749 w 11830043"/>
              <a:gd name="connsiteY5872" fmla="*/ 984719 h 6533995"/>
              <a:gd name="connsiteX5873" fmla="*/ 3136031 w 11830043"/>
              <a:gd name="connsiteY5873" fmla="*/ 974931 h 6533995"/>
              <a:gd name="connsiteX5874" fmla="*/ 3145749 w 11830043"/>
              <a:gd name="connsiteY5874" fmla="*/ 965205 h 6533995"/>
              <a:gd name="connsiteX5875" fmla="*/ 3386957 w 11830043"/>
              <a:gd name="connsiteY5875" fmla="*/ 965202 h 6533995"/>
              <a:gd name="connsiteX5876" fmla="*/ 3396743 w 11830043"/>
              <a:gd name="connsiteY5876" fmla="*/ 974928 h 6533995"/>
              <a:gd name="connsiteX5877" fmla="*/ 3386957 w 11830043"/>
              <a:gd name="connsiteY5877" fmla="*/ 984716 h 6533995"/>
              <a:gd name="connsiteX5878" fmla="*/ 3377235 w 11830043"/>
              <a:gd name="connsiteY5878" fmla="*/ 974928 h 6533995"/>
              <a:gd name="connsiteX5879" fmla="*/ 3386957 w 11830043"/>
              <a:gd name="connsiteY5879" fmla="*/ 965202 h 6533995"/>
              <a:gd name="connsiteX5880" fmla="*/ 3628211 w 11830043"/>
              <a:gd name="connsiteY5880" fmla="*/ 965199 h 6533995"/>
              <a:gd name="connsiteX5881" fmla="*/ 3637930 w 11830043"/>
              <a:gd name="connsiteY5881" fmla="*/ 974925 h 6533995"/>
              <a:gd name="connsiteX5882" fmla="*/ 3628211 w 11830043"/>
              <a:gd name="connsiteY5882" fmla="*/ 984713 h 6533995"/>
              <a:gd name="connsiteX5883" fmla="*/ 3618429 w 11830043"/>
              <a:gd name="connsiteY5883" fmla="*/ 974925 h 6533995"/>
              <a:gd name="connsiteX5884" fmla="*/ 3628211 w 11830043"/>
              <a:gd name="connsiteY5884" fmla="*/ 965199 h 6533995"/>
              <a:gd name="connsiteX5885" fmla="*/ 3869430 w 11830043"/>
              <a:gd name="connsiteY5885" fmla="*/ 965197 h 6533995"/>
              <a:gd name="connsiteX5886" fmla="*/ 3879147 w 11830043"/>
              <a:gd name="connsiteY5886" fmla="*/ 974923 h 6533995"/>
              <a:gd name="connsiteX5887" fmla="*/ 3869430 w 11830043"/>
              <a:gd name="connsiteY5887" fmla="*/ 984710 h 6533995"/>
              <a:gd name="connsiteX5888" fmla="*/ 3859645 w 11830043"/>
              <a:gd name="connsiteY5888" fmla="*/ 974923 h 6533995"/>
              <a:gd name="connsiteX5889" fmla="*/ 3869430 w 11830043"/>
              <a:gd name="connsiteY5889" fmla="*/ 965197 h 6533995"/>
              <a:gd name="connsiteX5890" fmla="*/ 4110581 w 11830043"/>
              <a:gd name="connsiteY5890" fmla="*/ 965194 h 6533995"/>
              <a:gd name="connsiteX5891" fmla="*/ 4120362 w 11830043"/>
              <a:gd name="connsiteY5891" fmla="*/ 974920 h 6533995"/>
              <a:gd name="connsiteX5892" fmla="*/ 4110581 w 11830043"/>
              <a:gd name="connsiteY5892" fmla="*/ 984707 h 6533995"/>
              <a:gd name="connsiteX5893" fmla="*/ 4100797 w 11830043"/>
              <a:gd name="connsiteY5893" fmla="*/ 974920 h 6533995"/>
              <a:gd name="connsiteX5894" fmla="*/ 4110581 w 11830043"/>
              <a:gd name="connsiteY5894" fmla="*/ 965194 h 6533995"/>
              <a:gd name="connsiteX5895" fmla="*/ 4351806 w 11830043"/>
              <a:gd name="connsiteY5895" fmla="*/ 965191 h 6533995"/>
              <a:gd name="connsiteX5896" fmla="*/ 4361580 w 11830043"/>
              <a:gd name="connsiteY5896" fmla="*/ 974917 h 6533995"/>
              <a:gd name="connsiteX5897" fmla="*/ 4351806 w 11830043"/>
              <a:gd name="connsiteY5897" fmla="*/ 984704 h 6533995"/>
              <a:gd name="connsiteX5898" fmla="*/ 4342006 w 11830043"/>
              <a:gd name="connsiteY5898" fmla="*/ 974917 h 6533995"/>
              <a:gd name="connsiteX5899" fmla="*/ 4351806 w 11830043"/>
              <a:gd name="connsiteY5899" fmla="*/ 965191 h 6533995"/>
              <a:gd name="connsiteX5900" fmla="*/ 4593017 w 11830043"/>
              <a:gd name="connsiteY5900" fmla="*/ 965189 h 6533995"/>
              <a:gd name="connsiteX5901" fmla="*/ 4602795 w 11830043"/>
              <a:gd name="connsiteY5901" fmla="*/ 974914 h 6533995"/>
              <a:gd name="connsiteX5902" fmla="*/ 4593017 w 11830043"/>
              <a:gd name="connsiteY5902" fmla="*/ 984701 h 6533995"/>
              <a:gd name="connsiteX5903" fmla="*/ 4583304 w 11830043"/>
              <a:gd name="connsiteY5903" fmla="*/ 974914 h 6533995"/>
              <a:gd name="connsiteX5904" fmla="*/ 4593017 w 11830043"/>
              <a:gd name="connsiteY5904" fmla="*/ 965189 h 6533995"/>
              <a:gd name="connsiteX5905" fmla="*/ 4834252 w 11830043"/>
              <a:gd name="connsiteY5905" fmla="*/ 965186 h 6533995"/>
              <a:gd name="connsiteX5906" fmla="*/ 4844038 w 11830043"/>
              <a:gd name="connsiteY5906" fmla="*/ 974911 h 6533995"/>
              <a:gd name="connsiteX5907" fmla="*/ 4834252 w 11830043"/>
              <a:gd name="connsiteY5907" fmla="*/ 984698 h 6533995"/>
              <a:gd name="connsiteX5908" fmla="*/ 4824532 w 11830043"/>
              <a:gd name="connsiteY5908" fmla="*/ 974911 h 6533995"/>
              <a:gd name="connsiteX5909" fmla="*/ 4834252 w 11830043"/>
              <a:gd name="connsiteY5909" fmla="*/ 965186 h 6533995"/>
              <a:gd name="connsiteX5910" fmla="*/ 5075485 w 11830043"/>
              <a:gd name="connsiteY5910" fmla="*/ 965183 h 6533995"/>
              <a:gd name="connsiteX5911" fmla="*/ 5085201 w 11830043"/>
              <a:gd name="connsiteY5911" fmla="*/ 974908 h 6533995"/>
              <a:gd name="connsiteX5912" fmla="*/ 5075485 w 11830043"/>
              <a:gd name="connsiteY5912" fmla="*/ 984695 h 6533995"/>
              <a:gd name="connsiteX5913" fmla="*/ 5065704 w 11830043"/>
              <a:gd name="connsiteY5913" fmla="*/ 974908 h 6533995"/>
              <a:gd name="connsiteX5914" fmla="*/ 5075485 w 11830043"/>
              <a:gd name="connsiteY5914" fmla="*/ 965183 h 6533995"/>
              <a:gd name="connsiteX5915" fmla="*/ 5316710 w 11830043"/>
              <a:gd name="connsiteY5915" fmla="*/ 965180 h 6533995"/>
              <a:gd name="connsiteX5916" fmla="*/ 5326429 w 11830043"/>
              <a:gd name="connsiteY5916" fmla="*/ 974905 h 6533995"/>
              <a:gd name="connsiteX5917" fmla="*/ 5316710 w 11830043"/>
              <a:gd name="connsiteY5917" fmla="*/ 984693 h 6533995"/>
              <a:gd name="connsiteX5918" fmla="*/ 5306924 w 11830043"/>
              <a:gd name="connsiteY5918" fmla="*/ 974905 h 6533995"/>
              <a:gd name="connsiteX5919" fmla="*/ 5316710 w 11830043"/>
              <a:gd name="connsiteY5919" fmla="*/ 965180 h 6533995"/>
              <a:gd name="connsiteX5920" fmla="*/ 5557991 w 11830043"/>
              <a:gd name="connsiteY5920" fmla="*/ 965177 h 6533995"/>
              <a:gd name="connsiteX5921" fmla="*/ 5567774 w 11830043"/>
              <a:gd name="connsiteY5921" fmla="*/ 974902 h 6533995"/>
              <a:gd name="connsiteX5922" fmla="*/ 5557991 w 11830043"/>
              <a:gd name="connsiteY5922" fmla="*/ 984690 h 6533995"/>
              <a:gd name="connsiteX5923" fmla="*/ 5548208 w 11830043"/>
              <a:gd name="connsiteY5923" fmla="*/ 974902 h 6533995"/>
              <a:gd name="connsiteX5924" fmla="*/ 5557991 w 11830043"/>
              <a:gd name="connsiteY5924" fmla="*/ 965177 h 6533995"/>
              <a:gd name="connsiteX5925" fmla="*/ 5799205 w 11830043"/>
              <a:gd name="connsiteY5925" fmla="*/ 965174 h 6533995"/>
              <a:gd name="connsiteX5926" fmla="*/ 5808989 w 11830043"/>
              <a:gd name="connsiteY5926" fmla="*/ 974899 h 6533995"/>
              <a:gd name="connsiteX5927" fmla="*/ 5799205 w 11830043"/>
              <a:gd name="connsiteY5927" fmla="*/ 984687 h 6533995"/>
              <a:gd name="connsiteX5928" fmla="*/ 5789486 w 11830043"/>
              <a:gd name="connsiteY5928" fmla="*/ 974899 h 6533995"/>
              <a:gd name="connsiteX5929" fmla="*/ 5799205 w 11830043"/>
              <a:gd name="connsiteY5929" fmla="*/ 965174 h 6533995"/>
              <a:gd name="connsiteX5930" fmla="*/ 6040432 w 11830043"/>
              <a:gd name="connsiteY5930" fmla="*/ 965172 h 6533995"/>
              <a:gd name="connsiteX5931" fmla="*/ 6050216 w 11830043"/>
              <a:gd name="connsiteY5931" fmla="*/ 974897 h 6533995"/>
              <a:gd name="connsiteX5932" fmla="*/ 6040432 w 11830043"/>
              <a:gd name="connsiteY5932" fmla="*/ 984684 h 6533995"/>
              <a:gd name="connsiteX5933" fmla="*/ 6030712 w 11830043"/>
              <a:gd name="connsiteY5933" fmla="*/ 974897 h 6533995"/>
              <a:gd name="connsiteX5934" fmla="*/ 6040432 w 11830043"/>
              <a:gd name="connsiteY5934" fmla="*/ 965172 h 6533995"/>
              <a:gd name="connsiteX5935" fmla="*/ 6281661 w 11830043"/>
              <a:gd name="connsiteY5935" fmla="*/ 965169 h 6533995"/>
              <a:gd name="connsiteX5936" fmla="*/ 6291381 w 11830043"/>
              <a:gd name="connsiteY5936" fmla="*/ 974894 h 6533995"/>
              <a:gd name="connsiteX5937" fmla="*/ 6281661 w 11830043"/>
              <a:gd name="connsiteY5937" fmla="*/ 984681 h 6533995"/>
              <a:gd name="connsiteX5938" fmla="*/ 6271877 w 11830043"/>
              <a:gd name="connsiteY5938" fmla="*/ 974894 h 6533995"/>
              <a:gd name="connsiteX5939" fmla="*/ 6281661 w 11830043"/>
              <a:gd name="connsiteY5939" fmla="*/ 965169 h 6533995"/>
              <a:gd name="connsiteX5940" fmla="*/ 6522889 w 11830043"/>
              <a:gd name="connsiteY5940" fmla="*/ 965166 h 6533995"/>
              <a:gd name="connsiteX5941" fmla="*/ 6532610 w 11830043"/>
              <a:gd name="connsiteY5941" fmla="*/ 974891 h 6533995"/>
              <a:gd name="connsiteX5942" fmla="*/ 6522889 w 11830043"/>
              <a:gd name="connsiteY5942" fmla="*/ 984678 h 6533995"/>
              <a:gd name="connsiteX5943" fmla="*/ 6513105 w 11830043"/>
              <a:gd name="connsiteY5943" fmla="*/ 974891 h 6533995"/>
              <a:gd name="connsiteX5944" fmla="*/ 6522889 w 11830043"/>
              <a:gd name="connsiteY5944" fmla="*/ 965166 h 6533995"/>
              <a:gd name="connsiteX5945" fmla="*/ 6764118 w 11830043"/>
              <a:gd name="connsiteY5945" fmla="*/ 965163 h 6533995"/>
              <a:gd name="connsiteX5946" fmla="*/ 6773902 w 11830043"/>
              <a:gd name="connsiteY5946" fmla="*/ 974888 h 6533995"/>
              <a:gd name="connsiteX5947" fmla="*/ 6764118 w 11830043"/>
              <a:gd name="connsiteY5947" fmla="*/ 984675 h 6533995"/>
              <a:gd name="connsiteX5948" fmla="*/ 6754335 w 11830043"/>
              <a:gd name="connsiteY5948" fmla="*/ 974888 h 6533995"/>
              <a:gd name="connsiteX5949" fmla="*/ 6764118 w 11830043"/>
              <a:gd name="connsiteY5949" fmla="*/ 965163 h 6533995"/>
              <a:gd name="connsiteX5950" fmla="*/ 7005346 w 11830043"/>
              <a:gd name="connsiteY5950" fmla="*/ 965161 h 6533995"/>
              <a:gd name="connsiteX5951" fmla="*/ 7015130 w 11830043"/>
              <a:gd name="connsiteY5951" fmla="*/ 974885 h 6533995"/>
              <a:gd name="connsiteX5952" fmla="*/ 7005346 w 11830043"/>
              <a:gd name="connsiteY5952" fmla="*/ 984672 h 6533995"/>
              <a:gd name="connsiteX5953" fmla="*/ 6995626 w 11830043"/>
              <a:gd name="connsiteY5953" fmla="*/ 974885 h 6533995"/>
              <a:gd name="connsiteX5954" fmla="*/ 7005346 w 11830043"/>
              <a:gd name="connsiteY5954" fmla="*/ 965161 h 6533995"/>
              <a:gd name="connsiteX5955" fmla="*/ 7246575 w 11830043"/>
              <a:gd name="connsiteY5955" fmla="*/ 965158 h 6533995"/>
              <a:gd name="connsiteX5956" fmla="*/ 7256359 w 11830043"/>
              <a:gd name="connsiteY5956" fmla="*/ 974882 h 6533995"/>
              <a:gd name="connsiteX5957" fmla="*/ 7246575 w 11830043"/>
              <a:gd name="connsiteY5957" fmla="*/ 984669 h 6533995"/>
              <a:gd name="connsiteX5958" fmla="*/ 7236855 w 11830043"/>
              <a:gd name="connsiteY5958" fmla="*/ 974882 h 6533995"/>
              <a:gd name="connsiteX5959" fmla="*/ 7246575 w 11830043"/>
              <a:gd name="connsiteY5959" fmla="*/ 965158 h 6533995"/>
              <a:gd name="connsiteX5960" fmla="*/ 7487803 w 11830043"/>
              <a:gd name="connsiteY5960" fmla="*/ 965155 h 6533995"/>
              <a:gd name="connsiteX5961" fmla="*/ 7497524 w 11830043"/>
              <a:gd name="connsiteY5961" fmla="*/ 974879 h 6533995"/>
              <a:gd name="connsiteX5962" fmla="*/ 7487803 w 11830043"/>
              <a:gd name="connsiteY5962" fmla="*/ 984666 h 6533995"/>
              <a:gd name="connsiteX5963" fmla="*/ 7478019 w 11830043"/>
              <a:gd name="connsiteY5963" fmla="*/ 974879 h 6533995"/>
              <a:gd name="connsiteX5964" fmla="*/ 7487803 w 11830043"/>
              <a:gd name="connsiteY5964" fmla="*/ 965155 h 6533995"/>
              <a:gd name="connsiteX5965" fmla="*/ 7729032 w 11830043"/>
              <a:gd name="connsiteY5965" fmla="*/ 965152 h 6533995"/>
              <a:gd name="connsiteX5966" fmla="*/ 7738753 w 11830043"/>
              <a:gd name="connsiteY5966" fmla="*/ 974877 h 6533995"/>
              <a:gd name="connsiteX5967" fmla="*/ 7729032 w 11830043"/>
              <a:gd name="connsiteY5967" fmla="*/ 984664 h 6533995"/>
              <a:gd name="connsiteX5968" fmla="*/ 7719249 w 11830043"/>
              <a:gd name="connsiteY5968" fmla="*/ 974877 h 6533995"/>
              <a:gd name="connsiteX5969" fmla="*/ 7729032 w 11830043"/>
              <a:gd name="connsiteY5969" fmla="*/ 965152 h 6533995"/>
              <a:gd name="connsiteX5970" fmla="*/ 7970260 w 11830043"/>
              <a:gd name="connsiteY5970" fmla="*/ 965150 h 6533995"/>
              <a:gd name="connsiteX5971" fmla="*/ 7980044 w 11830043"/>
              <a:gd name="connsiteY5971" fmla="*/ 974874 h 6533995"/>
              <a:gd name="connsiteX5972" fmla="*/ 7970260 w 11830043"/>
              <a:gd name="connsiteY5972" fmla="*/ 984661 h 6533995"/>
              <a:gd name="connsiteX5973" fmla="*/ 7960477 w 11830043"/>
              <a:gd name="connsiteY5973" fmla="*/ 974874 h 6533995"/>
              <a:gd name="connsiteX5974" fmla="*/ 7970260 w 11830043"/>
              <a:gd name="connsiteY5974" fmla="*/ 965150 h 6533995"/>
              <a:gd name="connsiteX5975" fmla="*/ 8211553 w 11830043"/>
              <a:gd name="connsiteY5975" fmla="*/ 965147 h 6533995"/>
              <a:gd name="connsiteX5976" fmla="*/ 8221273 w 11830043"/>
              <a:gd name="connsiteY5976" fmla="*/ 974871 h 6533995"/>
              <a:gd name="connsiteX5977" fmla="*/ 8211553 w 11830043"/>
              <a:gd name="connsiteY5977" fmla="*/ 984658 h 6533995"/>
              <a:gd name="connsiteX5978" fmla="*/ 8201769 w 11830043"/>
              <a:gd name="connsiteY5978" fmla="*/ 974871 h 6533995"/>
              <a:gd name="connsiteX5979" fmla="*/ 8211553 w 11830043"/>
              <a:gd name="connsiteY5979" fmla="*/ 965147 h 6533995"/>
              <a:gd name="connsiteX5980" fmla="*/ 8452781 w 11830043"/>
              <a:gd name="connsiteY5980" fmla="*/ 965144 h 6533995"/>
              <a:gd name="connsiteX5981" fmla="*/ 8462566 w 11830043"/>
              <a:gd name="connsiteY5981" fmla="*/ 974868 h 6533995"/>
              <a:gd name="connsiteX5982" fmla="*/ 8452781 w 11830043"/>
              <a:gd name="connsiteY5982" fmla="*/ 984655 h 6533995"/>
              <a:gd name="connsiteX5983" fmla="*/ 8443061 w 11830043"/>
              <a:gd name="connsiteY5983" fmla="*/ 974868 h 6533995"/>
              <a:gd name="connsiteX5984" fmla="*/ 8452781 w 11830043"/>
              <a:gd name="connsiteY5984" fmla="*/ 965144 h 6533995"/>
              <a:gd name="connsiteX5985" fmla="*/ 8694009 w 11830043"/>
              <a:gd name="connsiteY5985" fmla="*/ 965141 h 6533995"/>
              <a:gd name="connsiteX5986" fmla="*/ 8703730 w 11830043"/>
              <a:gd name="connsiteY5986" fmla="*/ 974865 h 6533995"/>
              <a:gd name="connsiteX5987" fmla="*/ 8694009 w 11830043"/>
              <a:gd name="connsiteY5987" fmla="*/ 984652 h 6533995"/>
              <a:gd name="connsiteX5988" fmla="*/ 8684289 w 11830043"/>
              <a:gd name="connsiteY5988" fmla="*/ 974865 h 6533995"/>
              <a:gd name="connsiteX5989" fmla="*/ 8694009 w 11830043"/>
              <a:gd name="connsiteY5989" fmla="*/ 965141 h 6533995"/>
              <a:gd name="connsiteX5990" fmla="*/ 8935237 w 11830043"/>
              <a:gd name="connsiteY5990" fmla="*/ 965138 h 6533995"/>
              <a:gd name="connsiteX5991" fmla="*/ 8944958 w 11830043"/>
              <a:gd name="connsiteY5991" fmla="*/ 974862 h 6533995"/>
              <a:gd name="connsiteX5992" fmla="*/ 8935237 w 11830043"/>
              <a:gd name="connsiteY5992" fmla="*/ 984649 h 6533995"/>
              <a:gd name="connsiteX5993" fmla="*/ 8925454 w 11830043"/>
              <a:gd name="connsiteY5993" fmla="*/ 974862 h 6533995"/>
              <a:gd name="connsiteX5994" fmla="*/ 8935237 w 11830043"/>
              <a:gd name="connsiteY5994" fmla="*/ 965138 h 6533995"/>
              <a:gd name="connsiteX5995" fmla="*/ 9176467 w 11830043"/>
              <a:gd name="connsiteY5995" fmla="*/ 965135 h 6533995"/>
              <a:gd name="connsiteX5996" fmla="*/ 9186187 w 11830043"/>
              <a:gd name="connsiteY5996" fmla="*/ 974859 h 6533995"/>
              <a:gd name="connsiteX5997" fmla="*/ 9176467 w 11830043"/>
              <a:gd name="connsiteY5997" fmla="*/ 984646 h 6533995"/>
              <a:gd name="connsiteX5998" fmla="*/ 9166683 w 11830043"/>
              <a:gd name="connsiteY5998" fmla="*/ 974859 h 6533995"/>
              <a:gd name="connsiteX5999" fmla="*/ 9176467 w 11830043"/>
              <a:gd name="connsiteY5999" fmla="*/ 965135 h 6533995"/>
              <a:gd name="connsiteX6000" fmla="*/ 9417695 w 11830043"/>
              <a:gd name="connsiteY6000" fmla="*/ 965133 h 6533995"/>
              <a:gd name="connsiteX6001" fmla="*/ 9427416 w 11830043"/>
              <a:gd name="connsiteY6001" fmla="*/ 974857 h 6533995"/>
              <a:gd name="connsiteX6002" fmla="*/ 9417695 w 11830043"/>
              <a:gd name="connsiteY6002" fmla="*/ 984643 h 6533995"/>
              <a:gd name="connsiteX6003" fmla="*/ 9407911 w 11830043"/>
              <a:gd name="connsiteY6003" fmla="*/ 974857 h 6533995"/>
              <a:gd name="connsiteX6004" fmla="*/ 9417695 w 11830043"/>
              <a:gd name="connsiteY6004" fmla="*/ 965133 h 6533995"/>
              <a:gd name="connsiteX6005" fmla="*/ 9649203 w 11830043"/>
              <a:gd name="connsiteY6005" fmla="*/ 723936 h 6533995"/>
              <a:gd name="connsiteX6006" fmla="*/ 9658923 w 11830043"/>
              <a:gd name="connsiteY6006" fmla="*/ 733721 h 6533995"/>
              <a:gd name="connsiteX6007" fmla="*/ 9649203 w 11830043"/>
              <a:gd name="connsiteY6007" fmla="*/ 743445 h 6533995"/>
              <a:gd name="connsiteX6008" fmla="*/ 9639483 w 11830043"/>
              <a:gd name="connsiteY6008" fmla="*/ 733721 h 6533995"/>
              <a:gd name="connsiteX6009" fmla="*/ 9649203 w 11830043"/>
              <a:gd name="connsiteY6009" fmla="*/ 723936 h 6533995"/>
              <a:gd name="connsiteX6010" fmla="*/ 9890432 w 11830043"/>
              <a:gd name="connsiteY6010" fmla="*/ 723934 h 6533995"/>
              <a:gd name="connsiteX6011" fmla="*/ 9900152 w 11830043"/>
              <a:gd name="connsiteY6011" fmla="*/ 733719 h 6533995"/>
              <a:gd name="connsiteX6012" fmla="*/ 9890432 w 11830043"/>
              <a:gd name="connsiteY6012" fmla="*/ 743443 h 6533995"/>
              <a:gd name="connsiteX6013" fmla="*/ 9880648 w 11830043"/>
              <a:gd name="connsiteY6013" fmla="*/ 733719 h 6533995"/>
              <a:gd name="connsiteX6014" fmla="*/ 9890432 w 11830043"/>
              <a:gd name="connsiteY6014" fmla="*/ 723934 h 6533995"/>
              <a:gd name="connsiteX6015" fmla="*/ 10131660 w 11830043"/>
              <a:gd name="connsiteY6015" fmla="*/ 723931 h 6533995"/>
              <a:gd name="connsiteX6016" fmla="*/ 10141444 w 11830043"/>
              <a:gd name="connsiteY6016" fmla="*/ 733716 h 6533995"/>
              <a:gd name="connsiteX6017" fmla="*/ 10131660 w 11830043"/>
              <a:gd name="connsiteY6017" fmla="*/ 743441 h 6533995"/>
              <a:gd name="connsiteX6018" fmla="*/ 10121940 w 11830043"/>
              <a:gd name="connsiteY6018" fmla="*/ 733716 h 6533995"/>
              <a:gd name="connsiteX6019" fmla="*/ 10131660 w 11830043"/>
              <a:gd name="connsiteY6019" fmla="*/ 723931 h 6533995"/>
              <a:gd name="connsiteX6020" fmla="*/ 10372888 w 11830043"/>
              <a:gd name="connsiteY6020" fmla="*/ 723929 h 6533995"/>
              <a:gd name="connsiteX6021" fmla="*/ 10382673 w 11830043"/>
              <a:gd name="connsiteY6021" fmla="*/ 733714 h 6533995"/>
              <a:gd name="connsiteX6022" fmla="*/ 10372888 w 11830043"/>
              <a:gd name="connsiteY6022" fmla="*/ 743438 h 6533995"/>
              <a:gd name="connsiteX6023" fmla="*/ 10363168 w 11830043"/>
              <a:gd name="connsiteY6023" fmla="*/ 733714 h 6533995"/>
              <a:gd name="connsiteX6024" fmla="*/ 10372888 w 11830043"/>
              <a:gd name="connsiteY6024" fmla="*/ 723929 h 6533995"/>
              <a:gd name="connsiteX6025" fmla="*/ 10614116 w 11830043"/>
              <a:gd name="connsiteY6025" fmla="*/ 723926 h 6533995"/>
              <a:gd name="connsiteX6026" fmla="*/ 10623901 w 11830043"/>
              <a:gd name="connsiteY6026" fmla="*/ 733711 h 6533995"/>
              <a:gd name="connsiteX6027" fmla="*/ 10614116 w 11830043"/>
              <a:gd name="connsiteY6027" fmla="*/ 743436 h 6533995"/>
              <a:gd name="connsiteX6028" fmla="*/ 10604396 w 11830043"/>
              <a:gd name="connsiteY6028" fmla="*/ 733711 h 6533995"/>
              <a:gd name="connsiteX6029" fmla="*/ 10614116 w 11830043"/>
              <a:gd name="connsiteY6029" fmla="*/ 723926 h 6533995"/>
              <a:gd name="connsiteX6030" fmla="*/ 10855345 w 11830043"/>
              <a:gd name="connsiteY6030" fmla="*/ 723924 h 6533995"/>
              <a:gd name="connsiteX6031" fmla="*/ 10865065 w 11830043"/>
              <a:gd name="connsiteY6031" fmla="*/ 733709 h 6533995"/>
              <a:gd name="connsiteX6032" fmla="*/ 10855345 w 11830043"/>
              <a:gd name="connsiteY6032" fmla="*/ 743433 h 6533995"/>
              <a:gd name="connsiteX6033" fmla="*/ 10845625 w 11830043"/>
              <a:gd name="connsiteY6033" fmla="*/ 733709 h 6533995"/>
              <a:gd name="connsiteX6034" fmla="*/ 10855345 w 11830043"/>
              <a:gd name="connsiteY6034" fmla="*/ 723924 h 6533995"/>
              <a:gd name="connsiteX6035" fmla="*/ 11096574 w 11830043"/>
              <a:gd name="connsiteY6035" fmla="*/ 723921 h 6533995"/>
              <a:gd name="connsiteX6036" fmla="*/ 11106294 w 11830043"/>
              <a:gd name="connsiteY6036" fmla="*/ 733707 h 6533995"/>
              <a:gd name="connsiteX6037" fmla="*/ 11096574 w 11830043"/>
              <a:gd name="connsiteY6037" fmla="*/ 743431 h 6533995"/>
              <a:gd name="connsiteX6038" fmla="*/ 11086790 w 11830043"/>
              <a:gd name="connsiteY6038" fmla="*/ 733707 h 6533995"/>
              <a:gd name="connsiteX6039" fmla="*/ 11096574 w 11830043"/>
              <a:gd name="connsiteY6039" fmla="*/ 723921 h 6533995"/>
              <a:gd name="connsiteX6040" fmla="*/ 11337802 w 11830043"/>
              <a:gd name="connsiteY6040" fmla="*/ 723919 h 6533995"/>
              <a:gd name="connsiteX6041" fmla="*/ 11347587 w 11830043"/>
              <a:gd name="connsiteY6041" fmla="*/ 733704 h 6533995"/>
              <a:gd name="connsiteX6042" fmla="*/ 11337802 w 11830043"/>
              <a:gd name="connsiteY6042" fmla="*/ 743429 h 6533995"/>
              <a:gd name="connsiteX6043" fmla="*/ 11328082 w 11830043"/>
              <a:gd name="connsiteY6043" fmla="*/ 733704 h 6533995"/>
              <a:gd name="connsiteX6044" fmla="*/ 11337802 w 11830043"/>
              <a:gd name="connsiteY6044" fmla="*/ 723919 h 6533995"/>
              <a:gd name="connsiteX6045" fmla="*/ 11579030 w 11830043"/>
              <a:gd name="connsiteY6045" fmla="*/ 723917 h 6533995"/>
              <a:gd name="connsiteX6046" fmla="*/ 11588815 w 11830043"/>
              <a:gd name="connsiteY6046" fmla="*/ 733702 h 6533995"/>
              <a:gd name="connsiteX6047" fmla="*/ 11579030 w 11830043"/>
              <a:gd name="connsiteY6047" fmla="*/ 743426 h 6533995"/>
              <a:gd name="connsiteX6048" fmla="*/ 11569310 w 11830043"/>
              <a:gd name="connsiteY6048" fmla="*/ 733702 h 6533995"/>
              <a:gd name="connsiteX6049" fmla="*/ 11579030 w 11830043"/>
              <a:gd name="connsiteY6049" fmla="*/ 723917 h 6533995"/>
              <a:gd name="connsiteX6050" fmla="*/ 11820259 w 11830043"/>
              <a:gd name="connsiteY6050" fmla="*/ 723914 h 6533995"/>
              <a:gd name="connsiteX6051" fmla="*/ 11830043 w 11830043"/>
              <a:gd name="connsiteY6051" fmla="*/ 733700 h 6533995"/>
              <a:gd name="connsiteX6052" fmla="*/ 11820259 w 11830043"/>
              <a:gd name="connsiteY6052" fmla="*/ 743424 h 6533995"/>
              <a:gd name="connsiteX6053" fmla="*/ 11810539 w 11830043"/>
              <a:gd name="connsiteY6053" fmla="*/ 733700 h 6533995"/>
              <a:gd name="connsiteX6054" fmla="*/ 11820259 w 11830043"/>
              <a:gd name="connsiteY6054" fmla="*/ 723914 h 6533995"/>
              <a:gd name="connsiteX6055" fmla="*/ 9720 w 11830043"/>
              <a:gd name="connsiteY6055" fmla="*/ 723912 h 6533995"/>
              <a:gd name="connsiteX6056" fmla="*/ 19504 w 11830043"/>
              <a:gd name="connsiteY6056" fmla="*/ 733697 h 6533995"/>
              <a:gd name="connsiteX6057" fmla="*/ 9720 w 11830043"/>
              <a:gd name="connsiteY6057" fmla="*/ 743422 h 6533995"/>
              <a:gd name="connsiteX6058" fmla="*/ 0 w 11830043"/>
              <a:gd name="connsiteY6058" fmla="*/ 733697 h 6533995"/>
              <a:gd name="connsiteX6059" fmla="*/ 9720 w 11830043"/>
              <a:gd name="connsiteY6059" fmla="*/ 723912 h 6533995"/>
              <a:gd name="connsiteX6060" fmla="*/ 251004 w 11830043"/>
              <a:gd name="connsiteY6060" fmla="*/ 723909 h 6533995"/>
              <a:gd name="connsiteX6061" fmla="*/ 260787 w 11830043"/>
              <a:gd name="connsiteY6061" fmla="*/ 733695 h 6533995"/>
              <a:gd name="connsiteX6062" fmla="*/ 251004 w 11830043"/>
              <a:gd name="connsiteY6062" fmla="*/ 743419 h 6533995"/>
              <a:gd name="connsiteX6063" fmla="*/ 241284 w 11830043"/>
              <a:gd name="connsiteY6063" fmla="*/ 733695 h 6533995"/>
              <a:gd name="connsiteX6064" fmla="*/ 251004 w 11830043"/>
              <a:gd name="connsiteY6064" fmla="*/ 723909 h 6533995"/>
              <a:gd name="connsiteX6065" fmla="*/ 492223 w 11830043"/>
              <a:gd name="connsiteY6065" fmla="*/ 723907 h 6533995"/>
              <a:gd name="connsiteX6066" fmla="*/ 501943 w 11830043"/>
              <a:gd name="connsiteY6066" fmla="*/ 733692 h 6533995"/>
              <a:gd name="connsiteX6067" fmla="*/ 492223 w 11830043"/>
              <a:gd name="connsiteY6067" fmla="*/ 743417 h 6533995"/>
              <a:gd name="connsiteX6068" fmla="*/ 482439 w 11830043"/>
              <a:gd name="connsiteY6068" fmla="*/ 733692 h 6533995"/>
              <a:gd name="connsiteX6069" fmla="*/ 492223 w 11830043"/>
              <a:gd name="connsiteY6069" fmla="*/ 723907 h 6533995"/>
              <a:gd name="connsiteX6070" fmla="*/ 733444 w 11830043"/>
              <a:gd name="connsiteY6070" fmla="*/ 723904 h 6533995"/>
              <a:gd name="connsiteX6071" fmla="*/ 743164 w 11830043"/>
              <a:gd name="connsiteY6071" fmla="*/ 733690 h 6533995"/>
              <a:gd name="connsiteX6072" fmla="*/ 733444 w 11830043"/>
              <a:gd name="connsiteY6072" fmla="*/ 743414 h 6533995"/>
              <a:gd name="connsiteX6073" fmla="*/ 723660 w 11830043"/>
              <a:gd name="connsiteY6073" fmla="*/ 733690 h 6533995"/>
              <a:gd name="connsiteX6074" fmla="*/ 733444 w 11830043"/>
              <a:gd name="connsiteY6074" fmla="*/ 723904 h 6533995"/>
              <a:gd name="connsiteX6075" fmla="*/ 974664 w 11830043"/>
              <a:gd name="connsiteY6075" fmla="*/ 723902 h 6533995"/>
              <a:gd name="connsiteX6076" fmla="*/ 984448 w 11830043"/>
              <a:gd name="connsiteY6076" fmla="*/ 733688 h 6533995"/>
              <a:gd name="connsiteX6077" fmla="*/ 974664 w 11830043"/>
              <a:gd name="connsiteY6077" fmla="*/ 743412 h 6533995"/>
              <a:gd name="connsiteX6078" fmla="*/ 964944 w 11830043"/>
              <a:gd name="connsiteY6078" fmla="*/ 733688 h 6533995"/>
              <a:gd name="connsiteX6079" fmla="*/ 974664 w 11830043"/>
              <a:gd name="connsiteY6079" fmla="*/ 723902 h 6533995"/>
              <a:gd name="connsiteX6080" fmla="*/ 1215884 w 11830043"/>
              <a:gd name="connsiteY6080" fmla="*/ 723900 h 6533995"/>
              <a:gd name="connsiteX6081" fmla="*/ 1225668 w 11830043"/>
              <a:gd name="connsiteY6081" fmla="*/ 733685 h 6533995"/>
              <a:gd name="connsiteX6082" fmla="*/ 1215884 w 11830043"/>
              <a:gd name="connsiteY6082" fmla="*/ 743410 h 6533995"/>
              <a:gd name="connsiteX6083" fmla="*/ 1206164 w 11830043"/>
              <a:gd name="connsiteY6083" fmla="*/ 733685 h 6533995"/>
              <a:gd name="connsiteX6084" fmla="*/ 1215884 w 11830043"/>
              <a:gd name="connsiteY6084" fmla="*/ 723900 h 6533995"/>
              <a:gd name="connsiteX6085" fmla="*/ 1457105 w 11830043"/>
              <a:gd name="connsiteY6085" fmla="*/ 723897 h 6533995"/>
              <a:gd name="connsiteX6086" fmla="*/ 1466825 w 11830043"/>
              <a:gd name="connsiteY6086" fmla="*/ 733683 h 6533995"/>
              <a:gd name="connsiteX6087" fmla="*/ 1457105 w 11830043"/>
              <a:gd name="connsiteY6087" fmla="*/ 743407 h 6533995"/>
              <a:gd name="connsiteX6088" fmla="*/ 1447321 w 11830043"/>
              <a:gd name="connsiteY6088" fmla="*/ 733683 h 6533995"/>
              <a:gd name="connsiteX6089" fmla="*/ 1457105 w 11830043"/>
              <a:gd name="connsiteY6089" fmla="*/ 723897 h 6533995"/>
              <a:gd name="connsiteX6090" fmla="*/ 1698330 w 11830043"/>
              <a:gd name="connsiteY6090" fmla="*/ 723895 h 6533995"/>
              <a:gd name="connsiteX6091" fmla="*/ 1708116 w 11830043"/>
              <a:gd name="connsiteY6091" fmla="*/ 733681 h 6533995"/>
              <a:gd name="connsiteX6092" fmla="*/ 1698330 w 11830043"/>
              <a:gd name="connsiteY6092" fmla="*/ 743405 h 6533995"/>
              <a:gd name="connsiteX6093" fmla="*/ 1688545 w 11830043"/>
              <a:gd name="connsiteY6093" fmla="*/ 733681 h 6533995"/>
              <a:gd name="connsiteX6094" fmla="*/ 1698330 w 11830043"/>
              <a:gd name="connsiteY6094" fmla="*/ 723895 h 6533995"/>
              <a:gd name="connsiteX6095" fmla="*/ 1939580 w 11830043"/>
              <a:gd name="connsiteY6095" fmla="*/ 723892 h 6533995"/>
              <a:gd name="connsiteX6096" fmla="*/ 1949363 w 11830043"/>
              <a:gd name="connsiteY6096" fmla="*/ 733678 h 6533995"/>
              <a:gd name="connsiteX6097" fmla="*/ 1939580 w 11830043"/>
              <a:gd name="connsiteY6097" fmla="*/ 743402 h 6533995"/>
              <a:gd name="connsiteX6098" fmla="*/ 1929859 w 11830043"/>
              <a:gd name="connsiteY6098" fmla="*/ 733678 h 6533995"/>
              <a:gd name="connsiteX6099" fmla="*/ 1939580 w 11830043"/>
              <a:gd name="connsiteY6099" fmla="*/ 723892 h 6533995"/>
              <a:gd name="connsiteX6100" fmla="*/ 2180788 w 11830043"/>
              <a:gd name="connsiteY6100" fmla="*/ 723890 h 6533995"/>
              <a:gd name="connsiteX6101" fmla="*/ 2190577 w 11830043"/>
              <a:gd name="connsiteY6101" fmla="*/ 733676 h 6533995"/>
              <a:gd name="connsiteX6102" fmla="*/ 2180788 w 11830043"/>
              <a:gd name="connsiteY6102" fmla="*/ 743400 h 6533995"/>
              <a:gd name="connsiteX6103" fmla="*/ 2171083 w 11830043"/>
              <a:gd name="connsiteY6103" fmla="*/ 733676 h 6533995"/>
              <a:gd name="connsiteX6104" fmla="*/ 2180788 w 11830043"/>
              <a:gd name="connsiteY6104" fmla="*/ 723890 h 6533995"/>
              <a:gd name="connsiteX6105" fmla="*/ 2422035 w 11830043"/>
              <a:gd name="connsiteY6105" fmla="*/ 723888 h 6533995"/>
              <a:gd name="connsiteX6106" fmla="*/ 2431752 w 11830043"/>
              <a:gd name="connsiteY6106" fmla="*/ 733673 h 6533995"/>
              <a:gd name="connsiteX6107" fmla="*/ 2422035 w 11830043"/>
              <a:gd name="connsiteY6107" fmla="*/ 743398 h 6533995"/>
              <a:gd name="connsiteX6108" fmla="*/ 2412255 w 11830043"/>
              <a:gd name="connsiteY6108" fmla="*/ 733673 h 6533995"/>
              <a:gd name="connsiteX6109" fmla="*/ 2422035 w 11830043"/>
              <a:gd name="connsiteY6109" fmla="*/ 723888 h 6533995"/>
              <a:gd name="connsiteX6110" fmla="*/ 2663272 w 11830043"/>
              <a:gd name="connsiteY6110" fmla="*/ 723885 h 6533995"/>
              <a:gd name="connsiteX6111" fmla="*/ 2672996 w 11830043"/>
              <a:gd name="connsiteY6111" fmla="*/ 733671 h 6533995"/>
              <a:gd name="connsiteX6112" fmla="*/ 2663272 w 11830043"/>
              <a:gd name="connsiteY6112" fmla="*/ 743395 h 6533995"/>
              <a:gd name="connsiteX6113" fmla="*/ 2653489 w 11830043"/>
              <a:gd name="connsiteY6113" fmla="*/ 733671 h 6533995"/>
              <a:gd name="connsiteX6114" fmla="*/ 2663272 w 11830043"/>
              <a:gd name="connsiteY6114" fmla="*/ 723885 h 6533995"/>
              <a:gd name="connsiteX6115" fmla="*/ 2904570 w 11830043"/>
              <a:gd name="connsiteY6115" fmla="*/ 723883 h 6533995"/>
              <a:gd name="connsiteX6116" fmla="*/ 2914353 w 11830043"/>
              <a:gd name="connsiteY6116" fmla="*/ 733669 h 6533995"/>
              <a:gd name="connsiteX6117" fmla="*/ 2904570 w 11830043"/>
              <a:gd name="connsiteY6117" fmla="*/ 743393 h 6533995"/>
              <a:gd name="connsiteX6118" fmla="*/ 2894788 w 11830043"/>
              <a:gd name="connsiteY6118" fmla="*/ 733669 h 6533995"/>
              <a:gd name="connsiteX6119" fmla="*/ 2904570 w 11830043"/>
              <a:gd name="connsiteY6119" fmla="*/ 723883 h 6533995"/>
              <a:gd name="connsiteX6120" fmla="*/ 3145749 w 11830043"/>
              <a:gd name="connsiteY6120" fmla="*/ 723880 h 6533995"/>
              <a:gd name="connsiteX6121" fmla="*/ 3155531 w 11830043"/>
              <a:gd name="connsiteY6121" fmla="*/ 733666 h 6533995"/>
              <a:gd name="connsiteX6122" fmla="*/ 3145749 w 11830043"/>
              <a:gd name="connsiteY6122" fmla="*/ 743391 h 6533995"/>
              <a:gd name="connsiteX6123" fmla="*/ 3136030 w 11830043"/>
              <a:gd name="connsiteY6123" fmla="*/ 733666 h 6533995"/>
              <a:gd name="connsiteX6124" fmla="*/ 3145749 w 11830043"/>
              <a:gd name="connsiteY6124" fmla="*/ 723880 h 6533995"/>
              <a:gd name="connsiteX6125" fmla="*/ 3386957 w 11830043"/>
              <a:gd name="connsiteY6125" fmla="*/ 723878 h 6533995"/>
              <a:gd name="connsiteX6126" fmla="*/ 3396742 w 11830043"/>
              <a:gd name="connsiteY6126" fmla="*/ 733664 h 6533995"/>
              <a:gd name="connsiteX6127" fmla="*/ 3386957 w 11830043"/>
              <a:gd name="connsiteY6127" fmla="*/ 743388 h 6533995"/>
              <a:gd name="connsiteX6128" fmla="*/ 3377235 w 11830043"/>
              <a:gd name="connsiteY6128" fmla="*/ 733664 h 6533995"/>
              <a:gd name="connsiteX6129" fmla="*/ 3386957 w 11830043"/>
              <a:gd name="connsiteY6129" fmla="*/ 723878 h 6533995"/>
              <a:gd name="connsiteX6130" fmla="*/ 3628211 w 11830043"/>
              <a:gd name="connsiteY6130" fmla="*/ 723875 h 6533995"/>
              <a:gd name="connsiteX6131" fmla="*/ 3637930 w 11830043"/>
              <a:gd name="connsiteY6131" fmla="*/ 733662 h 6533995"/>
              <a:gd name="connsiteX6132" fmla="*/ 3628211 w 11830043"/>
              <a:gd name="connsiteY6132" fmla="*/ 743386 h 6533995"/>
              <a:gd name="connsiteX6133" fmla="*/ 3618428 w 11830043"/>
              <a:gd name="connsiteY6133" fmla="*/ 733662 h 6533995"/>
              <a:gd name="connsiteX6134" fmla="*/ 3628211 w 11830043"/>
              <a:gd name="connsiteY6134" fmla="*/ 723875 h 6533995"/>
              <a:gd name="connsiteX6135" fmla="*/ 3869427 w 11830043"/>
              <a:gd name="connsiteY6135" fmla="*/ 723873 h 6533995"/>
              <a:gd name="connsiteX6136" fmla="*/ 3879147 w 11830043"/>
              <a:gd name="connsiteY6136" fmla="*/ 733659 h 6533995"/>
              <a:gd name="connsiteX6137" fmla="*/ 3869427 w 11830043"/>
              <a:gd name="connsiteY6137" fmla="*/ 743383 h 6533995"/>
              <a:gd name="connsiteX6138" fmla="*/ 3859645 w 11830043"/>
              <a:gd name="connsiteY6138" fmla="*/ 733659 h 6533995"/>
              <a:gd name="connsiteX6139" fmla="*/ 3869427 w 11830043"/>
              <a:gd name="connsiteY6139" fmla="*/ 723873 h 6533995"/>
              <a:gd name="connsiteX6140" fmla="*/ 4110581 w 11830043"/>
              <a:gd name="connsiteY6140" fmla="*/ 723871 h 6533995"/>
              <a:gd name="connsiteX6141" fmla="*/ 4120362 w 11830043"/>
              <a:gd name="connsiteY6141" fmla="*/ 733657 h 6533995"/>
              <a:gd name="connsiteX6142" fmla="*/ 4110581 w 11830043"/>
              <a:gd name="connsiteY6142" fmla="*/ 743381 h 6533995"/>
              <a:gd name="connsiteX6143" fmla="*/ 4100797 w 11830043"/>
              <a:gd name="connsiteY6143" fmla="*/ 733657 h 6533995"/>
              <a:gd name="connsiteX6144" fmla="*/ 4110581 w 11830043"/>
              <a:gd name="connsiteY6144" fmla="*/ 723871 h 6533995"/>
              <a:gd name="connsiteX6145" fmla="*/ 4351806 w 11830043"/>
              <a:gd name="connsiteY6145" fmla="*/ 723868 h 6533995"/>
              <a:gd name="connsiteX6146" fmla="*/ 4361580 w 11830043"/>
              <a:gd name="connsiteY6146" fmla="*/ 733654 h 6533995"/>
              <a:gd name="connsiteX6147" fmla="*/ 4351806 w 11830043"/>
              <a:gd name="connsiteY6147" fmla="*/ 743379 h 6533995"/>
              <a:gd name="connsiteX6148" fmla="*/ 4342006 w 11830043"/>
              <a:gd name="connsiteY6148" fmla="*/ 733654 h 6533995"/>
              <a:gd name="connsiteX6149" fmla="*/ 4351806 w 11830043"/>
              <a:gd name="connsiteY6149" fmla="*/ 723868 h 6533995"/>
              <a:gd name="connsiteX6150" fmla="*/ 4593017 w 11830043"/>
              <a:gd name="connsiteY6150" fmla="*/ 723866 h 6533995"/>
              <a:gd name="connsiteX6151" fmla="*/ 4602795 w 11830043"/>
              <a:gd name="connsiteY6151" fmla="*/ 733652 h 6533995"/>
              <a:gd name="connsiteX6152" fmla="*/ 4593017 w 11830043"/>
              <a:gd name="connsiteY6152" fmla="*/ 743376 h 6533995"/>
              <a:gd name="connsiteX6153" fmla="*/ 4583304 w 11830043"/>
              <a:gd name="connsiteY6153" fmla="*/ 733652 h 6533995"/>
              <a:gd name="connsiteX6154" fmla="*/ 4593017 w 11830043"/>
              <a:gd name="connsiteY6154" fmla="*/ 723866 h 6533995"/>
              <a:gd name="connsiteX6155" fmla="*/ 4834252 w 11830043"/>
              <a:gd name="connsiteY6155" fmla="*/ 723863 h 6533995"/>
              <a:gd name="connsiteX6156" fmla="*/ 4844038 w 11830043"/>
              <a:gd name="connsiteY6156" fmla="*/ 733650 h 6533995"/>
              <a:gd name="connsiteX6157" fmla="*/ 4834252 w 11830043"/>
              <a:gd name="connsiteY6157" fmla="*/ 743374 h 6533995"/>
              <a:gd name="connsiteX6158" fmla="*/ 4824532 w 11830043"/>
              <a:gd name="connsiteY6158" fmla="*/ 733650 h 6533995"/>
              <a:gd name="connsiteX6159" fmla="*/ 4834252 w 11830043"/>
              <a:gd name="connsiteY6159" fmla="*/ 723863 h 6533995"/>
              <a:gd name="connsiteX6160" fmla="*/ 5075485 w 11830043"/>
              <a:gd name="connsiteY6160" fmla="*/ 723861 h 6533995"/>
              <a:gd name="connsiteX6161" fmla="*/ 5085201 w 11830043"/>
              <a:gd name="connsiteY6161" fmla="*/ 733647 h 6533995"/>
              <a:gd name="connsiteX6162" fmla="*/ 5075485 w 11830043"/>
              <a:gd name="connsiteY6162" fmla="*/ 743371 h 6533995"/>
              <a:gd name="connsiteX6163" fmla="*/ 5065704 w 11830043"/>
              <a:gd name="connsiteY6163" fmla="*/ 733647 h 6533995"/>
              <a:gd name="connsiteX6164" fmla="*/ 5075485 w 11830043"/>
              <a:gd name="connsiteY6164" fmla="*/ 723861 h 6533995"/>
              <a:gd name="connsiteX6165" fmla="*/ 5316710 w 11830043"/>
              <a:gd name="connsiteY6165" fmla="*/ 723858 h 6533995"/>
              <a:gd name="connsiteX6166" fmla="*/ 5326429 w 11830043"/>
              <a:gd name="connsiteY6166" fmla="*/ 733645 h 6533995"/>
              <a:gd name="connsiteX6167" fmla="*/ 5316710 w 11830043"/>
              <a:gd name="connsiteY6167" fmla="*/ 743369 h 6533995"/>
              <a:gd name="connsiteX6168" fmla="*/ 5306924 w 11830043"/>
              <a:gd name="connsiteY6168" fmla="*/ 733645 h 6533995"/>
              <a:gd name="connsiteX6169" fmla="*/ 5316710 w 11830043"/>
              <a:gd name="connsiteY6169" fmla="*/ 723858 h 6533995"/>
              <a:gd name="connsiteX6170" fmla="*/ 5557991 w 11830043"/>
              <a:gd name="connsiteY6170" fmla="*/ 723856 h 6533995"/>
              <a:gd name="connsiteX6171" fmla="*/ 5567774 w 11830043"/>
              <a:gd name="connsiteY6171" fmla="*/ 733642 h 6533995"/>
              <a:gd name="connsiteX6172" fmla="*/ 5557991 w 11830043"/>
              <a:gd name="connsiteY6172" fmla="*/ 743367 h 6533995"/>
              <a:gd name="connsiteX6173" fmla="*/ 5548208 w 11830043"/>
              <a:gd name="connsiteY6173" fmla="*/ 733642 h 6533995"/>
              <a:gd name="connsiteX6174" fmla="*/ 5557991 w 11830043"/>
              <a:gd name="connsiteY6174" fmla="*/ 723856 h 6533995"/>
              <a:gd name="connsiteX6175" fmla="*/ 5799205 w 11830043"/>
              <a:gd name="connsiteY6175" fmla="*/ 723854 h 6533995"/>
              <a:gd name="connsiteX6176" fmla="*/ 5808989 w 11830043"/>
              <a:gd name="connsiteY6176" fmla="*/ 733640 h 6533995"/>
              <a:gd name="connsiteX6177" fmla="*/ 5799205 w 11830043"/>
              <a:gd name="connsiteY6177" fmla="*/ 743364 h 6533995"/>
              <a:gd name="connsiteX6178" fmla="*/ 5789486 w 11830043"/>
              <a:gd name="connsiteY6178" fmla="*/ 733640 h 6533995"/>
              <a:gd name="connsiteX6179" fmla="*/ 5799205 w 11830043"/>
              <a:gd name="connsiteY6179" fmla="*/ 723854 h 6533995"/>
              <a:gd name="connsiteX6180" fmla="*/ 6040432 w 11830043"/>
              <a:gd name="connsiteY6180" fmla="*/ 723851 h 6533995"/>
              <a:gd name="connsiteX6181" fmla="*/ 6050216 w 11830043"/>
              <a:gd name="connsiteY6181" fmla="*/ 733638 h 6533995"/>
              <a:gd name="connsiteX6182" fmla="*/ 6040432 w 11830043"/>
              <a:gd name="connsiteY6182" fmla="*/ 743362 h 6533995"/>
              <a:gd name="connsiteX6183" fmla="*/ 6030712 w 11830043"/>
              <a:gd name="connsiteY6183" fmla="*/ 733638 h 6533995"/>
              <a:gd name="connsiteX6184" fmla="*/ 6040432 w 11830043"/>
              <a:gd name="connsiteY6184" fmla="*/ 723851 h 6533995"/>
              <a:gd name="connsiteX6185" fmla="*/ 6281661 w 11830043"/>
              <a:gd name="connsiteY6185" fmla="*/ 723849 h 6533995"/>
              <a:gd name="connsiteX6186" fmla="*/ 6291381 w 11830043"/>
              <a:gd name="connsiteY6186" fmla="*/ 733635 h 6533995"/>
              <a:gd name="connsiteX6187" fmla="*/ 6281661 w 11830043"/>
              <a:gd name="connsiteY6187" fmla="*/ 743359 h 6533995"/>
              <a:gd name="connsiteX6188" fmla="*/ 6271877 w 11830043"/>
              <a:gd name="connsiteY6188" fmla="*/ 733635 h 6533995"/>
              <a:gd name="connsiteX6189" fmla="*/ 6281661 w 11830043"/>
              <a:gd name="connsiteY6189" fmla="*/ 723849 h 6533995"/>
              <a:gd name="connsiteX6190" fmla="*/ 6522889 w 11830043"/>
              <a:gd name="connsiteY6190" fmla="*/ 723846 h 6533995"/>
              <a:gd name="connsiteX6191" fmla="*/ 6532610 w 11830043"/>
              <a:gd name="connsiteY6191" fmla="*/ 733633 h 6533995"/>
              <a:gd name="connsiteX6192" fmla="*/ 6522889 w 11830043"/>
              <a:gd name="connsiteY6192" fmla="*/ 743357 h 6533995"/>
              <a:gd name="connsiteX6193" fmla="*/ 6513105 w 11830043"/>
              <a:gd name="connsiteY6193" fmla="*/ 733633 h 6533995"/>
              <a:gd name="connsiteX6194" fmla="*/ 6522889 w 11830043"/>
              <a:gd name="connsiteY6194" fmla="*/ 723846 h 6533995"/>
              <a:gd name="connsiteX6195" fmla="*/ 6764118 w 11830043"/>
              <a:gd name="connsiteY6195" fmla="*/ 723844 h 6533995"/>
              <a:gd name="connsiteX6196" fmla="*/ 6773902 w 11830043"/>
              <a:gd name="connsiteY6196" fmla="*/ 733630 h 6533995"/>
              <a:gd name="connsiteX6197" fmla="*/ 6764118 w 11830043"/>
              <a:gd name="connsiteY6197" fmla="*/ 743355 h 6533995"/>
              <a:gd name="connsiteX6198" fmla="*/ 6754335 w 11830043"/>
              <a:gd name="connsiteY6198" fmla="*/ 733630 h 6533995"/>
              <a:gd name="connsiteX6199" fmla="*/ 6764118 w 11830043"/>
              <a:gd name="connsiteY6199" fmla="*/ 723844 h 6533995"/>
              <a:gd name="connsiteX6200" fmla="*/ 7005346 w 11830043"/>
              <a:gd name="connsiteY6200" fmla="*/ 723841 h 6533995"/>
              <a:gd name="connsiteX6201" fmla="*/ 7015130 w 11830043"/>
              <a:gd name="connsiteY6201" fmla="*/ 733628 h 6533995"/>
              <a:gd name="connsiteX6202" fmla="*/ 7005346 w 11830043"/>
              <a:gd name="connsiteY6202" fmla="*/ 743352 h 6533995"/>
              <a:gd name="connsiteX6203" fmla="*/ 6995626 w 11830043"/>
              <a:gd name="connsiteY6203" fmla="*/ 733628 h 6533995"/>
              <a:gd name="connsiteX6204" fmla="*/ 7005346 w 11830043"/>
              <a:gd name="connsiteY6204" fmla="*/ 723841 h 6533995"/>
              <a:gd name="connsiteX6205" fmla="*/ 7246575 w 11830043"/>
              <a:gd name="connsiteY6205" fmla="*/ 723839 h 6533995"/>
              <a:gd name="connsiteX6206" fmla="*/ 7256359 w 11830043"/>
              <a:gd name="connsiteY6206" fmla="*/ 733626 h 6533995"/>
              <a:gd name="connsiteX6207" fmla="*/ 7246575 w 11830043"/>
              <a:gd name="connsiteY6207" fmla="*/ 743350 h 6533995"/>
              <a:gd name="connsiteX6208" fmla="*/ 7236855 w 11830043"/>
              <a:gd name="connsiteY6208" fmla="*/ 733626 h 6533995"/>
              <a:gd name="connsiteX6209" fmla="*/ 7246575 w 11830043"/>
              <a:gd name="connsiteY6209" fmla="*/ 723839 h 6533995"/>
              <a:gd name="connsiteX6210" fmla="*/ 7487803 w 11830043"/>
              <a:gd name="connsiteY6210" fmla="*/ 723837 h 6533995"/>
              <a:gd name="connsiteX6211" fmla="*/ 7497524 w 11830043"/>
              <a:gd name="connsiteY6211" fmla="*/ 733623 h 6533995"/>
              <a:gd name="connsiteX6212" fmla="*/ 7487803 w 11830043"/>
              <a:gd name="connsiteY6212" fmla="*/ 743348 h 6533995"/>
              <a:gd name="connsiteX6213" fmla="*/ 7478019 w 11830043"/>
              <a:gd name="connsiteY6213" fmla="*/ 733623 h 6533995"/>
              <a:gd name="connsiteX6214" fmla="*/ 7487803 w 11830043"/>
              <a:gd name="connsiteY6214" fmla="*/ 723837 h 6533995"/>
              <a:gd name="connsiteX6215" fmla="*/ 7729032 w 11830043"/>
              <a:gd name="connsiteY6215" fmla="*/ 723834 h 6533995"/>
              <a:gd name="connsiteX6216" fmla="*/ 7738753 w 11830043"/>
              <a:gd name="connsiteY6216" fmla="*/ 733621 h 6533995"/>
              <a:gd name="connsiteX6217" fmla="*/ 7729032 w 11830043"/>
              <a:gd name="connsiteY6217" fmla="*/ 743345 h 6533995"/>
              <a:gd name="connsiteX6218" fmla="*/ 7719249 w 11830043"/>
              <a:gd name="connsiteY6218" fmla="*/ 733621 h 6533995"/>
              <a:gd name="connsiteX6219" fmla="*/ 7729032 w 11830043"/>
              <a:gd name="connsiteY6219" fmla="*/ 723834 h 6533995"/>
              <a:gd name="connsiteX6220" fmla="*/ 7970260 w 11830043"/>
              <a:gd name="connsiteY6220" fmla="*/ 723832 h 6533995"/>
              <a:gd name="connsiteX6221" fmla="*/ 7980044 w 11830043"/>
              <a:gd name="connsiteY6221" fmla="*/ 733619 h 6533995"/>
              <a:gd name="connsiteX6222" fmla="*/ 7970260 w 11830043"/>
              <a:gd name="connsiteY6222" fmla="*/ 743343 h 6533995"/>
              <a:gd name="connsiteX6223" fmla="*/ 7960477 w 11830043"/>
              <a:gd name="connsiteY6223" fmla="*/ 733619 h 6533995"/>
              <a:gd name="connsiteX6224" fmla="*/ 7970260 w 11830043"/>
              <a:gd name="connsiteY6224" fmla="*/ 723832 h 6533995"/>
              <a:gd name="connsiteX6225" fmla="*/ 8211553 w 11830043"/>
              <a:gd name="connsiteY6225" fmla="*/ 723829 h 6533995"/>
              <a:gd name="connsiteX6226" fmla="*/ 8221273 w 11830043"/>
              <a:gd name="connsiteY6226" fmla="*/ 733616 h 6533995"/>
              <a:gd name="connsiteX6227" fmla="*/ 8211553 w 11830043"/>
              <a:gd name="connsiteY6227" fmla="*/ 743340 h 6533995"/>
              <a:gd name="connsiteX6228" fmla="*/ 8201769 w 11830043"/>
              <a:gd name="connsiteY6228" fmla="*/ 733616 h 6533995"/>
              <a:gd name="connsiteX6229" fmla="*/ 8211553 w 11830043"/>
              <a:gd name="connsiteY6229" fmla="*/ 723829 h 6533995"/>
              <a:gd name="connsiteX6230" fmla="*/ 8452781 w 11830043"/>
              <a:gd name="connsiteY6230" fmla="*/ 723827 h 6533995"/>
              <a:gd name="connsiteX6231" fmla="*/ 8462566 w 11830043"/>
              <a:gd name="connsiteY6231" fmla="*/ 733614 h 6533995"/>
              <a:gd name="connsiteX6232" fmla="*/ 8452781 w 11830043"/>
              <a:gd name="connsiteY6232" fmla="*/ 743338 h 6533995"/>
              <a:gd name="connsiteX6233" fmla="*/ 8443061 w 11830043"/>
              <a:gd name="connsiteY6233" fmla="*/ 733614 h 6533995"/>
              <a:gd name="connsiteX6234" fmla="*/ 8452781 w 11830043"/>
              <a:gd name="connsiteY6234" fmla="*/ 723827 h 6533995"/>
              <a:gd name="connsiteX6235" fmla="*/ 8694009 w 11830043"/>
              <a:gd name="connsiteY6235" fmla="*/ 723825 h 6533995"/>
              <a:gd name="connsiteX6236" fmla="*/ 8703730 w 11830043"/>
              <a:gd name="connsiteY6236" fmla="*/ 733611 h 6533995"/>
              <a:gd name="connsiteX6237" fmla="*/ 8694009 w 11830043"/>
              <a:gd name="connsiteY6237" fmla="*/ 743336 h 6533995"/>
              <a:gd name="connsiteX6238" fmla="*/ 8684289 w 11830043"/>
              <a:gd name="connsiteY6238" fmla="*/ 733611 h 6533995"/>
              <a:gd name="connsiteX6239" fmla="*/ 8694009 w 11830043"/>
              <a:gd name="connsiteY6239" fmla="*/ 723825 h 6533995"/>
              <a:gd name="connsiteX6240" fmla="*/ 8935237 w 11830043"/>
              <a:gd name="connsiteY6240" fmla="*/ 723822 h 6533995"/>
              <a:gd name="connsiteX6241" fmla="*/ 8944958 w 11830043"/>
              <a:gd name="connsiteY6241" fmla="*/ 733609 h 6533995"/>
              <a:gd name="connsiteX6242" fmla="*/ 8935237 w 11830043"/>
              <a:gd name="connsiteY6242" fmla="*/ 743333 h 6533995"/>
              <a:gd name="connsiteX6243" fmla="*/ 8925454 w 11830043"/>
              <a:gd name="connsiteY6243" fmla="*/ 733609 h 6533995"/>
              <a:gd name="connsiteX6244" fmla="*/ 8935237 w 11830043"/>
              <a:gd name="connsiteY6244" fmla="*/ 723822 h 6533995"/>
              <a:gd name="connsiteX6245" fmla="*/ 9176467 w 11830043"/>
              <a:gd name="connsiteY6245" fmla="*/ 723820 h 6533995"/>
              <a:gd name="connsiteX6246" fmla="*/ 9186187 w 11830043"/>
              <a:gd name="connsiteY6246" fmla="*/ 733607 h 6533995"/>
              <a:gd name="connsiteX6247" fmla="*/ 9176467 w 11830043"/>
              <a:gd name="connsiteY6247" fmla="*/ 743331 h 6533995"/>
              <a:gd name="connsiteX6248" fmla="*/ 9166683 w 11830043"/>
              <a:gd name="connsiteY6248" fmla="*/ 733607 h 6533995"/>
              <a:gd name="connsiteX6249" fmla="*/ 9176467 w 11830043"/>
              <a:gd name="connsiteY6249" fmla="*/ 723820 h 6533995"/>
              <a:gd name="connsiteX6250" fmla="*/ 9417695 w 11830043"/>
              <a:gd name="connsiteY6250" fmla="*/ 723817 h 6533995"/>
              <a:gd name="connsiteX6251" fmla="*/ 9427416 w 11830043"/>
              <a:gd name="connsiteY6251" fmla="*/ 733604 h 6533995"/>
              <a:gd name="connsiteX6252" fmla="*/ 9417695 w 11830043"/>
              <a:gd name="connsiteY6252" fmla="*/ 743328 h 6533995"/>
              <a:gd name="connsiteX6253" fmla="*/ 9407911 w 11830043"/>
              <a:gd name="connsiteY6253" fmla="*/ 733604 h 6533995"/>
              <a:gd name="connsiteX6254" fmla="*/ 9417695 w 11830043"/>
              <a:gd name="connsiteY6254" fmla="*/ 723817 h 6533995"/>
              <a:gd name="connsiteX6255" fmla="*/ 9649203 w 11830043"/>
              <a:gd name="connsiteY6255" fmla="*/ 482686 h 6533995"/>
              <a:gd name="connsiteX6256" fmla="*/ 9658923 w 11830043"/>
              <a:gd name="connsiteY6256" fmla="*/ 492410 h 6533995"/>
              <a:gd name="connsiteX6257" fmla="*/ 9649203 w 11830043"/>
              <a:gd name="connsiteY6257" fmla="*/ 502197 h 6533995"/>
              <a:gd name="connsiteX6258" fmla="*/ 9639483 w 11830043"/>
              <a:gd name="connsiteY6258" fmla="*/ 492410 h 6533995"/>
              <a:gd name="connsiteX6259" fmla="*/ 9649203 w 11830043"/>
              <a:gd name="connsiteY6259" fmla="*/ 482686 h 6533995"/>
              <a:gd name="connsiteX6260" fmla="*/ 9890432 w 11830043"/>
              <a:gd name="connsiteY6260" fmla="*/ 482684 h 6533995"/>
              <a:gd name="connsiteX6261" fmla="*/ 9900152 w 11830043"/>
              <a:gd name="connsiteY6261" fmla="*/ 492408 h 6533995"/>
              <a:gd name="connsiteX6262" fmla="*/ 9890432 w 11830043"/>
              <a:gd name="connsiteY6262" fmla="*/ 502195 h 6533995"/>
              <a:gd name="connsiteX6263" fmla="*/ 9880648 w 11830043"/>
              <a:gd name="connsiteY6263" fmla="*/ 492408 h 6533995"/>
              <a:gd name="connsiteX6264" fmla="*/ 9890432 w 11830043"/>
              <a:gd name="connsiteY6264" fmla="*/ 482684 h 6533995"/>
              <a:gd name="connsiteX6265" fmla="*/ 10131660 w 11830043"/>
              <a:gd name="connsiteY6265" fmla="*/ 482681 h 6533995"/>
              <a:gd name="connsiteX6266" fmla="*/ 10141444 w 11830043"/>
              <a:gd name="connsiteY6266" fmla="*/ 492405 h 6533995"/>
              <a:gd name="connsiteX6267" fmla="*/ 10131660 w 11830043"/>
              <a:gd name="connsiteY6267" fmla="*/ 502192 h 6533995"/>
              <a:gd name="connsiteX6268" fmla="*/ 10121940 w 11830043"/>
              <a:gd name="connsiteY6268" fmla="*/ 492405 h 6533995"/>
              <a:gd name="connsiteX6269" fmla="*/ 10131660 w 11830043"/>
              <a:gd name="connsiteY6269" fmla="*/ 482681 h 6533995"/>
              <a:gd name="connsiteX6270" fmla="*/ 10372888 w 11830043"/>
              <a:gd name="connsiteY6270" fmla="*/ 482679 h 6533995"/>
              <a:gd name="connsiteX6271" fmla="*/ 10382673 w 11830043"/>
              <a:gd name="connsiteY6271" fmla="*/ 492403 h 6533995"/>
              <a:gd name="connsiteX6272" fmla="*/ 10372888 w 11830043"/>
              <a:gd name="connsiteY6272" fmla="*/ 502190 h 6533995"/>
              <a:gd name="connsiteX6273" fmla="*/ 10363168 w 11830043"/>
              <a:gd name="connsiteY6273" fmla="*/ 492403 h 6533995"/>
              <a:gd name="connsiteX6274" fmla="*/ 10372888 w 11830043"/>
              <a:gd name="connsiteY6274" fmla="*/ 482679 h 6533995"/>
              <a:gd name="connsiteX6275" fmla="*/ 10614116 w 11830043"/>
              <a:gd name="connsiteY6275" fmla="*/ 482676 h 6533995"/>
              <a:gd name="connsiteX6276" fmla="*/ 10623901 w 11830043"/>
              <a:gd name="connsiteY6276" fmla="*/ 492400 h 6533995"/>
              <a:gd name="connsiteX6277" fmla="*/ 10614116 w 11830043"/>
              <a:gd name="connsiteY6277" fmla="*/ 502187 h 6533995"/>
              <a:gd name="connsiteX6278" fmla="*/ 10604396 w 11830043"/>
              <a:gd name="connsiteY6278" fmla="*/ 492400 h 6533995"/>
              <a:gd name="connsiteX6279" fmla="*/ 10614116 w 11830043"/>
              <a:gd name="connsiteY6279" fmla="*/ 482676 h 6533995"/>
              <a:gd name="connsiteX6280" fmla="*/ 10855345 w 11830043"/>
              <a:gd name="connsiteY6280" fmla="*/ 482674 h 6533995"/>
              <a:gd name="connsiteX6281" fmla="*/ 10865065 w 11830043"/>
              <a:gd name="connsiteY6281" fmla="*/ 492398 h 6533995"/>
              <a:gd name="connsiteX6282" fmla="*/ 10855345 w 11830043"/>
              <a:gd name="connsiteY6282" fmla="*/ 502185 h 6533995"/>
              <a:gd name="connsiteX6283" fmla="*/ 10845625 w 11830043"/>
              <a:gd name="connsiteY6283" fmla="*/ 492398 h 6533995"/>
              <a:gd name="connsiteX6284" fmla="*/ 10855345 w 11830043"/>
              <a:gd name="connsiteY6284" fmla="*/ 482674 h 6533995"/>
              <a:gd name="connsiteX6285" fmla="*/ 11096574 w 11830043"/>
              <a:gd name="connsiteY6285" fmla="*/ 482671 h 6533995"/>
              <a:gd name="connsiteX6286" fmla="*/ 11106294 w 11830043"/>
              <a:gd name="connsiteY6286" fmla="*/ 492395 h 6533995"/>
              <a:gd name="connsiteX6287" fmla="*/ 11096574 w 11830043"/>
              <a:gd name="connsiteY6287" fmla="*/ 502182 h 6533995"/>
              <a:gd name="connsiteX6288" fmla="*/ 11086790 w 11830043"/>
              <a:gd name="connsiteY6288" fmla="*/ 492395 h 6533995"/>
              <a:gd name="connsiteX6289" fmla="*/ 11096574 w 11830043"/>
              <a:gd name="connsiteY6289" fmla="*/ 482671 h 6533995"/>
              <a:gd name="connsiteX6290" fmla="*/ 11337802 w 11830043"/>
              <a:gd name="connsiteY6290" fmla="*/ 482669 h 6533995"/>
              <a:gd name="connsiteX6291" fmla="*/ 11347587 w 11830043"/>
              <a:gd name="connsiteY6291" fmla="*/ 492393 h 6533995"/>
              <a:gd name="connsiteX6292" fmla="*/ 11337802 w 11830043"/>
              <a:gd name="connsiteY6292" fmla="*/ 502180 h 6533995"/>
              <a:gd name="connsiteX6293" fmla="*/ 11328082 w 11830043"/>
              <a:gd name="connsiteY6293" fmla="*/ 492393 h 6533995"/>
              <a:gd name="connsiteX6294" fmla="*/ 11337802 w 11830043"/>
              <a:gd name="connsiteY6294" fmla="*/ 482669 h 6533995"/>
              <a:gd name="connsiteX6295" fmla="*/ 11579030 w 11830043"/>
              <a:gd name="connsiteY6295" fmla="*/ 482666 h 6533995"/>
              <a:gd name="connsiteX6296" fmla="*/ 11588815 w 11830043"/>
              <a:gd name="connsiteY6296" fmla="*/ 492391 h 6533995"/>
              <a:gd name="connsiteX6297" fmla="*/ 11579030 w 11830043"/>
              <a:gd name="connsiteY6297" fmla="*/ 502177 h 6533995"/>
              <a:gd name="connsiteX6298" fmla="*/ 11569310 w 11830043"/>
              <a:gd name="connsiteY6298" fmla="*/ 492391 h 6533995"/>
              <a:gd name="connsiteX6299" fmla="*/ 11579030 w 11830043"/>
              <a:gd name="connsiteY6299" fmla="*/ 482666 h 6533995"/>
              <a:gd name="connsiteX6300" fmla="*/ 11820259 w 11830043"/>
              <a:gd name="connsiteY6300" fmla="*/ 482664 h 6533995"/>
              <a:gd name="connsiteX6301" fmla="*/ 11830043 w 11830043"/>
              <a:gd name="connsiteY6301" fmla="*/ 492388 h 6533995"/>
              <a:gd name="connsiteX6302" fmla="*/ 11820259 w 11830043"/>
              <a:gd name="connsiteY6302" fmla="*/ 502175 h 6533995"/>
              <a:gd name="connsiteX6303" fmla="*/ 11810539 w 11830043"/>
              <a:gd name="connsiteY6303" fmla="*/ 492388 h 6533995"/>
              <a:gd name="connsiteX6304" fmla="*/ 11820259 w 11830043"/>
              <a:gd name="connsiteY6304" fmla="*/ 482664 h 6533995"/>
              <a:gd name="connsiteX6305" fmla="*/ 9720 w 11830043"/>
              <a:gd name="connsiteY6305" fmla="*/ 482662 h 6533995"/>
              <a:gd name="connsiteX6306" fmla="*/ 19504 w 11830043"/>
              <a:gd name="connsiteY6306" fmla="*/ 492386 h 6533995"/>
              <a:gd name="connsiteX6307" fmla="*/ 9720 w 11830043"/>
              <a:gd name="connsiteY6307" fmla="*/ 502173 h 6533995"/>
              <a:gd name="connsiteX6308" fmla="*/ 0 w 11830043"/>
              <a:gd name="connsiteY6308" fmla="*/ 492386 h 6533995"/>
              <a:gd name="connsiteX6309" fmla="*/ 9720 w 11830043"/>
              <a:gd name="connsiteY6309" fmla="*/ 482662 h 6533995"/>
              <a:gd name="connsiteX6310" fmla="*/ 251003 w 11830043"/>
              <a:gd name="connsiteY6310" fmla="*/ 482659 h 6533995"/>
              <a:gd name="connsiteX6311" fmla="*/ 260787 w 11830043"/>
              <a:gd name="connsiteY6311" fmla="*/ 492383 h 6533995"/>
              <a:gd name="connsiteX6312" fmla="*/ 251003 w 11830043"/>
              <a:gd name="connsiteY6312" fmla="*/ 502170 h 6533995"/>
              <a:gd name="connsiteX6313" fmla="*/ 241284 w 11830043"/>
              <a:gd name="connsiteY6313" fmla="*/ 492383 h 6533995"/>
              <a:gd name="connsiteX6314" fmla="*/ 251003 w 11830043"/>
              <a:gd name="connsiteY6314" fmla="*/ 482659 h 6533995"/>
              <a:gd name="connsiteX6315" fmla="*/ 492223 w 11830043"/>
              <a:gd name="connsiteY6315" fmla="*/ 482657 h 6533995"/>
              <a:gd name="connsiteX6316" fmla="*/ 501943 w 11830043"/>
              <a:gd name="connsiteY6316" fmla="*/ 492381 h 6533995"/>
              <a:gd name="connsiteX6317" fmla="*/ 492223 w 11830043"/>
              <a:gd name="connsiteY6317" fmla="*/ 502168 h 6533995"/>
              <a:gd name="connsiteX6318" fmla="*/ 482439 w 11830043"/>
              <a:gd name="connsiteY6318" fmla="*/ 492381 h 6533995"/>
              <a:gd name="connsiteX6319" fmla="*/ 492223 w 11830043"/>
              <a:gd name="connsiteY6319" fmla="*/ 482657 h 6533995"/>
              <a:gd name="connsiteX6320" fmla="*/ 733444 w 11830043"/>
              <a:gd name="connsiteY6320" fmla="*/ 482654 h 6533995"/>
              <a:gd name="connsiteX6321" fmla="*/ 743164 w 11830043"/>
              <a:gd name="connsiteY6321" fmla="*/ 492378 h 6533995"/>
              <a:gd name="connsiteX6322" fmla="*/ 733444 w 11830043"/>
              <a:gd name="connsiteY6322" fmla="*/ 502165 h 6533995"/>
              <a:gd name="connsiteX6323" fmla="*/ 723660 w 11830043"/>
              <a:gd name="connsiteY6323" fmla="*/ 492378 h 6533995"/>
              <a:gd name="connsiteX6324" fmla="*/ 733444 w 11830043"/>
              <a:gd name="connsiteY6324" fmla="*/ 482654 h 6533995"/>
              <a:gd name="connsiteX6325" fmla="*/ 974664 w 11830043"/>
              <a:gd name="connsiteY6325" fmla="*/ 482652 h 6533995"/>
              <a:gd name="connsiteX6326" fmla="*/ 984447 w 11830043"/>
              <a:gd name="connsiteY6326" fmla="*/ 492376 h 6533995"/>
              <a:gd name="connsiteX6327" fmla="*/ 974664 w 11830043"/>
              <a:gd name="connsiteY6327" fmla="*/ 502163 h 6533995"/>
              <a:gd name="connsiteX6328" fmla="*/ 964944 w 11830043"/>
              <a:gd name="connsiteY6328" fmla="*/ 492376 h 6533995"/>
              <a:gd name="connsiteX6329" fmla="*/ 974664 w 11830043"/>
              <a:gd name="connsiteY6329" fmla="*/ 482652 h 6533995"/>
              <a:gd name="connsiteX6330" fmla="*/ 1215884 w 11830043"/>
              <a:gd name="connsiteY6330" fmla="*/ 482649 h 6533995"/>
              <a:gd name="connsiteX6331" fmla="*/ 1225668 w 11830043"/>
              <a:gd name="connsiteY6331" fmla="*/ 492373 h 6533995"/>
              <a:gd name="connsiteX6332" fmla="*/ 1215884 w 11830043"/>
              <a:gd name="connsiteY6332" fmla="*/ 502160 h 6533995"/>
              <a:gd name="connsiteX6333" fmla="*/ 1206164 w 11830043"/>
              <a:gd name="connsiteY6333" fmla="*/ 492373 h 6533995"/>
              <a:gd name="connsiteX6334" fmla="*/ 1215884 w 11830043"/>
              <a:gd name="connsiteY6334" fmla="*/ 482649 h 6533995"/>
              <a:gd name="connsiteX6335" fmla="*/ 1457105 w 11830043"/>
              <a:gd name="connsiteY6335" fmla="*/ 482647 h 6533995"/>
              <a:gd name="connsiteX6336" fmla="*/ 1466825 w 11830043"/>
              <a:gd name="connsiteY6336" fmla="*/ 492371 h 6533995"/>
              <a:gd name="connsiteX6337" fmla="*/ 1457105 w 11830043"/>
              <a:gd name="connsiteY6337" fmla="*/ 502158 h 6533995"/>
              <a:gd name="connsiteX6338" fmla="*/ 1447321 w 11830043"/>
              <a:gd name="connsiteY6338" fmla="*/ 492371 h 6533995"/>
              <a:gd name="connsiteX6339" fmla="*/ 1457105 w 11830043"/>
              <a:gd name="connsiteY6339" fmla="*/ 482647 h 6533995"/>
              <a:gd name="connsiteX6340" fmla="*/ 1698330 w 11830043"/>
              <a:gd name="connsiteY6340" fmla="*/ 482644 h 6533995"/>
              <a:gd name="connsiteX6341" fmla="*/ 1708116 w 11830043"/>
              <a:gd name="connsiteY6341" fmla="*/ 492369 h 6533995"/>
              <a:gd name="connsiteX6342" fmla="*/ 1698330 w 11830043"/>
              <a:gd name="connsiteY6342" fmla="*/ 502155 h 6533995"/>
              <a:gd name="connsiteX6343" fmla="*/ 1688545 w 11830043"/>
              <a:gd name="connsiteY6343" fmla="*/ 492369 h 6533995"/>
              <a:gd name="connsiteX6344" fmla="*/ 1698330 w 11830043"/>
              <a:gd name="connsiteY6344" fmla="*/ 482644 h 6533995"/>
              <a:gd name="connsiteX6345" fmla="*/ 1939580 w 11830043"/>
              <a:gd name="connsiteY6345" fmla="*/ 482642 h 6533995"/>
              <a:gd name="connsiteX6346" fmla="*/ 1949363 w 11830043"/>
              <a:gd name="connsiteY6346" fmla="*/ 492366 h 6533995"/>
              <a:gd name="connsiteX6347" fmla="*/ 1939580 w 11830043"/>
              <a:gd name="connsiteY6347" fmla="*/ 502153 h 6533995"/>
              <a:gd name="connsiteX6348" fmla="*/ 1929859 w 11830043"/>
              <a:gd name="connsiteY6348" fmla="*/ 492366 h 6533995"/>
              <a:gd name="connsiteX6349" fmla="*/ 1939580 w 11830043"/>
              <a:gd name="connsiteY6349" fmla="*/ 482642 h 6533995"/>
              <a:gd name="connsiteX6350" fmla="*/ 2180788 w 11830043"/>
              <a:gd name="connsiteY6350" fmla="*/ 482640 h 6533995"/>
              <a:gd name="connsiteX6351" fmla="*/ 2190577 w 11830043"/>
              <a:gd name="connsiteY6351" fmla="*/ 492364 h 6533995"/>
              <a:gd name="connsiteX6352" fmla="*/ 2180788 w 11830043"/>
              <a:gd name="connsiteY6352" fmla="*/ 502151 h 6533995"/>
              <a:gd name="connsiteX6353" fmla="*/ 2171083 w 11830043"/>
              <a:gd name="connsiteY6353" fmla="*/ 492364 h 6533995"/>
              <a:gd name="connsiteX6354" fmla="*/ 2180788 w 11830043"/>
              <a:gd name="connsiteY6354" fmla="*/ 482640 h 6533995"/>
              <a:gd name="connsiteX6355" fmla="*/ 2422035 w 11830043"/>
              <a:gd name="connsiteY6355" fmla="*/ 482637 h 6533995"/>
              <a:gd name="connsiteX6356" fmla="*/ 2431752 w 11830043"/>
              <a:gd name="connsiteY6356" fmla="*/ 492361 h 6533995"/>
              <a:gd name="connsiteX6357" fmla="*/ 2422035 w 11830043"/>
              <a:gd name="connsiteY6357" fmla="*/ 502148 h 6533995"/>
              <a:gd name="connsiteX6358" fmla="*/ 2412255 w 11830043"/>
              <a:gd name="connsiteY6358" fmla="*/ 492361 h 6533995"/>
              <a:gd name="connsiteX6359" fmla="*/ 2422035 w 11830043"/>
              <a:gd name="connsiteY6359" fmla="*/ 482637 h 6533995"/>
              <a:gd name="connsiteX6360" fmla="*/ 2663272 w 11830043"/>
              <a:gd name="connsiteY6360" fmla="*/ 482635 h 6533995"/>
              <a:gd name="connsiteX6361" fmla="*/ 2672996 w 11830043"/>
              <a:gd name="connsiteY6361" fmla="*/ 492359 h 6533995"/>
              <a:gd name="connsiteX6362" fmla="*/ 2663272 w 11830043"/>
              <a:gd name="connsiteY6362" fmla="*/ 502146 h 6533995"/>
              <a:gd name="connsiteX6363" fmla="*/ 2653489 w 11830043"/>
              <a:gd name="connsiteY6363" fmla="*/ 492359 h 6533995"/>
              <a:gd name="connsiteX6364" fmla="*/ 2663272 w 11830043"/>
              <a:gd name="connsiteY6364" fmla="*/ 482635 h 6533995"/>
              <a:gd name="connsiteX6365" fmla="*/ 2904570 w 11830043"/>
              <a:gd name="connsiteY6365" fmla="*/ 482632 h 6533995"/>
              <a:gd name="connsiteX6366" fmla="*/ 2914352 w 11830043"/>
              <a:gd name="connsiteY6366" fmla="*/ 492356 h 6533995"/>
              <a:gd name="connsiteX6367" fmla="*/ 2904570 w 11830043"/>
              <a:gd name="connsiteY6367" fmla="*/ 502143 h 6533995"/>
              <a:gd name="connsiteX6368" fmla="*/ 2894788 w 11830043"/>
              <a:gd name="connsiteY6368" fmla="*/ 492356 h 6533995"/>
              <a:gd name="connsiteX6369" fmla="*/ 2904570 w 11830043"/>
              <a:gd name="connsiteY6369" fmla="*/ 482632 h 6533995"/>
              <a:gd name="connsiteX6370" fmla="*/ 3145749 w 11830043"/>
              <a:gd name="connsiteY6370" fmla="*/ 482630 h 6533995"/>
              <a:gd name="connsiteX6371" fmla="*/ 3155531 w 11830043"/>
              <a:gd name="connsiteY6371" fmla="*/ 492354 h 6533995"/>
              <a:gd name="connsiteX6372" fmla="*/ 3145749 w 11830043"/>
              <a:gd name="connsiteY6372" fmla="*/ 502141 h 6533995"/>
              <a:gd name="connsiteX6373" fmla="*/ 3136030 w 11830043"/>
              <a:gd name="connsiteY6373" fmla="*/ 492354 h 6533995"/>
              <a:gd name="connsiteX6374" fmla="*/ 3145749 w 11830043"/>
              <a:gd name="connsiteY6374" fmla="*/ 482630 h 6533995"/>
              <a:gd name="connsiteX6375" fmla="*/ 3386957 w 11830043"/>
              <a:gd name="connsiteY6375" fmla="*/ 482627 h 6533995"/>
              <a:gd name="connsiteX6376" fmla="*/ 3396742 w 11830043"/>
              <a:gd name="connsiteY6376" fmla="*/ 492351 h 6533995"/>
              <a:gd name="connsiteX6377" fmla="*/ 3386957 w 11830043"/>
              <a:gd name="connsiteY6377" fmla="*/ 502138 h 6533995"/>
              <a:gd name="connsiteX6378" fmla="*/ 3377235 w 11830043"/>
              <a:gd name="connsiteY6378" fmla="*/ 492351 h 6533995"/>
              <a:gd name="connsiteX6379" fmla="*/ 3386957 w 11830043"/>
              <a:gd name="connsiteY6379" fmla="*/ 482627 h 6533995"/>
              <a:gd name="connsiteX6380" fmla="*/ 3628209 w 11830043"/>
              <a:gd name="connsiteY6380" fmla="*/ 482625 h 6533995"/>
              <a:gd name="connsiteX6381" fmla="*/ 3637930 w 11830043"/>
              <a:gd name="connsiteY6381" fmla="*/ 492349 h 6533995"/>
              <a:gd name="connsiteX6382" fmla="*/ 3628209 w 11830043"/>
              <a:gd name="connsiteY6382" fmla="*/ 502136 h 6533995"/>
              <a:gd name="connsiteX6383" fmla="*/ 3618428 w 11830043"/>
              <a:gd name="connsiteY6383" fmla="*/ 492349 h 6533995"/>
              <a:gd name="connsiteX6384" fmla="*/ 3628209 w 11830043"/>
              <a:gd name="connsiteY6384" fmla="*/ 482625 h 6533995"/>
              <a:gd name="connsiteX6385" fmla="*/ 3869427 w 11830043"/>
              <a:gd name="connsiteY6385" fmla="*/ 482622 h 6533995"/>
              <a:gd name="connsiteX6386" fmla="*/ 3879147 w 11830043"/>
              <a:gd name="connsiteY6386" fmla="*/ 492347 h 6533995"/>
              <a:gd name="connsiteX6387" fmla="*/ 3869427 w 11830043"/>
              <a:gd name="connsiteY6387" fmla="*/ 502133 h 6533995"/>
              <a:gd name="connsiteX6388" fmla="*/ 3859645 w 11830043"/>
              <a:gd name="connsiteY6388" fmla="*/ 492347 h 6533995"/>
              <a:gd name="connsiteX6389" fmla="*/ 3869427 w 11830043"/>
              <a:gd name="connsiteY6389" fmla="*/ 482622 h 6533995"/>
              <a:gd name="connsiteX6390" fmla="*/ 4110581 w 11830043"/>
              <a:gd name="connsiteY6390" fmla="*/ 482620 h 6533995"/>
              <a:gd name="connsiteX6391" fmla="*/ 4120362 w 11830043"/>
              <a:gd name="connsiteY6391" fmla="*/ 492344 h 6533995"/>
              <a:gd name="connsiteX6392" fmla="*/ 4110581 w 11830043"/>
              <a:gd name="connsiteY6392" fmla="*/ 502131 h 6533995"/>
              <a:gd name="connsiteX6393" fmla="*/ 4100797 w 11830043"/>
              <a:gd name="connsiteY6393" fmla="*/ 492344 h 6533995"/>
              <a:gd name="connsiteX6394" fmla="*/ 4110581 w 11830043"/>
              <a:gd name="connsiteY6394" fmla="*/ 482620 h 6533995"/>
              <a:gd name="connsiteX6395" fmla="*/ 4351806 w 11830043"/>
              <a:gd name="connsiteY6395" fmla="*/ 482618 h 6533995"/>
              <a:gd name="connsiteX6396" fmla="*/ 4361580 w 11830043"/>
              <a:gd name="connsiteY6396" fmla="*/ 492342 h 6533995"/>
              <a:gd name="connsiteX6397" fmla="*/ 4351806 w 11830043"/>
              <a:gd name="connsiteY6397" fmla="*/ 502129 h 6533995"/>
              <a:gd name="connsiteX6398" fmla="*/ 4342006 w 11830043"/>
              <a:gd name="connsiteY6398" fmla="*/ 492342 h 6533995"/>
              <a:gd name="connsiteX6399" fmla="*/ 4351806 w 11830043"/>
              <a:gd name="connsiteY6399" fmla="*/ 482618 h 6533995"/>
              <a:gd name="connsiteX6400" fmla="*/ 4593017 w 11830043"/>
              <a:gd name="connsiteY6400" fmla="*/ 482615 h 6533995"/>
              <a:gd name="connsiteX6401" fmla="*/ 4602795 w 11830043"/>
              <a:gd name="connsiteY6401" fmla="*/ 492339 h 6533995"/>
              <a:gd name="connsiteX6402" fmla="*/ 4593017 w 11830043"/>
              <a:gd name="connsiteY6402" fmla="*/ 502126 h 6533995"/>
              <a:gd name="connsiteX6403" fmla="*/ 4583304 w 11830043"/>
              <a:gd name="connsiteY6403" fmla="*/ 492339 h 6533995"/>
              <a:gd name="connsiteX6404" fmla="*/ 4593017 w 11830043"/>
              <a:gd name="connsiteY6404" fmla="*/ 482615 h 6533995"/>
              <a:gd name="connsiteX6405" fmla="*/ 4834252 w 11830043"/>
              <a:gd name="connsiteY6405" fmla="*/ 482613 h 6533995"/>
              <a:gd name="connsiteX6406" fmla="*/ 4844038 w 11830043"/>
              <a:gd name="connsiteY6406" fmla="*/ 492337 h 6533995"/>
              <a:gd name="connsiteX6407" fmla="*/ 4834252 w 11830043"/>
              <a:gd name="connsiteY6407" fmla="*/ 502124 h 6533995"/>
              <a:gd name="connsiteX6408" fmla="*/ 4824532 w 11830043"/>
              <a:gd name="connsiteY6408" fmla="*/ 492337 h 6533995"/>
              <a:gd name="connsiteX6409" fmla="*/ 4834252 w 11830043"/>
              <a:gd name="connsiteY6409" fmla="*/ 482613 h 6533995"/>
              <a:gd name="connsiteX6410" fmla="*/ 5075485 w 11830043"/>
              <a:gd name="connsiteY6410" fmla="*/ 482610 h 6533995"/>
              <a:gd name="connsiteX6411" fmla="*/ 5085201 w 11830043"/>
              <a:gd name="connsiteY6411" fmla="*/ 492334 h 6533995"/>
              <a:gd name="connsiteX6412" fmla="*/ 5075485 w 11830043"/>
              <a:gd name="connsiteY6412" fmla="*/ 502121 h 6533995"/>
              <a:gd name="connsiteX6413" fmla="*/ 5065704 w 11830043"/>
              <a:gd name="connsiteY6413" fmla="*/ 492334 h 6533995"/>
              <a:gd name="connsiteX6414" fmla="*/ 5075485 w 11830043"/>
              <a:gd name="connsiteY6414" fmla="*/ 482610 h 6533995"/>
              <a:gd name="connsiteX6415" fmla="*/ 5316710 w 11830043"/>
              <a:gd name="connsiteY6415" fmla="*/ 482608 h 6533995"/>
              <a:gd name="connsiteX6416" fmla="*/ 5326429 w 11830043"/>
              <a:gd name="connsiteY6416" fmla="*/ 492332 h 6533995"/>
              <a:gd name="connsiteX6417" fmla="*/ 5316710 w 11830043"/>
              <a:gd name="connsiteY6417" fmla="*/ 502119 h 6533995"/>
              <a:gd name="connsiteX6418" fmla="*/ 5306924 w 11830043"/>
              <a:gd name="connsiteY6418" fmla="*/ 492332 h 6533995"/>
              <a:gd name="connsiteX6419" fmla="*/ 5316710 w 11830043"/>
              <a:gd name="connsiteY6419" fmla="*/ 482608 h 6533995"/>
              <a:gd name="connsiteX6420" fmla="*/ 5557991 w 11830043"/>
              <a:gd name="connsiteY6420" fmla="*/ 482605 h 6533995"/>
              <a:gd name="connsiteX6421" fmla="*/ 5567774 w 11830043"/>
              <a:gd name="connsiteY6421" fmla="*/ 492329 h 6533995"/>
              <a:gd name="connsiteX6422" fmla="*/ 5557991 w 11830043"/>
              <a:gd name="connsiteY6422" fmla="*/ 502116 h 6533995"/>
              <a:gd name="connsiteX6423" fmla="*/ 5548208 w 11830043"/>
              <a:gd name="connsiteY6423" fmla="*/ 492329 h 6533995"/>
              <a:gd name="connsiteX6424" fmla="*/ 5557991 w 11830043"/>
              <a:gd name="connsiteY6424" fmla="*/ 482605 h 6533995"/>
              <a:gd name="connsiteX6425" fmla="*/ 5799205 w 11830043"/>
              <a:gd name="connsiteY6425" fmla="*/ 482603 h 6533995"/>
              <a:gd name="connsiteX6426" fmla="*/ 5808989 w 11830043"/>
              <a:gd name="connsiteY6426" fmla="*/ 492327 h 6533995"/>
              <a:gd name="connsiteX6427" fmla="*/ 5799205 w 11830043"/>
              <a:gd name="connsiteY6427" fmla="*/ 502114 h 6533995"/>
              <a:gd name="connsiteX6428" fmla="*/ 5789486 w 11830043"/>
              <a:gd name="connsiteY6428" fmla="*/ 492327 h 6533995"/>
              <a:gd name="connsiteX6429" fmla="*/ 5799205 w 11830043"/>
              <a:gd name="connsiteY6429" fmla="*/ 482603 h 6533995"/>
              <a:gd name="connsiteX6430" fmla="*/ 6040432 w 11830043"/>
              <a:gd name="connsiteY6430" fmla="*/ 482600 h 6533995"/>
              <a:gd name="connsiteX6431" fmla="*/ 6050216 w 11830043"/>
              <a:gd name="connsiteY6431" fmla="*/ 492325 h 6533995"/>
              <a:gd name="connsiteX6432" fmla="*/ 6040432 w 11830043"/>
              <a:gd name="connsiteY6432" fmla="*/ 502111 h 6533995"/>
              <a:gd name="connsiteX6433" fmla="*/ 6030712 w 11830043"/>
              <a:gd name="connsiteY6433" fmla="*/ 492325 h 6533995"/>
              <a:gd name="connsiteX6434" fmla="*/ 6040432 w 11830043"/>
              <a:gd name="connsiteY6434" fmla="*/ 482600 h 6533995"/>
              <a:gd name="connsiteX6435" fmla="*/ 6281661 w 11830043"/>
              <a:gd name="connsiteY6435" fmla="*/ 482598 h 6533995"/>
              <a:gd name="connsiteX6436" fmla="*/ 6291381 w 11830043"/>
              <a:gd name="connsiteY6436" fmla="*/ 492322 h 6533995"/>
              <a:gd name="connsiteX6437" fmla="*/ 6281661 w 11830043"/>
              <a:gd name="connsiteY6437" fmla="*/ 502109 h 6533995"/>
              <a:gd name="connsiteX6438" fmla="*/ 6271877 w 11830043"/>
              <a:gd name="connsiteY6438" fmla="*/ 492322 h 6533995"/>
              <a:gd name="connsiteX6439" fmla="*/ 6281661 w 11830043"/>
              <a:gd name="connsiteY6439" fmla="*/ 482598 h 6533995"/>
              <a:gd name="connsiteX6440" fmla="*/ 6522889 w 11830043"/>
              <a:gd name="connsiteY6440" fmla="*/ 482596 h 6533995"/>
              <a:gd name="connsiteX6441" fmla="*/ 6532610 w 11830043"/>
              <a:gd name="connsiteY6441" fmla="*/ 492320 h 6533995"/>
              <a:gd name="connsiteX6442" fmla="*/ 6522889 w 11830043"/>
              <a:gd name="connsiteY6442" fmla="*/ 502107 h 6533995"/>
              <a:gd name="connsiteX6443" fmla="*/ 6513105 w 11830043"/>
              <a:gd name="connsiteY6443" fmla="*/ 492320 h 6533995"/>
              <a:gd name="connsiteX6444" fmla="*/ 6522889 w 11830043"/>
              <a:gd name="connsiteY6444" fmla="*/ 482596 h 6533995"/>
              <a:gd name="connsiteX6445" fmla="*/ 6764118 w 11830043"/>
              <a:gd name="connsiteY6445" fmla="*/ 482593 h 6533995"/>
              <a:gd name="connsiteX6446" fmla="*/ 6773902 w 11830043"/>
              <a:gd name="connsiteY6446" fmla="*/ 492317 h 6533995"/>
              <a:gd name="connsiteX6447" fmla="*/ 6764118 w 11830043"/>
              <a:gd name="connsiteY6447" fmla="*/ 502104 h 6533995"/>
              <a:gd name="connsiteX6448" fmla="*/ 6754335 w 11830043"/>
              <a:gd name="connsiteY6448" fmla="*/ 492317 h 6533995"/>
              <a:gd name="connsiteX6449" fmla="*/ 6764118 w 11830043"/>
              <a:gd name="connsiteY6449" fmla="*/ 482593 h 6533995"/>
              <a:gd name="connsiteX6450" fmla="*/ 7005346 w 11830043"/>
              <a:gd name="connsiteY6450" fmla="*/ 482591 h 6533995"/>
              <a:gd name="connsiteX6451" fmla="*/ 7015130 w 11830043"/>
              <a:gd name="connsiteY6451" fmla="*/ 492315 h 6533995"/>
              <a:gd name="connsiteX6452" fmla="*/ 7005346 w 11830043"/>
              <a:gd name="connsiteY6452" fmla="*/ 502102 h 6533995"/>
              <a:gd name="connsiteX6453" fmla="*/ 6995626 w 11830043"/>
              <a:gd name="connsiteY6453" fmla="*/ 492315 h 6533995"/>
              <a:gd name="connsiteX6454" fmla="*/ 7005346 w 11830043"/>
              <a:gd name="connsiteY6454" fmla="*/ 482591 h 6533995"/>
              <a:gd name="connsiteX6455" fmla="*/ 7246575 w 11830043"/>
              <a:gd name="connsiteY6455" fmla="*/ 482588 h 6533995"/>
              <a:gd name="connsiteX6456" fmla="*/ 7256359 w 11830043"/>
              <a:gd name="connsiteY6456" fmla="*/ 492312 h 6533995"/>
              <a:gd name="connsiteX6457" fmla="*/ 7246575 w 11830043"/>
              <a:gd name="connsiteY6457" fmla="*/ 502099 h 6533995"/>
              <a:gd name="connsiteX6458" fmla="*/ 7236855 w 11830043"/>
              <a:gd name="connsiteY6458" fmla="*/ 492312 h 6533995"/>
              <a:gd name="connsiteX6459" fmla="*/ 7246575 w 11830043"/>
              <a:gd name="connsiteY6459" fmla="*/ 482588 h 6533995"/>
              <a:gd name="connsiteX6460" fmla="*/ 7487803 w 11830043"/>
              <a:gd name="connsiteY6460" fmla="*/ 482586 h 6533995"/>
              <a:gd name="connsiteX6461" fmla="*/ 7497524 w 11830043"/>
              <a:gd name="connsiteY6461" fmla="*/ 492310 h 6533995"/>
              <a:gd name="connsiteX6462" fmla="*/ 7487803 w 11830043"/>
              <a:gd name="connsiteY6462" fmla="*/ 502097 h 6533995"/>
              <a:gd name="connsiteX6463" fmla="*/ 7478019 w 11830043"/>
              <a:gd name="connsiteY6463" fmla="*/ 492310 h 6533995"/>
              <a:gd name="connsiteX6464" fmla="*/ 7487803 w 11830043"/>
              <a:gd name="connsiteY6464" fmla="*/ 482586 h 6533995"/>
              <a:gd name="connsiteX6465" fmla="*/ 7729032 w 11830043"/>
              <a:gd name="connsiteY6465" fmla="*/ 482583 h 6533995"/>
              <a:gd name="connsiteX6466" fmla="*/ 7738753 w 11830043"/>
              <a:gd name="connsiteY6466" fmla="*/ 492307 h 6533995"/>
              <a:gd name="connsiteX6467" fmla="*/ 7729032 w 11830043"/>
              <a:gd name="connsiteY6467" fmla="*/ 502094 h 6533995"/>
              <a:gd name="connsiteX6468" fmla="*/ 7719249 w 11830043"/>
              <a:gd name="connsiteY6468" fmla="*/ 492307 h 6533995"/>
              <a:gd name="connsiteX6469" fmla="*/ 7729032 w 11830043"/>
              <a:gd name="connsiteY6469" fmla="*/ 482583 h 6533995"/>
              <a:gd name="connsiteX6470" fmla="*/ 7970260 w 11830043"/>
              <a:gd name="connsiteY6470" fmla="*/ 482581 h 6533995"/>
              <a:gd name="connsiteX6471" fmla="*/ 7980044 w 11830043"/>
              <a:gd name="connsiteY6471" fmla="*/ 492305 h 6533995"/>
              <a:gd name="connsiteX6472" fmla="*/ 7970260 w 11830043"/>
              <a:gd name="connsiteY6472" fmla="*/ 502092 h 6533995"/>
              <a:gd name="connsiteX6473" fmla="*/ 7960477 w 11830043"/>
              <a:gd name="connsiteY6473" fmla="*/ 492305 h 6533995"/>
              <a:gd name="connsiteX6474" fmla="*/ 7970260 w 11830043"/>
              <a:gd name="connsiteY6474" fmla="*/ 482581 h 6533995"/>
              <a:gd name="connsiteX6475" fmla="*/ 8211553 w 11830043"/>
              <a:gd name="connsiteY6475" fmla="*/ 482578 h 6533995"/>
              <a:gd name="connsiteX6476" fmla="*/ 8221273 w 11830043"/>
              <a:gd name="connsiteY6476" fmla="*/ 492303 h 6533995"/>
              <a:gd name="connsiteX6477" fmla="*/ 8211553 w 11830043"/>
              <a:gd name="connsiteY6477" fmla="*/ 502089 h 6533995"/>
              <a:gd name="connsiteX6478" fmla="*/ 8201769 w 11830043"/>
              <a:gd name="connsiteY6478" fmla="*/ 492303 h 6533995"/>
              <a:gd name="connsiteX6479" fmla="*/ 8211553 w 11830043"/>
              <a:gd name="connsiteY6479" fmla="*/ 482578 h 6533995"/>
              <a:gd name="connsiteX6480" fmla="*/ 8452781 w 11830043"/>
              <a:gd name="connsiteY6480" fmla="*/ 482576 h 6533995"/>
              <a:gd name="connsiteX6481" fmla="*/ 8462566 w 11830043"/>
              <a:gd name="connsiteY6481" fmla="*/ 492300 h 6533995"/>
              <a:gd name="connsiteX6482" fmla="*/ 8452781 w 11830043"/>
              <a:gd name="connsiteY6482" fmla="*/ 502087 h 6533995"/>
              <a:gd name="connsiteX6483" fmla="*/ 8443061 w 11830043"/>
              <a:gd name="connsiteY6483" fmla="*/ 492300 h 6533995"/>
              <a:gd name="connsiteX6484" fmla="*/ 8452781 w 11830043"/>
              <a:gd name="connsiteY6484" fmla="*/ 482576 h 6533995"/>
              <a:gd name="connsiteX6485" fmla="*/ 8694009 w 11830043"/>
              <a:gd name="connsiteY6485" fmla="*/ 482574 h 6533995"/>
              <a:gd name="connsiteX6486" fmla="*/ 8703730 w 11830043"/>
              <a:gd name="connsiteY6486" fmla="*/ 492298 h 6533995"/>
              <a:gd name="connsiteX6487" fmla="*/ 8694009 w 11830043"/>
              <a:gd name="connsiteY6487" fmla="*/ 502085 h 6533995"/>
              <a:gd name="connsiteX6488" fmla="*/ 8684289 w 11830043"/>
              <a:gd name="connsiteY6488" fmla="*/ 492298 h 6533995"/>
              <a:gd name="connsiteX6489" fmla="*/ 8694009 w 11830043"/>
              <a:gd name="connsiteY6489" fmla="*/ 482574 h 6533995"/>
              <a:gd name="connsiteX6490" fmla="*/ 8935237 w 11830043"/>
              <a:gd name="connsiteY6490" fmla="*/ 482571 h 6533995"/>
              <a:gd name="connsiteX6491" fmla="*/ 8944958 w 11830043"/>
              <a:gd name="connsiteY6491" fmla="*/ 492295 h 6533995"/>
              <a:gd name="connsiteX6492" fmla="*/ 8935237 w 11830043"/>
              <a:gd name="connsiteY6492" fmla="*/ 502082 h 6533995"/>
              <a:gd name="connsiteX6493" fmla="*/ 8925454 w 11830043"/>
              <a:gd name="connsiteY6493" fmla="*/ 492295 h 6533995"/>
              <a:gd name="connsiteX6494" fmla="*/ 8935237 w 11830043"/>
              <a:gd name="connsiteY6494" fmla="*/ 482571 h 6533995"/>
              <a:gd name="connsiteX6495" fmla="*/ 9176467 w 11830043"/>
              <a:gd name="connsiteY6495" fmla="*/ 482569 h 6533995"/>
              <a:gd name="connsiteX6496" fmla="*/ 9186187 w 11830043"/>
              <a:gd name="connsiteY6496" fmla="*/ 492293 h 6533995"/>
              <a:gd name="connsiteX6497" fmla="*/ 9176467 w 11830043"/>
              <a:gd name="connsiteY6497" fmla="*/ 502080 h 6533995"/>
              <a:gd name="connsiteX6498" fmla="*/ 9166683 w 11830043"/>
              <a:gd name="connsiteY6498" fmla="*/ 492293 h 6533995"/>
              <a:gd name="connsiteX6499" fmla="*/ 9176467 w 11830043"/>
              <a:gd name="connsiteY6499" fmla="*/ 482569 h 6533995"/>
              <a:gd name="connsiteX6500" fmla="*/ 9417695 w 11830043"/>
              <a:gd name="connsiteY6500" fmla="*/ 482566 h 6533995"/>
              <a:gd name="connsiteX6501" fmla="*/ 9427416 w 11830043"/>
              <a:gd name="connsiteY6501" fmla="*/ 492290 h 6533995"/>
              <a:gd name="connsiteX6502" fmla="*/ 9417695 w 11830043"/>
              <a:gd name="connsiteY6502" fmla="*/ 502077 h 6533995"/>
              <a:gd name="connsiteX6503" fmla="*/ 9407911 w 11830043"/>
              <a:gd name="connsiteY6503" fmla="*/ 492290 h 6533995"/>
              <a:gd name="connsiteX6504" fmla="*/ 9417695 w 11830043"/>
              <a:gd name="connsiteY6504" fmla="*/ 482566 h 6533995"/>
              <a:gd name="connsiteX6505" fmla="*/ 9649203 w 11830043"/>
              <a:gd name="connsiteY6505" fmla="*/ 241375 h 6533995"/>
              <a:gd name="connsiteX6506" fmla="*/ 9658923 w 11830043"/>
              <a:gd name="connsiteY6506" fmla="*/ 251099 h 6533995"/>
              <a:gd name="connsiteX6507" fmla="*/ 9649203 w 11830043"/>
              <a:gd name="connsiteY6507" fmla="*/ 260886 h 6533995"/>
              <a:gd name="connsiteX6508" fmla="*/ 9639483 w 11830043"/>
              <a:gd name="connsiteY6508" fmla="*/ 251099 h 6533995"/>
              <a:gd name="connsiteX6509" fmla="*/ 9649203 w 11830043"/>
              <a:gd name="connsiteY6509" fmla="*/ 241375 h 6533995"/>
              <a:gd name="connsiteX6510" fmla="*/ 9890432 w 11830043"/>
              <a:gd name="connsiteY6510" fmla="*/ 241373 h 6533995"/>
              <a:gd name="connsiteX6511" fmla="*/ 9900152 w 11830043"/>
              <a:gd name="connsiteY6511" fmla="*/ 251097 h 6533995"/>
              <a:gd name="connsiteX6512" fmla="*/ 9890432 w 11830043"/>
              <a:gd name="connsiteY6512" fmla="*/ 260884 h 6533995"/>
              <a:gd name="connsiteX6513" fmla="*/ 9880648 w 11830043"/>
              <a:gd name="connsiteY6513" fmla="*/ 251097 h 6533995"/>
              <a:gd name="connsiteX6514" fmla="*/ 9890432 w 11830043"/>
              <a:gd name="connsiteY6514" fmla="*/ 241373 h 6533995"/>
              <a:gd name="connsiteX6515" fmla="*/ 10131660 w 11830043"/>
              <a:gd name="connsiteY6515" fmla="*/ 241370 h 6533995"/>
              <a:gd name="connsiteX6516" fmla="*/ 10141444 w 11830043"/>
              <a:gd name="connsiteY6516" fmla="*/ 251094 h 6533995"/>
              <a:gd name="connsiteX6517" fmla="*/ 10131660 w 11830043"/>
              <a:gd name="connsiteY6517" fmla="*/ 260881 h 6533995"/>
              <a:gd name="connsiteX6518" fmla="*/ 10121940 w 11830043"/>
              <a:gd name="connsiteY6518" fmla="*/ 251094 h 6533995"/>
              <a:gd name="connsiteX6519" fmla="*/ 10131660 w 11830043"/>
              <a:gd name="connsiteY6519" fmla="*/ 241370 h 6533995"/>
              <a:gd name="connsiteX6520" fmla="*/ 10372888 w 11830043"/>
              <a:gd name="connsiteY6520" fmla="*/ 241368 h 6533995"/>
              <a:gd name="connsiteX6521" fmla="*/ 10382673 w 11830043"/>
              <a:gd name="connsiteY6521" fmla="*/ 251092 h 6533995"/>
              <a:gd name="connsiteX6522" fmla="*/ 10372888 w 11830043"/>
              <a:gd name="connsiteY6522" fmla="*/ 260879 h 6533995"/>
              <a:gd name="connsiteX6523" fmla="*/ 10363168 w 11830043"/>
              <a:gd name="connsiteY6523" fmla="*/ 251092 h 6533995"/>
              <a:gd name="connsiteX6524" fmla="*/ 10372888 w 11830043"/>
              <a:gd name="connsiteY6524" fmla="*/ 241368 h 6533995"/>
              <a:gd name="connsiteX6525" fmla="*/ 10614116 w 11830043"/>
              <a:gd name="connsiteY6525" fmla="*/ 241365 h 6533995"/>
              <a:gd name="connsiteX6526" fmla="*/ 10623901 w 11830043"/>
              <a:gd name="connsiteY6526" fmla="*/ 251089 h 6533995"/>
              <a:gd name="connsiteX6527" fmla="*/ 10614116 w 11830043"/>
              <a:gd name="connsiteY6527" fmla="*/ 260876 h 6533995"/>
              <a:gd name="connsiteX6528" fmla="*/ 10604396 w 11830043"/>
              <a:gd name="connsiteY6528" fmla="*/ 251089 h 6533995"/>
              <a:gd name="connsiteX6529" fmla="*/ 10614116 w 11830043"/>
              <a:gd name="connsiteY6529" fmla="*/ 241365 h 6533995"/>
              <a:gd name="connsiteX6530" fmla="*/ 10855345 w 11830043"/>
              <a:gd name="connsiteY6530" fmla="*/ 241363 h 6533995"/>
              <a:gd name="connsiteX6531" fmla="*/ 10865065 w 11830043"/>
              <a:gd name="connsiteY6531" fmla="*/ 251087 h 6533995"/>
              <a:gd name="connsiteX6532" fmla="*/ 10855345 w 11830043"/>
              <a:gd name="connsiteY6532" fmla="*/ 260873 h 6533995"/>
              <a:gd name="connsiteX6533" fmla="*/ 10845625 w 11830043"/>
              <a:gd name="connsiteY6533" fmla="*/ 251087 h 6533995"/>
              <a:gd name="connsiteX6534" fmla="*/ 10855345 w 11830043"/>
              <a:gd name="connsiteY6534" fmla="*/ 241363 h 6533995"/>
              <a:gd name="connsiteX6535" fmla="*/ 11096574 w 11830043"/>
              <a:gd name="connsiteY6535" fmla="*/ 241360 h 6533995"/>
              <a:gd name="connsiteX6536" fmla="*/ 11106294 w 11830043"/>
              <a:gd name="connsiteY6536" fmla="*/ 251084 h 6533995"/>
              <a:gd name="connsiteX6537" fmla="*/ 11096574 w 11830043"/>
              <a:gd name="connsiteY6537" fmla="*/ 260871 h 6533995"/>
              <a:gd name="connsiteX6538" fmla="*/ 11086790 w 11830043"/>
              <a:gd name="connsiteY6538" fmla="*/ 251084 h 6533995"/>
              <a:gd name="connsiteX6539" fmla="*/ 11096574 w 11830043"/>
              <a:gd name="connsiteY6539" fmla="*/ 241360 h 6533995"/>
              <a:gd name="connsiteX6540" fmla="*/ 11337802 w 11830043"/>
              <a:gd name="connsiteY6540" fmla="*/ 241358 h 6533995"/>
              <a:gd name="connsiteX6541" fmla="*/ 11347587 w 11830043"/>
              <a:gd name="connsiteY6541" fmla="*/ 251081 h 6533995"/>
              <a:gd name="connsiteX6542" fmla="*/ 11337802 w 11830043"/>
              <a:gd name="connsiteY6542" fmla="*/ 260868 h 6533995"/>
              <a:gd name="connsiteX6543" fmla="*/ 11328082 w 11830043"/>
              <a:gd name="connsiteY6543" fmla="*/ 251081 h 6533995"/>
              <a:gd name="connsiteX6544" fmla="*/ 11337802 w 11830043"/>
              <a:gd name="connsiteY6544" fmla="*/ 241358 h 6533995"/>
              <a:gd name="connsiteX6545" fmla="*/ 11579030 w 11830043"/>
              <a:gd name="connsiteY6545" fmla="*/ 241355 h 6533995"/>
              <a:gd name="connsiteX6546" fmla="*/ 11588815 w 11830043"/>
              <a:gd name="connsiteY6546" fmla="*/ 251079 h 6533995"/>
              <a:gd name="connsiteX6547" fmla="*/ 11579030 w 11830043"/>
              <a:gd name="connsiteY6547" fmla="*/ 260866 h 6533995"/>
              <a:gd name="connsiteX6548" fmla="*/ 11569310 w 11830043"/>
              <a:gd name="connsiteY6548" fmla="*/ 251079 h 6533995"/>
              <a:gd name="connsiteX6549" fmla="*/ 11579030 w 11830043"/>
              <a:gd name="connsiteY6549" fmla="*/ 241355 h 6533995"/>
              <a:gd name="connsiteX6550" fmla="*/ 11820259 w 11830043"/>
              <a:gd name="connsiteY6550" fmla="*/ 241352 h 6533995"/>
              <a:gd name="connsiteX6551" fmla="*/ 11830043 w 11830043"/>
              <a:gd name="connsiteY6551" fmla="*/ 251076 h 6533995"/>
              <a:gd name="connsiteX6552" fmla="*/ 11820259 w 11830043"/>
              <a:gd name="connsiteY6552" fmla="*/ 260863 h 6533995"/>
              <a:gd name="connsiteX6553" fmla="*/ 11810539 w 11830043"/>
              <a:gd name="connsiteY6553" fmla="*/ 251076 h 6533995"/>
              <a:gd name="connsiteX6554" fmla="*/ 11820259 w 11830043"/>
              <a:gd name="connsiteY6554" fmla="*/ 241352 h 6533995"/>
              <a:gd name="connsiteX6555" fmla="*/ 9720 w 11830043"/>
              <a:gd name="connsiteY6555" fmla="*/ 241350 h 6533995"/>
              <a:gd name="connsiteX6556" fmla="*/ 19504 w 11830043"/>
              <a:gd name="connsiteY6556" fmla="*/ 251074 h 6533995"/>
              <a:gd name="connsiteX6557" fmla="*/ 9720 w 11830043"/>
              <a:gd name="connsiteY6557" fmla="*/ 260861 h 6533995"/>
              <a:gd name="connsiteX6558" fmla="*/ 0 w 11830043"/>
              <a:gd name="connsiteY6558" fmla="*/ 251074 h 6533995"/>
              <a:gd name="connsiteX6559" fmla="*/ 9720 w 11830043"/>
              <a:gd name="connsiteY6559" fmla="*/ 241350 h 6533995"/>
              <a:gd name="connsiteX6560" fmla="*/ 251003 w 11830043"/>
              <a:gd name="connsiteY6560" fmla="*/ 241347 h 6533995"/>
              <a:gd name="connsiteX6561" fmla="*/ 260787 w 11830043"/>
              <a:gd name="connsiteY6561" fmla="*/ 251071 h 6533995"/>
              <a:gd name="connsiteX6562" fmla="*/ 251003 w 11830043"/>
              <a:gd name="connsiteY6562" fmla="*/ 260858 h 6533995"/>
              <a:gd name="connsiteX6563" fmla="*/ 241283 w 11830043"/>
              <a:gd name="connsiteY6563" fmla="*/ 251071 h 6533995"/>
              <a:gd name="connsiteX6564" fmla="*/ 251003 w 11830043"/>
              <a:gd name="connsiteY6564" fmla="*/ 241347 h 6533995"/>
              <a:gd name="connsiteX6565" fmla="*/ 492223 w 11830043"/>
              <a:gd name="connsiteY6565" fmla="*/ 241345 h 6533995"/>
              <a:gd name="connsiteX6566" fmla="*/ 501943 w 11830043"/>
              <a:gd name="connsiteY6566" fmla="*/ 251069 h 6533995"/>
              <a:gd name="connsiteX6567" fmla="*/ 492223 w 11830043"/>
              <a:gd name="connsiteY6567" fmla="*/ 260856 h 6533995"/>
              <a:gd name="connsiteX6568" fmla="*/ 482439 w 11830043"/>
              <a:gd name="connsiteY6568" fmla="*/ 251069 h 6533995"/>
              <a:gd name="connsiteX6569" fmla="*/ 492223 w 11830043"/>
              <a:gd name="connsiteY6569" fmla="*/ 241345 h 6533995"/>
              <a:gd name="connsiteX6570" fmla="*/ 733444 w 11830043"/>
              <a:gd name="connsiteY6570" fmla="*/ 241342 h 6533995"/>
              <a:gd name="connsiteX6571" fmla="*/ 743163 w 11830043"/>
              <a:gd name="connsiteY6571" fmla="*/ 251066 h 6533995"/>
              <a:gd name="connsiteX6572" fmla="*/ 733444 w 11830043"/>
              <a:gd name="connsiteY6572" fmla="*/ 260853 h 6533995"/>
              <a:gd name="connsiteX6573" fmla="*/ 723660 w 11830043"/>
              <a:gd name="connsiteY6573" fmla="*/ 251066 h 6533995"/>
              <a:gd name="connsiteX6574" fmla="*/ 733444 w 11830043"/>
              <a:gd name="connsiteY6574" fmla="*/ 241342 h 6533995"/>
              <a:gd name="connsiteX6575" fmla="*/ 974664 w 11830043"/>
              <a:gd name="connsiteY6575" fmla="*/ 241340 h 6533995"/>
              <a:gd name="connsiteX6576" fmla="*/ 984447 w 11830043"/>
              <a:gd name="connsiteY6576" fmla="*/ 251064 h 6533995"/>
              <a:gd name="connsiteX6577" fmla="*/ 974664 w 11830043"/>
              <a:gd name="connsiteY6577" fmla="*/ 260851 h 6533995"/>
              <a:gd name="connsiteX6578" fmla="*/ 964944 w 11830043"/>
              <a:gd name="connsiteY6578" fmla="*/ 251064 h 6533995"/>
              <a:gd name="connsiteX6579" fmla="*/ 974664 w 11830043"/>
              <a:gd name="connsiteY6579" fmla="*/ 241340 h 6533995"/>
              <a:gd name="connsiteX6580" fmla="*/ 1215884 w 11830043"/>
              <a:gd name="connsiteY6580" fmla="*/ 241337 h 6533995"/>
              <a:gd name="connsiteX6581" fmla="*/ 1225668 w 11830043"/>
              <a:gd name="connsiteY6581" fmla="*/ 251061 h 6533995"/>
              <a:gd name="connsiteX6582" fmla="*/ 1215884 w 11830043"/>
              <a:gd name="connsiteY6582" fmla="*/ 260848 h 6533995"/>
              <a:gd name="connsiteX6583" fmla="*/ 1206164 w 11830043"/>
              <a:gd name="connsiteY6583" fmla="*/ 251061 h 6533995"/>
              <a:gd name="connsiteX6584" fmla="*/ 1215884 w 11830043"/>
              <a:gd name="connsiteY6584" fmla="*/ 241337 h 6533995"/>
              <a:gd name="connsiteX6585" fmla="*/ 1457105 w 11830043"/>
              <a:gd name="connsiteY6585" fmla="*/ 241335 h 6533995"/>
              <a:gd name="connsiteX6586" fmla="*/ 1466825 w 11830043"/>
              <a:gd name="connsiteY6586" fmla="*/ 251059 h 6533995"/>
              <a:gd name="connsiteX6587" fmla="*/ 1457105 w 11830043"/>
              <a:gd name="connsiteY6587" fmla="*/ 260846 h 6533995"/>
              <a:gd name="connsiteX6588" fmla="*/ 1447321 w 11830043"/>
              <a:gd name="connsiteY6588" fmla="*/ 251059 h 6533995"/>
              <a:gd name="connsiteX6589" fmla="*/ 1457105 w 11830043"/>
              <a:gd name="connsiteY6589" fmla="*/ 241335 h 6533995"/>
              <a:gd name="connsiteX6590" fmla="*/ 1698330 w 11830043"/>
              <a:gd name="connsiteY6590" fmla="*/ 241332 h 6533995"/>
              <a:gd name="connsiteX6591" fmla="*/ 1708116 w 11830043"/>
              <a:gd name="connsiteY6591" fmla="*/ 251056 h 6533995"/>
              <a:gd name="connsiteX6592" fmla="*/ 1698330 w 11830043"/>
              <a:gd name="connsiteY6592" fmla="*/ 260843 h 6533995"/>
              <a:gd name="connsiteX6593" fmla="*/ 1688545 w 11830043"/>
              <a:gd name="connsiteY6593" fmla="*/ 251056 h 6533995"/>
              <a:gd name="connsiteX6594" fmla="*/ 1698330 w 11830043"/>
              <a:gd name="connsiteY6594" fmla="*/ 241332 h 6533995"/>
              <a:gd name="connsiteX6595" fmla="*/ 1939580 w 11830043"/>
              <a:gd name="connsiteY6595" fmla="*/ 241330 h 6533995"/>
              <a:gd name="connsiteX6596" fmla="*/ 1949362 w 11830043"/>
              <a:gd name="connsiteY6596" fmla="*/ 251054 h 6533995"/>
              <a:gd name="connsiteX6597" fmla="*/ 1939580 w 11830043"/>
              <a:gd name="connsiteY6597" fmla="*/ 260841 h 6533995"/>
              <a:gd name="connsiteX6598" fmla="*/ 1929858 w 11830043"/>
              <a:gd name="connsiteY6598" fmla="*/ 251054 h 6533995"/>
              <a:gd name="connsiteX6599" fmla="*/ 1939580 w 11830043"/>
              <a:gd name="connsiteY6599" fmla="*/ 241330 h 6533995"/>
              <a:gd name="connsiteX6600" fmla="*/ 2180788 w 11830043"/>
              <a:gd name="connsiteY6600" fmla="*/ 241327 h 6533995"/>
              <a:gd name="connsiteX6601" fmla="*/ 2190577 w 11830043"/>
              <a:gd name="connsiteY6601" fmla="*/ 251051 h 6533995"/>
              <a:gd name="connsiteX6602" fmla="*/ 2180788 w 11830043"/>
              <a:gd name="connsiteY6602" fmla="*/ 260838 h 6533995"/>
              <a:gd name="connsiteX6603" fmla="*/ 2171080 w 11830043"/>
              <a:gd name="connsiteY6603" fmla="*/ 251051 h 6533995"/>
              <a:gd name="connsiteX6604" fmla="*/ 2180788 w 11830043"/>
              <a:gd name="connsiteY6604" fmla="*/ 241327 h 6533995"/>
              <a:gd name="connsiteX6605" fmla="*/ 2422035 w 11830043"/>
              <a:gd name="connsiteY6605" fmla="*/ 241325 h 6533995"/>
              <a:gd name="connsiteX6606" fmla="*/ 2431751 w 11830043"/>
              <a:gd name="connsiteY6606" fmla="*/ 251049 h 6533995"/>
              <a:gd name="connsiteX6607" fmla="*/ 2422035 w 11830043"/>
              <a:gd name="connsiteY6607" fmla="*/ 260836 h 6533995"/>
              <a:gd name="connsiteX6608" fmla="*/ 2412254 w 11830043"/>
              <a:gd name="connsiteY6608" fmla="*/ 251049 h 6533995"/>
              <a:gd name="connsiteX6609" fmla="*/ 2422035 w 11830043"/>
              <a:gd name="connsiteY6609" fmla="*/ 241325 h 6533995"/>
              <a:gd name="connsiteX6610" fmla="*/ 2663272 w 11830043"/>
              <a:gd name="connsiteY6610" fmla="*/ 241322 h 6533995"/>
              <a:gd name="connsiteX6611" fmla="*/ 2672996 w 11830043"/>
              <a:gd name="connsiteY6611" fmla="*/ 251046 h 6533995"/>
              <a:gd name="connsiteX6612" fmla="*/ 2663272 w 11830043"/>
              <a:gd name="connsiteY6612" fmla="*/ 260833 h 6533995"/>
              <a:gd name="connsiteX6613" fmla="*/ 2653489 w 11830043"/>
              <a:gd name="connsiteY6613" fmla="*/ 251046 h 6533995"/>
              <a:gd name="connsiteX6614" fmla="*/ 2663272 w 11830043"/>
              <a:gd name="connsiteY6614" fmla="*/ 241322 h 6533995"/>
              <a:gd name="connsiteX6615" fmla="*/ 2904569 w 11830043"/>
              <a:gd name="connsiteY6615" fmla="*/ 241319 h 6533995"/>
              <a:gd name="connsiteX6616" fmla="*/ 2914352 w 11830043"/>
              <a:gd name="connsiteY6616" fmla="*/ 251044 h 6533995"/>
              <a:gd name="connsiteX6617" fmla="*/ 2904569 w 11830043"/>
              <a:gd name="connsiteY6617" fmla="*/ 260830 h 6533995"/>
              <a:gd name="connsiteX6618" fmla="*/ 2894788 w 11830043"/>
              <a:gd name="connsiteY6618" fmla="*/ 251044 h 6533995"/>
              <a:gd name="connsiteX6619" fmla="*/ 2904569 w 11830043"/>
              <a:gd name="connsiteY6619" fmla="*/ 241319 h 6533995"/>
              <a:gd name="connsiteX6620" fmla="*/ 3145749 w 11830043"/>
              <a:gd name="connsiteY6620" fmla="*/ 241317 h 6533995"/>
              <a:gd name="connsiteX6621" fmla="*/ 3155530 w 11830043"/>
              <a:gd name="connsiteY6621" fmla="*/ 251041 h 6533995"/>
              <a:gd name="connsiteX6622" fmla="*/ 3145749 w 11830043"/>
              <a:gd name="connsiteY6622" fmla="*/ 260828 h 6533995"/>
              <a:gd name="connsiteX6623" fmla="*/ 3136030 w 11830043"/>
              <a:gd name="connsiteY6623" fmla="*/ 251041 h 6533995"/>
              <a:gd name="connsiteX6624" fmla="*/ 3145749 w 11830043"/>
              <a:gd name="connsiteY6624" fmla="*/ 241317 h 6533995"/>
              <a:gd name="connsiteX6625" fmla="*/ 3386956 w 11830043"/>
              <a:gd name="connsiteY6625" fmla="*/ 241314 h 6533995"/>
              <a:gd name="connsiteX6626" fmla="*/ 3396742 w 11830043"/>
              <a:gd name="connsiteY6626" fmla="*/ 251038 h 6533995"/>
              <a:gd name="connsiteX6627" fmla="*/ 3386956 w 11830043"/>
              <a:gd name="connsiteY6627" fmla="*/ 260825 h 6533995"/>
              <a:gd name="connsiteX6628" fmla="*/ 3377235 w 11830043"/>
              <a:gd name="connsiteY6628" fmla="*/ 251038 h 6533995"/>
              <a:gd name="connsiteX6629" fmla="*/ 3386956 w 11830043"/>
              <a:gd name="connsiteY6629" fmla="*/ 241314 h 6533995"/>
              <a:gd name="connsiteX6630" fmla="*/ 3628209 w 11830043"/>
              <a:gd name="connsiteY6630" fmla="*/ 241312 h 6533995"/>
              <a:gd name="connsiteX6631" fmla="*/ 3637930 w 11830043"/>
              <a:gd name="connsiteY6631" fmla="*/ 251036 h 6533995"/>
              <a:gd name="connsiteX6632" fmla="*/ 3628209 w 11830043"/>
              <a:gd name="connsiteY6632" fmla="*/ 260823 h 6533995"/>
              <a:gd name="connsiteX6633" fmla="*/ 3618428 w 11830043"/>
              <a:gd name="connsiteY6633" fmla="*/ 251036 h 6533995"/>
              <a:gd name="connsiteX6634" fmla="*/ 3628209 w 11830043"/>
              <a:gd name="connsiteY6634" fmla="*/ 241312 h 6533995"/>
              <a:gd name="connsiteX6635" fmla="*/ 3869427 w 11830043"/>
              <a:gd name="connsiteY6635" fmla="*/ 241309 h 6533995"/>
              <a:gd name="connsiteX6636" fmla="*/ 3879147 w 11830043"/>
              <a:gd name="connsiteY6636" fmla="*/ 251033 h 6533995"/>
              <a:gd name="connsiteX6637" fmla="*/ 3869427 w 11830043"/>
              <a:gd name="connsiteY6637" fmla="*/ 260820 h 6533995"/>
              <a:gd name="connsiteX6638" fmla="*/ 3859645 w 11830043"/>
              <a:gd name="connsiteY6638" fmla="*/ 251033 h 6533995"/>
              <a:gd name="connsiteX6639" fmla="*/ 3869427 w 11830043"/>
              <a:gd name="connsiteY6639" fmla="*/ 241309 h 6533995"/>
              <a:gd name="connsiteX6640" fmla="*/ 4110581 w 11830043"/>
              <a:gd name="connsiteY6640" fmla="*/ 241307 h 6533995"/>
              <a:gd name="connsiteX6641" fmla="*/ 4120362 w 11830043"/>
              <a:gd name="connsiteY6641" fmla="*/ 251031 h 6533995"/>
              <a:gd name="connsiteX6642" fmla="*/ 4110581 w 11830043"/>
              <a:gd name="connsiteY6642" fmla="*/ 260818 h 6533995"/>
              <a:gd name="connsiteX6643" fmla="*/ 4100797 w 11830043"/>
              <a:gd name="connsiteY6643" fmla="*/ 251031 h 6533995"/>
              <a:gd name="connsiteX6644" fmla="*/ 4110581 w 11830043"/>
              <a:gd name="connsiteY6644" fmla="*/ 241307 h 6533995"/>
              <a:gd name="connsiteX6645" fmla="*/ 4351806 w 11830043"/>
              <a:gd name="connsiteY6645" fmla="*/ 241304 h 6533995"/>
              <a:gd name="connsiteX6646" fmla="*/ 4361580 w 11830043"/>
              <a:gd name="connsiteY6646" fmla="*/ 251028 h 6533995"/>
              <a:gd name="connsiteX6647" fmla="*/ 4351806 w 11830043"/>
              <a:gd name="connsiteY6647" fmla="*/ 260815 h 6533995"/>
              <a:gd name="connsiteX6648" fmla="*/ 4342006 w 11830043"/>
              <a:gd name="connsiteY6648" fmla="*/ 251028 h 6533995"/>
              <a:gd name="connsiteX6649" fmla="*/ 4351806 w 11830043"/>
              <a:gd name="connsiteY6649" fmla="*/ 241304 h 6533995"/>
              <a:gd name="connsiteX6650" fmla="*/ 4593017 w 11830043"/>
              <a:gd name="connsiteY6650" fmla="*/ 241302 h 6533995"/>
              <a:gd name="connsiteX6651" fmla="*/ 4602795 w 11830043"/>
              <a:gd name="connsiteY6651" fmla="*/ 251026 h 6533995"/>
              <a:gd name="connsiteX6652" fmla="*/ 4593017 w 11830043"/>
              <a:gd name="connsiteY6652" fmla="*/ 260813 h 6533995"/>
              <a:gd name="connsiteX6653" fmla="*/ 4583304 w 11830043"/>
              <a:gd name="connsiteY6653" fmla="*/ 251026 h 6533995"/>
              <a:gd name="connsiteX6654" fmla="*/ 4593017 w 11830043"/>
              <a:gd name="connsiteY6654" fmla="*/ 241302 h 6533995"/>
              <a:gd name="connsiteX6655" fmla="*/ 4834252 w 11830043"/>
              <a:gd name="connsiteY6655" fmla="*/ 241299 h 6533995"/>
              <a:gd name="connsiteX6656" fmla="*/ 4844038 w 11830043"/>
              <a:gd name="connsiteY6656" fmla="*/ 251023 h 6533995"/>
              <a:gd name="connsiteX6657" fmla="*/ 4834252 w 11830043"/>
              <a:gd name="connsiteY6657" fmla="*/ 260810 h 6533995"/>
              <a:gd name="connsiteX6658" fmla="*/ 4824532 w 11830043"/>
              <a:gd name="connsiteY6658" fmla="*/ 251023 h 6533995"/>
              <a:gd name="connsiteX6659" fmla="*/ 4834252 w 11830043"/>
              <a:gd name="connsiteY6659" fmla="*/ 241299 h 6533995"/>
              <a:gd name="connsiteX6660" fmla="*/ 5075485 w 11830043"/>
              <a:gd name="connsiteY6660" fmla="*/ 241297 h 6533995"/>
              <a:gd name="connsiteX6661" fmla="*/ 5085201 w 11830043"/>
              <a:gd name="connsiteY6661" fmla="*/ 251021 h 6533995"/>
              <a:gd name="connsiteX6662" fmla="*/ 5075485 w 11830043"/>
              <a:gd name="connsiteY6662" fmla="*/ 260808 h 6533995"/>
              <a:gd name="connsiteX6663" fmla="*/ 5065704 w 11830043"/>
              <a:gd name="connsiteY6663" fmla="*/ 251021 h 6533995"/>
              <a:gd name="connsiteX6664" fmla="*/ 5075485 w 11830043"/>
              <a:gd name="connsiteY6664" fmla="*/ 241297 h 6533995"/>
              <a:gd name="connsiteX6665" fmla="*/ 5316710 w 11830043"/>
              <a:gd name="connsiteY6665" fmla="*/ 241294 h 6533995"/>
              <a:gd name="connsiteX6666" fmla="*/ 5326429 w 11830043"/>
              <a:gd name="connsiteY6666" fmla="*/ 251018 h 6533995"/>
              <a:gd name="connsiteX6667" fmla="*/ 5316710 w 11830043"/>
              <a:gd name="connsiteY6667" fmla="*/ 260805 h 6533995"/>
              <a:gd name="connsiteX6668" fmla="*/ 5306924 w 11830043"/>
              <a:gd name="connsiteY6668" fmla="*/ 251018 h 6533995"/>
              <a:gd name="connsiteX6669" fmla="*/ 5316710 w 11830043"/>
              <a:gd name="connsiteY6669" fmla="*/ 241294 h 6533995"/>
              <a:gd name="connsiteX6670" fmla="*/ 5557991 w 11830043"/>
              <a:gd name="connsiteY6670" fmla="*/ 241292 h 6533995"/>
              <a:gd name="connsiteX6671" fmla="*/ 5567774 w 11830043"/>
              <a:gd name="connsiteY6671" fmla="*/ 251016 h 6533995"/>
              <a:gd name="connsiteX6672" fmla="*/ 5557991 w 11830043"/>
              <a:gd name="connsiteY6672" fmla="*/ 260803 h 6533995"/>
              <a:gd name="connsiteX6673" fmla="*/ 5548208 w 11830043"/>
              <a:gd name="connsiteY6673" fmla="*/ 251016 h 6533995"/>
              <a:gd name="connsiteX6674" fmla="*/ 5557991 w 11830043"/>
              <a:gd name="connsiteY6674" fmla="*/ 241292 h 6533995"/>
              <a:gd name="connsiteX6675" fmla="*/ 5799205 w 11830043"/>
              <a:gd name="connsiteY6675" fmla="*/ 241289 h 6533995"/>
              <a:gd name="connsiteX6676" fmla="*/ 5808989 w 11830043"/>
              <a:gd name="connsiteY6676" fmla="*/ 251013 h 6533995"/>
              <a:gd name="connsiteX6677" fmla="*/ 5799205 w 11830043"/>
              <a:gd name="connsiteY6677" fmla="*/ 260800 h 6533995"/>
              <a:gd name="connsiteX6678" fmla="*/ 5789486 w 11830043"/>
              <a:gd name="connsiteY6678" fmla="*/ 251013 h 6533995"/>
              <a:gd name="connsiteX6679" fmla="*/ 5799205 w 11830043"/>
              <a:gd name="connsiteY6679" fmla="*/ 241289 h 6533995"/>
              <a:gd name="connsiteX6680" fmla="*/ 6040432 w 11830043"/>
              <a:gd name="connsiteY6680" fmla="*/ 241287 h 6533995"/>
              <a:gd name="connsiteX6681" fmla="*/ 6050216 w 11830043"/>
              <a:gd name="connsiteY6681" fmla="*/ 251011 h 6533995"/>
              <a:gd name="connsiteX6682" fmla="*/ 6040432 w 11830043"/>
              <a:gd name="connsiteY6682" fmla="*/ 260798 h 6533995"/>
              <a:gd name="connsiteX6683" fmla="*/ 6030712 w 11830043"/>
              <a:gd name="connsiteY6683" fmla="*/ 251011 h 6533995"/>
              <a:gd name="connsiteX6684" fmla="*/ 6040432 w 11830043"/>
              <a:gd name="connsiteY6684" fmla="*/ 241287 h 6533995"/>
              <a:gd name="connsiteX6685" fmla="*/ 6281661 w 11830043"/>
              <a:gd name="connsiteY6685" fmla="*/ 241284 h 6533995"/>
              <a:gd name="connsiteX6686" fmla="*/ 6291381 w 11830043"/>
              <a:gd name="connsiteY6686" fmla="*/ 251008 h 6533995"/>
              <a:gd name="connsiteX6687" fmla="*/ 6281661 w 11830043"/>
              <a:gd name="connsiteY6687" fmla="*/ 260795 h 6533995"/>
              <a:gd name="connsiteX6688" fmla="*/ 6271877 w 11830043"/>
              <a:gd name="connsiteY6688" fmla="*/ 251008 h 6533995"/>
              <a:gd name="connsiteX6689" fmla="*/ 6281661 w 11830043"/>
              <a:gd name="connsiteY6689" fmla="*/ 241284 h 6533995"/>
              <a:gd name="connsiteX6690" fmla="*/ 6522889 w 11830043"/>
              <a:gd name="connsiteY6690" fmla="*/ 241281 h 6533995"/>
              <a:gd name="connsiteX6691" fmla="*/ 6532610 w 11830043"/>
              <a:gd name="connsiteY6691" fmla="*/ 251006 h 6533995"/>
              <a:gd name="connsiteX6692" fmla="*/ 6522889 w 11830043"/>
              <a:gd name="connsiteY6692" fmla="*/ 260792 h 6533995"/>
              <a:gd name="connsiteX6693" fmla="*/ 6513105 w 11830043"/>
              <a:gd name="connsiteY6693" fmla="*/ 251006 h 6533995"/>
              <a:gd name="connsiteX6694" fmla="*/ 6522889 w 11830043"/>
              <a:gd name="connsiteY6694" fmla="*/ 241281 h 6533995"/>
              <a:gd name="connsiteX6695" fmla="*/ 6764118 w 11830043"/>
              <a:gd name="connsiteY6695" fmla="*/ 241279 h 6533995"/>
              <a:gd name="connsiteX6696" fmla="*/ 6773902 w 11830043"/>
              <a:gd name="connsiteY6696" fmla="*/ 251003 h 6533995"/>
              <a:gd name="connsiteX6697" fmla="*/ 6764118 w 11830043"/>
              <a:gd name="connsiteY6697" fmla="*/ 260790 h 6533995"/>
              <a:gd name="connsiteX6698" fmla="*/ 6754335 w 11830043"/>
              <a:gd name="connsiteY6698" fmla="*/ 251003 h 6533995"/>
              <a:gd name="connsiteX6699" fmla="*/ 6764118 w 11830043"/>
              <a:gd name="connsiteY6699" fmla="*/ 241279 h 6533995"/>
              <a:gd name="connsiteX6700" fmla="*/ 7005346 w 11830043"/>
              <a:gd name="connsiteY6700" fmla="*/ 241276 h 6533995"/>
              <a:gd name="connsiteX6701" fmla="*/ 7015130 w 11830043"/>
              <a:gd name="connsiteY6701" fmla="*/ 251000 h 6533995"/>
              <a:gd name="connsiteX6702" fmla="*/ 7005346 w 11830043"/>
              <a:gd name="connsiteY6702" fmla="*/ 260787 h 6533995"/>
              <a:gd name="connsiteX6703" fmla="*/ 6995626 w 11830043"/>
              <a:gd name="connsiteY6703" fmla="*/ 251000 h 6533995"/>
              <a:gd name="connsiteX6704" fmla="*/ 7005346 w 11830043"/>
              <a:gd name="connsiteY6704" fmla="*/ 241276 h 6533995"/>
              <a:gd name="connsiteX6705" fmla="*/ 7246575 w 11830043"/>
              <a:gd name="connsiteY6705" fmla="*/ 241274 h 6533995"/>
              <a:gd name="connsiteX6706" fmla="*/ 7256359 w 11830043"/>
              <a:gd name="connsiteY6706" fmla="*/ 250998 h 6533995"/>
              <a:gd name="connsiteX6707" fmla="*/ 7246575 w 11830043"/>
              <a:gd name="connsiteY6707" fmla="*/ 260785 h 6533995"/>
              <a:gd name="connsiteX6708" fmla="*/ 7236855 w 11830043"/>
              <a:gd name="connsiteY6708" fmla="*/ 250998 h 6533995"/>
              <a:gd name="connsiteX6709" fmla="*/ 7246575 w 11830043"/>
              <a:gd name="connsiteY6709" fmla="*/ 241274 h 6533995"/>
              <a:gd name="connsiteX6710" fmla="*/ 7487803 w 11830043"/>
              <a:gd name="connsiteY6710" fmla="*/ 241271 h 6533995"/>
              <a:gd name="connsiteX6711" fmla="*/ 7497524 w 11830043"/>
              <a:gd name="connsiteY6711" fmla="*/ 250995 h 6533995"/>
              <a:gd name="connsiteX6712" fmla="*/ 7487803 w 11830043"/>
              <a:gd name="connsiteY6712" fmla="*/ 260782 h 6533995"/>
              <a:gd name="connsiteX6713" fmla="*/ 7478019 w 11830043"/>
              <a:gd name="connsiteY6713" fmla="*/ 250995 h 6533995"/>
              <a:gd name="connsiteX6714" fmla="*/ 7487803 w 11830043"/>
              <a:gd name="connsiteY6714" fmla="*/ 241271 h 6533995"/>
              <a:gd name="connsiteX6715" fmla="*/ 7729032 w 11830043"/>
              <a:gd name="connsiteY6715" fmla="*/ 241269 h 6533995"/>
              <a:gd name="connsiteX6716" fmla="*/ 7738753 w 11830043"/>
              <a:gd name="connsiteY6716" fmla="*/ 250993 h 6533995"/>
              <a:gd name="connsiteX6717" fmla="*/ 7729032 w 11830043"/>
              <a:gd name="connsiteY6717" fmla="*/ 260780 h 6533995"/>
              <a:gd name="connsiteX6718" fmla="*/ 7719249 w 11830043"/>
              <a:gd name="connsiteY6718" fmla="*/ 250993 h 6533995"/>
              <a:gd name="connsiteX6719" fmla="*/ 7729032 w 11830043"/>
              <a:gd name="connsiteY6719" fmla="*/ 241269 h 6533995"/>
              <a:gd name="connsiteX6720" fmla="*/ 7970260 w 11830043"/>
              <a:gd name="connsiteY6720" fmla="*/ 241266 h 6533995"/>
              <a:gd name="connsiteX6721" fmla="*/ 7980044 w 11830043"/>
              <a:gd name="connsiteY6721" fmla="*/ 250990 h 6533995"/>
              <a:gd name="connsiteX6722" fmla="*/ 7970260 w 11830043"/>
              <a:gd name="connsiteY6722" fmla="*/ 260777 h 6533995"/>
              <a:gd name="connsiteX6723" fmla="*/ 7960477 w 11830043"/>
              <a:gd name="connsiteY6723" fmla="*/ 250990 h 6533995"/>
              <a:gd name="connsiteX6724" fmla="*/ 7970260 w 11830043"/>
              <a:gd name="connsiteY6724" fmla="*/ 241266 h 6533995"/>
              <a:gd name="connsiteX6725" fmla="*/ 8211553 w 11830043"/>
              <a:gd name="connsiteY6725" fmla="*/ 241264 h 6533995"/>
              <a:gd name="connsiteX6726" fmla="*/ 8221273 w 11830043"/>
              <a:gd name="connsiteY6726" fmla="*/ 250988 h 6533995"/>
              <a:gd name="connsiteX6727" fmla="*/ 8211553 w 11830043"/>
              <a:gd name="connsiteY6727" fmla="*/ 260775 h 6533995"/>
              <a:gd name="connsiteX6728" fmla="*/ 8201769 w 11830043"/>
              <a:gd name="connsiteY6728" fmla="*/ 250988 h 6533995"/>
              <a:gd name="connsiteX6729" fmla="*/ 8211553 w 11830043"/>
              <a:gd name="connsiteY6729" fmla="*/ 241264 h 6533995"/>
              <a:gd name="connsiteX6730" fmla="*/ 8452781 w 11830043"/>
              <a:gd name="connsiteY6730" fmla="*/ 241261 h 6533995"/>
              <a:gd name="connsiteX6731" fmla="*/ 8462566 w 11830043"/>
              <a:gd name="connsiteY6731" fmla="*/ 250985 h 6533995"/>
              <a:gd name="connsiteX6732" fmla="*/ 8452781 w 11830043"/>
              <a:gd name="connsiteY6732" fmla="*/ 260772 h 6533995"/>
              <a:gd name="connsiteX6733" fmla="*/ 8443061 w 11830043"/>
              <a:gd name="connsiteY6733" fmla="*/ 250985 h 6533995"/>
              <a:gd name="connsiteX6734" fmla="*/ 8452781 w 11830043"/>
              <a:gd name="connsiteY6734" fmla="*/ 241261 h 6533995"/>
              <a:gd name="connsiteX6735" fmla="*/ 8694009 w 11830043"/>
              <a:gd name="connsiteY6735" fmla="*/ 241259 h 6533995"/>
              <a:gd name="connsiteX6736" fmla="*/ 8703730 w 11830043"/>
              <a:gd name="connsiteY6736" fmla="*/ 250983 h 6533995"/>
              <a:gd name="connsiteX6737" fmla="*/ 8694009 w 11830043"/>
              <a:gd name="connsiteY6737" fmla="*/ 260770 h 6533995"/>
              <a:gd name="connsiteX6738" fmla="*/ 8684289 w 11830043"/>
              <a:gd name="connsiteY6738" fmla="*/ 250983 h 6533995"/>
              <a:gd name="connsiteX6739" fmla="*/ 8694009 w 11830043"/>
              <a:gd name="connsiteY6739" fmla="*/ 241259 h 6533995"/>
              <a:gd name="connsiteX6740" fmla="*/ 8935237 w 11830043"/>
              <a:gd name="connsiteY6740" fmla="*/ 241256 h 6533995"/>
              <a:gd name="connsiteX6741" fmla="*/ 8944958 w 11830043"/>
              <a:gd name="connsiteY6741" fmla="*/ 250980 h 6533995"/>
              <a:gd name="connsiteX6742" fmla="*/ 8935237 w 11830043"/>
              <a:gd name="connsiteY6742" fmla="*/ 260767 h 6533995"/>
              <a:gd name="connsiteX6743" fmla="*/ 8925454 w 11830043"/>
              <a:gd name="connsiteY6743" fmla="*/ 250980 h 6533995"/>
              <a:gd name="connsiteX6744" fmla="*/ 8935237 w 11830043"/>
              <a:gd name="connsiteY6744" fmla="*/ 241256 h 6533995"/>
              <a:gd name="connsiteX6745" fmla="*/ 9176467 w 11830043"/>
              <a:gd name="connsiteY6745" fmla="*/ 241254 h 6533995"/>
              <a:gd name="connsiteX6746" fmla="*/ 9186187 w 11830043"/>
              <a:gd name="connsiteY6746" fmla="*/ 250978 h 6533995"/>
              <a:gd name="connsiteX6747" fmla="*/ 9176467 w 11830043"/>
              <a:gd name="connsiteY6747" fmla="*/ 260765 h 6533995"/>
              <a:gd name="connsiteX6748" fmla="*/ 9166683 w 11830043"/>
              <a:gd name="connsiteY6748" fmla="*/ 250978 h 6533995"/>
              <a:gd name="connsiteX6749" fmla="*/ 9176467 w 11830043"/>
              <a:gd name="connsiteY6749" fmla="*/ 241254 h 6533995"/>
              <a:gd name="connsiteX6750" fmla="*/ 9417695 w 11830043"/>
              <a:gd name="connsiteY6750" fmla="*/ 241251 h 6533995"/>
              <a:gd name="connsiteX6751" fmla="*/ 9427416 w 11830043"/>
              <a:gd name="connsiteY6751" fmla="*/ 250975 h 6533995"/>
              <a:gd name="connsiteX6752" fmla="*/ 9417695 w 11830043"/>
              <a:gd name="connsiteY6752" fmla="*/ 260762 h 6533995"/>
              <a:gd name="connsiteX6753" fmla="*/ 9407911 w 11830043"/>
              <a:gd name="connsiteY6753" fmla="*/ 250975 h 6533995"/>
              <a:gd name="connsiteX6754" fmla="*/ 9417695 w 11830043"/>
              <a:gd name="connsiteY6754" fmla="*/ 241251 h 6533995"/>
              <a:gd name="connsiteX6755" fmla="*/ 9649203 w 11830043"/>
              <a:gd name="connsiteY6755" fmla="*/ 129 h 6533995"/>
              <a:gd name="connsiteX6756" fmla="*/ 9658923 w 11830043"/>
              <a:gd name="connsiteY6756" fmla="*/ 9916 h 6533995"/>
              <a:gd name="connsiteX6757" fmla="*/ 9649203 w 11830043"/>
              <a:gd name="connsiteY6757" fmla="*/ 19640 h 6533995"/>
              <a:gd name="connsiteX6758" fmla="*/ 9639483 w 11830043"/>
              <a:gd name="connsiteY6758" fmla="*/ 9916 h 6533995"/>
              <a:gd name="connsiteX6759" fmla="*/ 9649203 w 11830043"/>
              <a:gd name="connsiteY6759" fmla="*/ 129 h 6533995"/>
              <a:gd name="connsiteX6760" fmla="*/ 9890432 w 11830043"/>
              <a:gd name="connsiteY6760" fmla="*/ 126 h 6533995"/>
              <a:gd name="connsiteX6761" fmla="*/ 9900152 w 11830043"/>
              <a:gd name="connsiteY6761" fmla="*/ 9913 h 6533995"/>
              <a:gd name="connsiteX6762" fmla="*/ 9890432 w 11830043"/>
              <a:gd name="connsiteY6762" fmla="*/ 19637 h 6533995"/>
              <a:gd name="connsiteX6763" fmla="*/ 9880648 w 11830043"/>
              <a:gd name="connsiteY6763" fmla="*/ 9913 h 6533995"/>
              <a:gd name="connsiteX6764" fmla="*/ 9890432 w 11830043"/>
              <a:gd name="connsiteY6764" fmla="*/ 126 h 6533995"/>
              <a:gd name="connsiteX6765" fmla="*/ 10131660 w 11830043"/>
              <a:gd name="connsiteY6765" fmla="*/ 124 h 6533995"/>
              <a:gd name="connsiteX6766" fmla="*/ 10141444 w 11830043"/>
              <a:gd name="connsiteY6766" fmla="*/ 9911 h 6533995"/>
              <a:gd name="connsiteX6767" fmla="*/ 10131660 w 11830043"/>
              <a:gd name="connsiteY6767" fmla="*/ 19635 h 6533995"/>
              <a:gd name="connsiteX6768" fmla="*/ 10121940 w 11830043"/>
              <a:gd name="connsiteY6768" fmla="*/ 9911 h 6533995"/>
              <a:gd name="connsiteX6769" fmla="*/ 10131660 w 11830043"/>
              <a:gd name="connsiteY6769" fmla="*/ 124 h 6533995"/>
              <a:gd name="connsiteX6770" fmla="*/ 10372888 w 11830043"/>
              <a:gd name="connsiteY6770" fmla="*/ 121 h 6533995"/>
              <a:gd name="connsiteX6771" fmla="*/ 10382673 w 11830043"/>
              <a:gd name="connsiteY6771" fmla="*/ 9908 h 6533995"/>
              <a:gd name="connsiteX6772" fmla="*/ 10372888 w 11830043"/>
              <a:gd name="connsiteY6772" fmla="*/ 19632 h 6533995"/>
              <a:gd name="connsiteX6773" fmla="*/ 10363168 w 11830043"/>
              <a:gd name="connsiteY6773" fmla="*/ 9908 h 6533995"/>
              <a:gd name="connsiteX6774" fmla="*/ 10372888 w 11830043"/>
              <a:gd name="connsiteY6774" fmla="*/ 121 h 6533995"/>
              <a:gd name="connsiteX6775" fmla="*/ 10614116 w 11830043"/>
              <a:gd name="connsiteY6775" fmla="*/ 118 h 6533995"/>
              <a:gd name="connsiteX6776" fmla="*/ 10623901 w 11830043"/>
              <a:gd name="connsiteY6776" fmla="*/ 9905 h 6533995"/>
              <a:gd name="connsiteX6777" fmla="*/ 10614116 w 11830043"/>
              <a:gd name="connsiteY6777" fmla="*/ 19629 h 6533995"/>
              <a:gd name="connsiteX6778" fmla="*/ 10604396 w 11830043"/>
              <a:gd name="connsiteY6778" fmla="*/ 9905 h 6533995"/>
              <a:gd name="connsiteX6779" fmla="*/ 10614116 w 11830043"/>
              <a:gd name="connsiteY6779" fmla="*/ 118 h 6533995"/>
              <a:gd name="connsiteX6780" fmla="*/ 10855345 w 11830043"/>
              <a:gd name="connsiteY6780" fmla="*/ 116 h 6533995"/>
              <a:gd name="connsiteX6781" fmla="*/ 10865065 w 11830043"/>
              <a:gd name="connsiteY6781" fmla="*/ 9903 h 6533995"/>
              <a:gd name="connsiteX6782" fmla="*/ 10855345 w 11830043"/>
              <a:gd name="connsiteY6782" fmla="*/ 19627 h 6533995"/>
              <a:gd name="connsiteX6783" fmla="*/ 10845625 w 11830043"/>
              <a:gd name="connsiteY6783" fmla="*/ 9903 h 6533995"/>
              <a:gd name="connsiteX6784" fmla="*/ 10855345 w 11830043"/>
              <a:gd name="connsiteY6784" fmla="*/ 116 h 6533995"/>
              <a:gd name="connsiteX6785" fmla="*/ 11096574 w 11830043"/>
              <a:gd name="connsiteY6785" fmla="*/ 113 h 6533995"/>
              <a:gd name="connsiteX6786" fmla="*/ 11106294 w 11830043"/>
              <a:gd name="connsiteY6786" fmla="*/ 9900 h 6533995"/>
              <a:gd name="connsiteX6787" fmla="*/ 11096574 w 11830043"/>
              <a:gd name="connsiteY6787" fmla="*/ 19624 h 6533995"/>
              <a:gd name="connsiteX6788" fmla="*/ 11086790 w 11830043"/>
              <a:gd name="connsiteY6788" fmla="*/ 9900 h 6533995"/>
              <a:gd name="connsiteX6789" fmla="*/ 11096574 w 11830043"/>
              <a:gd name="connsiteY6789" fmla="*/ 113 h 6533995"/>
              <a:gd name="connsiteX6790" fmla="*/ 11337802 w 11830043"/>
              <a:gd name="connsiteY6790" fmla="*/ 110 h 6533995"/>
              <a:gd name="connsiteX6791" fmla="*/ 11347587 w 11830043"/>
              <a:gd name="connsiteY6791" fmla="*/ 9898 h 6533995"/>
              <a:gd name="connsiteX6792" fmla="*/ 11337802 w 11830043"/>
              <a:gd name="connsiteY6792" fmla="*/ 19621 h 6533995"/>
              <a:gd name="connsiteX6793" fmla="*/ 11328082 w 11830043"/>
              <a:gd name="connsiteY6793" fmla="*/ 9898 h 6533995"/>
              <a:gd name="connsiteX6794" fmla="*/ 11337802 w 11830043"/>
              <a:gd name="connsiteY6794" fmla="*/ 110 h 6533995"/>
              <a:gd name="connsiteX6795" fmla="*/ 11579030 w 11830043"/>
              <a:gd name="connsiteY6795" fmla="*/ 108 h 6533995"/>
              <a:gd name="connsiteX6796" fmla="*/ 11588815 w 11830043"/>
              <a:gd name="connsiteY6796" fmla="*/ 9895 h 6533995"/>
              <a:gd name="connsiteX6797" fmla="*/ 11579030 w 11830043"/>
              <a:gd name="connsiteY6797" fmla="*/ 19619 h 6533995"/>
              <a:gd name="connsiteX6798" fmla="*/ 11569310 w 11830043"/>
              <a:gd name="connsiteY6798" fmla="*/ 9895 h 6533995"/>
              <a:gd name="connsiteX6799" fmla="*/ 11579030 w 11830043"/>
              <a:gd name="connsiteY6799" fmla="*/ 108 h 6533995"/>
              <a:gd name="connsiteX6800" fmla="*/ 11820259 w 11830043"/>
              <a:gd name="connsiteY6800" fmla="*/ 105 h 6533995"/>
              <a:gd name="connsiteX6801" fmla="*/ 11830043 w 11830043"/>
              <a:gd name="connsiteY6801" fmla="*/ 9892 h 6533995"/>
              <a:gd name="connsiteX6802" fmla="*/ 11820259 w 11830043"/>
              <a:gd name="connsiteY6802" fmla="*/ 19616 h 6533995"/>
              <a:gd name="connsiteX6803" fmla="*/ 11810539 w 11830043"/>
              <a:gd name="connsiteY6803" fmla="*/ 9892 h 6533995"/>
              <a:gd name="connsiteX6804" fmla="*/ 11820259 w 11830043"/>
              <a:gd name="connsiteY6804" fmla="*/ 105 h 6533995"/>
              <a:gd name="connsiteX6805" fmla="*/ 9720 w 11830043"/>
              <a:gd name="connsiteY6805" fmla="*/ 103 h 6533995"/>
              <a:gd name="connsiteX6806" fmla="*/ 19503 w 11830043"/>
              <a:gd name="connsiteY6806" fmla="*/ 9890 h 6533995"/>
              <a:gd name="connsiteX6807" fmla="*/ 9720 w 11830043"/>
              <a:gd name="connsiteY6807" fmla="*/ 19614 h 6533995"/>
              <a:gd name="connsiteX6808" fmla="*/ 0 w 11830043"/>
              <a:gd name="connsiteY6808" fmla="*/ 9890 h 6533995"/>
              <a:gd name="connsiteX6809" fmla="*/ 9720 w 11830043"/>
              <a:gd name="connsiteY6809" fmla="*/ 103 h 6533995"/>
              <a:gd name="connsiteX6810" fmla="*/ 251003 w 11830043"/>
              <a:gd name="connsiteY6810" fmla="*/ 100 h 6533995"/>
              <a:gd name="connsiteX6811" fmla="*/ 260787 w 11830043"/>
              <a:gd name="connsiteY6811" fmla="*/ 9887 h 6533995"/>
              <a:gd name="connsiteX6812" fmla="*/ 251003 w 11830043"/>
              <a:gd name="connsiteY6812" fmla="*/ 19611 h 6533995"/>
              <a:gd name="connsiteX6813" fmla="*/ 241283 w 11830043"/>
              <a:gd name="connsiteY6813" fmla="*/ 9887 h 6533995"/>
              <a:gd name="connsiteX6814" fmla="*/ 251003 w 11830043"/>
              <a:gd name="connsiteY6814" fmla="*/ 100 h 6533995"/>
              <a:gd name="connsiteX6815" fmla="*/ 492223 w 11830043"/>
              <a:gd name="connsiteY6815" fmla="*/ 97 h 6533995"/>
              <a:gd name="connsiteX6816" fmla="*/ 501942 w 11830043"/>
              <a:gd name="connsiteY6816" fmla="*/ 9884 h 6533995"/>
              <a:gd name="connsiteX6817" fmla="*/ 492223 w 11830043"/>
              <a:gd name="connsiteY6817" fmla="*/ 19608 h 6533995"/>
              <a:gd name="connsiteX6818" fmla="*/ 482439 w 11830043"/>
              <a:gd name="connsiteY6818" fmla="*/ 9884 h 6533995"/>
              <a:gd name="connsiteX6819" fmla="*/ 492223 w 11830043"/>
              <a:gd name="connsiteY6819" fmla="*/ 97 h 6533995"/>
              <a:gd name="connsiteX6820" fmla="*/ 733443 w 11830043"/>
              <a:gd name="connsiteY6820" fmla="*/ 95 h 6533995"/>
              <a:gd name="connsiteX6821" fmla="*/ 743163 w 11830043"/>
              <a:gd name="connsiteY6821" fmla="*/ 9882 h 6533995"/>
              <a:gd name="connsiteX6822" fmla="*/ 733443 w 11830043"/>
              <a:gd name="connsiteY6822" fmla="*/ 19606 h 6533995"/>
              <a:gd name="connsiteX6823" fmla="*/ 723660 w 11830043"/>
              <a:gd name="connsiteY6823" fmla="*/ 9882 h 6533995"/>
              <a:gd name="connsiteX6824" fmla="*/ 733443 w 11830043"/>
              <a:gd name="connsiteY6824" fmla="*/ 95 h 6533995"/>
              <a:gd name="connsiteX6825" fmla="*/ 974663 w 11830043"/>
              <a:gd name="connsiteY6825" fmla="*/ 92 h 6533995"/>
              <a:gd name="connsiteX6826" fmla="*/ 984447 w 11830043"/>
              <a:gd name="connsiteY6826" fmla="*/ 9879 h 6533995"/>
              <a:gd name="connsiteX6827" fmla="*/ 974663 w 11830043"/>
              <a:gd name="connsiteY6827" fmla="*/ 19603 h 6533995"/>
              <a:gd name="connsiteX6828" fmla="*/ 964944 w 11830043"/>
              <a:gd name="connsiteY6828" fmla="*/ 9879 h 6533995"/>
              <a:gd name="connsiteX6829" fmla="*/ 974663 w 11830043"/>
              <a:gd name="connsiteY6829" fmla="*/ 92 h 6533995"/>
              <a:gd name="connsiteX6830" fmla="*/ 1215884 w 11830043"/>
              <a:gd name="connsiteY6830" fmla="*/ 89 h 6533995"/>
              <a:gd name="connsiteX6831" fmla="*/ 1225667 w 11830043"/>
              <a:gd name="connsiteY6831" fmla="*/ 9877 h 6533995"/>
              <a:gd name="connsiteX6832" fmla="*/ 1215884 w 11830043"/>
              <a:gd name="connsiteY6832" fmla="*/ 19600 h 6533995"/>
              <a:gd name="connsiteX6833" fmla="*/ 1206164 w 11830043"/>
              <a:gd name="connsiteY6833" fmla="*/ 9877 h 6533995"/>
              <a:gd name="connsiteX6834" fmla="*/ 1215884 w 11830043"/>
              <a:gd name="connsiteY6834" fmla="*/ 89 h 6533995"/>
              <a:gd name="connsiteX6835" fmla="*/ 1457105 w 11830043"/>
              <a:gd name="connsiteY6835" fmla="*/ 87 h 6533995"/>
              <a:gd name="connsiteX6836" fmla="*/ 1466825 w 11830043"/>
              <a:gd name="connsiteY6836" fmla="*/ 9874 h 6533995"/>
              <a:gd name="connsiteX6837" fmla="*/ 1457105 w 11830043"/>
              <a:gd name="connsiteY6837" fmla="*/ 19598 h 6533995"/>
              <a:gd name="connsiteX6838" fmla="*/ 1447321 w 11830043"/>
              <a:gd name="connsiteY6838" fmla="*/ 9874 h 6533995"/>
              <a:gd name="connsiteX6839" fmla="*/ 1457105 w 11830043"/>
              <a:gd name="connsiteY6839" fmla="*/ 87 h 6533995"/>
              <a:gd name="connsiteX6840" fmla="*/ 1698330 w 11830043"/>
              <a:gd name="connsiteY6840" fmla="*/ 84 h 6533995"/>
              <a:gd name="connsiteX6841" fmla="*/ 1708116 w 11830043"/>
              <a:gd name="connsiteY6841" fmla="*/ 9871 h 6533995"/>
              <a:gd name="connsiteX6842" fmla="*/ 1698330 w 11830043"/>
              <a:gd name="connsiteY6842" fmla="*/ 19595 h 6533995"/>
              <a:gd name="connsiteX6843" fmla="*/ 1688545 w 11830043"/>
              <a:gd name="connsiteY6843" fmla="*/ 9871 h 6533995"/>
              <a:gd name="connsiteX6844" fmla="*/ 1698330 w 11830043"/>
              <a:gd name="connsiteY6844" fmla="*/ 84 h 6533995"/>
              <a:gd name="connsiteX6845" fmla="*/ 1939580 w 11830043"/>
              <a:gd name="connsiteY6845" fmla="*/ 82 h 6533995"/>
              <a:gd name="connsiteX6846" fmla="*/ 1949362 w 11830043"/>
              <a:gd name="connsiteY6846" fmla="*/ 9869 h 6533995"/>
              <a:gd name="connsiteX6847" fmla="*/ 1939580 w 11830043"/>
              <a:gd name="connsiteY6847" fmla="*/ 19593 h 6533995"/>
              <a:gd name="connsiteX6848" fmla="*/ 1929858 w 11830043"/>
              <a:gd name="connsiteY6848" fmla="*/ 9869 h 6533995"/>
              <a:gd name="connsiteX6849" fmla="*/ 1939580 w 11830043"/>
              <a:gd name="connsiteY6849" fmla="*/ 82 h 6533995"/>
              <a:gd name="connsiteX6850" fmla="*/ 2180788 w 11830043"/>
              <a:gd name="connsiteY6850" fmla="*/ 79 h 6533995"/>
              <a:gd name="connsiteX6851" fmla="*/ 2190577 w 11830043"/>
              <a:gd name="connsiteY6851" fmla="*/ 9866 h 6533995"/>
              <a:gd name="connsiteX6852" fmla="*/ 2180788 w 11830043"/>
              <a:gd name="connsiteY6852" fmla="*/ 19590 h 6533995"/>
              <a:gd name="connsiteX6853" fmla="*/ 2171080 w 11830043"/>
              <a:gd name="connsiteY6853" fmla="*/ 9866 h 6533995"/>
              <a:gd name="connsiteX6854" fmla="*/ 2180788 w 11830043"/>
              <a:gd name="connsiteY6854" fmla="*/ 79 h 6533995"/>
              <a:gd name="connsiteX6855" fmla="*/ 2422035 w 11830043"/>
              <a:gd name="connsiteY6855" fmla="*/ 76 h 6533995"/>
              <a:gd name="connsiteX6856" fmla="*/ 2431751 w 11830043"/>
              <a:gd name="connsiteY6856" fmla="*/ 9863 h 6533995"/>
              <a:gd name="connsiteX6857" fmla="*/ 2422035 w 11830043"/>
              <a:gd name="connsiteY6857" fmla="*/ 19587 h 6533995"/>
              <a:gd name="connsiteX6858" fmla="*/ 2412254 w 11830043"/>
              <a:gd name="connsiteY6858" fmla="*/ 9863 h 6533995"/>
              <a:gd name="connsiteX6859" fmla="*/ 2422035 w 11830043"/>
              <a:gd name="connsiteY6859" fmla="*/ 76 h 6533995"/>
              <a:gd name="connsiteX6860" fmla="*/ 2663272 w 11830043"/>
              <a:gd name="connsiteY6860" fmla="*/ 74 h 6533995"/>
              <a:gd name="connsiteX6861" fmla="*/ 2672996 w 11830043"/>
              <a:gd name="connsiteY6861" fmla="*/ 9861 h 6533995"/>
              <a:gd name="connsiteX6862" fmla="*/ 2663272 w 11830043"/>
              <a:gd name="connsiteY6862" fmla="*/ 19585 h 6533995"/>
              <a:gd name="connsiteX6863" fmla="*/ 2653489 w 11830043"/>
              <a:gd name="connsiteY6863" fmla="*/ 9861 h 6533995"/>
              <a:gd name="connsiteX6864" fmla="*/ 2663272 w 11830043"/>
              <a:gd name="connsiteY6864" fmla="*/ 74 h 6533995"/>
              <a:gd name="connsiteX6865" fmla="*/ 2904569 w 11830043"/>
              <a:gd name="connsiteY6865" fmla="*/ 71 h 6533995"/>
              <a:gd name="connsiteX6866" fmla="*/ 2914352 w 11830043"/>
              <a:gd name="connsiteY6866" fmla="*/ 9858 h 6533995"/>
              <a:gd name="connsiteX6867" fmla="*/ 2904569 w 11830043"/>
              <a:gd name="connsiteY6867" fmla="*/ 19582 h 6533995"/>
              <a:gd name="connsiteX6868" fmla="*/ 2894788 w 11830043"/>
              <a:gd name="connsiteY6868" fmla="*/ 9858 h 6533995"/>
              <a:gd name="connsiteX6869" fmla="*/ 2904569 w 11830043"/>
              <a:gd name="connsiteY6869" fmla="*/ 71 h 6533995"/>
              <a:gd name="connsiteX6870" fmla="*/ 3145749 w 11830043"/>
              <a:gd name="connsiteY6870" fmla="*/ 68 h 6533995"/>
              <a:gd name="connsiteX6871" fmla="*/ 3155530 w 11830043"/>
              <a:gd name="connsiteY6871" fmla="*/ 9855 h 6533995"/>
              <a:gd name="connsiteX6872" fmla="*/ 3145749 w 11830043"/>
              <a:gd name="connsiteY6872" fmla="*/ 19579 h 6533995"/>
              <a:gd name="connsiteX6873" fmla="*/ 3136030 w 11830043"/>
              <a:gd name="connsiteY6873" fmla="*/ 9855 h 6533995"/>
              <a:gd name="connsiteX6874" fmla="*/ 3145749 w 11830043"/>
              <a:gd name="connsiteY6874" fmla="*/ 68 h 6533995"/>
              <a:gd name="connsiteX6875" fmla="*/ 3386956 w 11830043"/>
              <a:gd name="connsiteY6875" fmla="*/ 66 h 6533995"/>
              <a:gd name="connsiteX6876" fmla="*/ 3396741 w 11830043"/>
              <a:gd name="connsiteY6876" fmla="*/ 9853 h 6533995"/>
              <a:gd name="connsiteX6877" fmla="*/ 3386956 w 11830043"/>
              <a:gd name="connsiteY6877" fmla="*/ 19577 h 6533995"/>
              <a:gd name="connsiteX6878" fmla="*/ 3377234 w 11830043"/>
              <a:gd name="connsiteY6878" fmla="*/ 9853 h 6533995"/>
              <a:gd name="connsiteX6879" fmla="*/ 3386956 w 11830043"/>
              <a:gd name="connsiteY6879" fmla="*/ 66 h 6533995"/>
              <a:gd name="connsiteX6880" fmla="*/ 3628209 w 11830043"/>
              <a:gd name="connsiteY6880" fmla="*/ 63 h 6533995"/>
              <a:gd name="connsiteX6881" fmla="*/ 3637930 w 11830043"/>
              <a:gd name="connsiteY6881" fmla="*/ 9850 h 6533995"/>
              <a:gd name="connsiteX6882" fmla="*/ 3628209 w 11830043"/>
              <a:gd name="connsiteY6882" fmla="*/ 19574 h 6533995"/>
              <a:gd name="connsiteX6883" fmla="*/ 3618428 w 11830043"/>
              <a:gd name="connsiteY6883" fmla="*/ 9850 h 6533995"/>
              <a:gd name="connsiteX6884" fmla="*/ 3628209 w 11830043"/>
              <a:gd name="connsiteY6884" fmla="*/ 63 h 6533995"/>
              <a:gd name="connsiteX6885" fmla="*/ 3869427 w 11830043"/>
              <a:gd name="connsiteY6885" fmla="*/ 61 h 6533995"/>
              <a:gd name="connsiteX6886" fmla="*/ 3879147 w 11830043"/>
              <a:gd name="connsiteY6886" fmla="*/ 9848 h 6533995"/>
              <a:gd name="connsiteX6887" fmla="*/ 3869427 w 11830043"/>
              <a:gd name="connsiteY6887" fmla="*/ 19572 h 6533995"/>
              <a:gd name="connsiteX6888" fmla="*/ 3859645 w 11830043"/>
              <a:gd name="connsiteY6888" fmla="*/ 9848 h 6533995"/>
              <a:gd name="connsiteX6889" fmla="*/ 3869427 w 11830043"/>
              <a:gd name="connsiteY6889" fmla="*/ 61 h 6533995"/>
              <a:gd name="connsiteX6890" fmla="*/ 4110581 w 11830043"/>
              <a:gd name="connsiteY6890" fmla="*/ 58 h 6533995"/>
              <a:gd name="connsiteX6891" fmla="*/ 4120362 w 11830043"/>
              <a:gd name="connsiteY6891" fmla="*/ 9845 h 6533995"/>
              <a:gd name="connsiteX6892" fmla="*/ 4110581 w 11830043"/>
              <a:gd name="connsiteY6892" fmla="*/ 19569 h 6533995"/>
              <a:gd name="connsiteX6893" fmla="*/ 4100797 w 11830043"/>
              <a:gd name="connsiteY6893" fmla="*/ 9845 h 6533995"/>
              <a:gd name="connsiteX6894" fmla="*/ 4110581 w 11830043"/>
              <a:gd name="connsiteY6894" fmla="*/ 58 h 6533995"/>
              <a:gd name="connsiteX6895" fmla="*/ 4351806 w 11830043"/>
              <a:gd name="connsiteY6895" fmla="*/ 55 h 6533995"/>
              <a:gd name="connsiteX6896" fmla="*/ 4361580 w 11830043"/>
              <a:gd name="connsiteY6896" fmla="*/ 9842 h 6533995"/>
              <a:gd name="connsiteX6897" fmla="*/ 4351806 w 11830043"/>
              <a:gd name="connsiteY6897" fmla="*/ 19566 h 6533995"/>
              <a:gd name="connsiteX6898" fmla="*/ 4342006 w 11830043"/>
              <a:gd name="connsiteY6898" fmla="*/ 9842 h 6533995"/>
              <a:gd name="connsiteX6899" fmla="*/ 4351806 w 11830043"/>
              <a:gd name="connsiteY6899" fmla="*/ 55 h 6533995"/>
              <a:gd name="connsiteX6900" fmla="*/ 4593017 w 11830043"/>
              <a:gd name="connsiteY6900" fmla="*/ 53 h 6533995"/>
              <a:gd name="connsiteX6901" fmla="*/ 4602795 w 11830043"/>
              <a:gd name="connsiteY6901" fmla="*/ 9840 h 6533995"/>
              <a:gd name="connsiteX6902" fmla="*/ 4593017 w 11830043"/>
              <a:gd name="connsiteY6902" fmla="*/ 19564 h 6533995"/>
              <a:gd name="connsiteX6903" fmla="*/ 4583304 w 11830043"/>
              <a:gd name="connsiteY6903" fmla="*/ 9840 h 6533995"/>
              <a:gd name="connsiteX6904" fmla="*/ 4593017 w 11830043"/>
              <a:gd name="connsiteY6904" fmla="*/ 53 h 6533995"/>
              <a:gd name="connsiteX6905" fmla="*/ 4834252 w 11830043"/>
              <a:gd name="connsiteY6905" fmla="*/ 50 h 6533995"/>
              <a:gd name="connsiteX6906" fmla="*/ 4844038 w 11830043"/>
              <a:gd name="connsiteY6906" fmla="*/ 9837 h 6533995"/>
              <a:gd name="connsiteX6907" fmla="*/ 4834252 w 11830043"/>
              <a:gd name="connsiteY6907" fmla="*/ 19561 h 6533995"/>
              <a:gd name="connsiteX6908" fmla="*/ 4824532 w 11830043"/>
              <a:gd name="connsiteY6908" fmla="*/ 9837 h 6533995"/>
              <a:gd name="connsiteX6909" fmla="*/ 4834252 w 11830043"/>
              <a:gd name="connsiteY6909" fmla="*/ 50 h 6533995"/>
              <a:gd name="connsiteX6910" fmla="*/ 5075485 w 11830043"/>
              <a:gd name="connsiteY6910" fmla="*/ 47 h 6533995"/>
              <a:gd name="connsiteX6911" fmla="*/ 5085201 w 11830043"/>
              <a:gd name="connsiteY6911" fmla="*/ 9834 h 6533995"/>
              <a:gd name="connsiteX6912" fmla="*/ 5075485 w 11830043"/>
              <a:gd name="connsiteY6912" fmla="*/ 19558 h 6533995"/>
              <a:gd name="connsiteX6913" fmla="*/ 5065704 w 11830043"/>
              <a:gd name="connsiteY6913" fmla="*/ 9834 h 6533995"/>
              <a:gd name="connsiteX6914" fmla="*/ 5075485 w 11830043"/>
              <a:gd name="connsiteY6914" fmla="*/ 47 h 6533995"/>
              <a:gd name="connsiteX6915" fmla="*/ 5316710 w 11830043"/>
              <a:gd name="connsiteY6915" fmla="*/ 45 h 6533995"/>
              <a:gd name="connsiteX6916" fmla="*/ 5326429 w 11830043"/>
              <a:gd name="connsiteY6916" fmla="*/ 9832 h 6533995"/>
              <a:gd name="connsiteX6917" fmla="*/ 5316710 w 11830043"/>
              <a:gd name="connsiteY6917" fmla="*/ 19556 h 6533995"/>
              <a:gd name="connsiteX6918" fmla="*/ 5306924 w 11830043"/>
              <a:gd name="connsiteY6918" fmla="*/ 9832 h 6533995"/>
              <a:gd name="connsiteX6919" fmla="*/ 5316710 w 11830043"/>
              <a:gd name="connsiteY6919" fmla="*/ 45 h 6533995"/>
              <a:gd name="connsiteX6920" fmla="*/ 5557991 w 11830043"/>
              <a:gd name="connsiteY6920" fmla="*/ 42 h 6533995"/>
              <a:gd name="connsiteX6921" fmla="*/ 5567774 w 11830043"/>
              <a:gd name="connsiteY6921" fmla="*/ 9829 h 6533995"/>
              <a:gd name="connsiteX6922" fmla="*/ 5557991 w 11830043"/>
              <a:gd name="connsiteY6922" fmla="*/ 19553 h 6533995"/>
              <a:gd name="connsiteX6923" fmla="*/ 5548208 w 11830043"/>
              <a:gd name="connsiteY6923" fmla="*/ 9829 h 6533995"/>
              <a:gd name="connsiteX6924" fmla="*/ 5557991 w 11830043"/>
              <a:gd name="connsiteY6924" fmla="*/ 42 h 6533995"/>
              <a:gd name="connsiteX6925" fmla="*/ 5799205 w 11830043"/>
              <a:gd name="connsiteY6925" fmla="*/ 40 h 6533995"/>
              <a:gd name="connsiteX6926" fmla="*/ 5808989 w 11830043"/>
              <a:gd name="connsiteY6926" fmla="*/ 9827 h 6533995"/>
              <a:gd name="connsiteX6927" fmla="*/ 5799205 w 11830043"/>
              <a:gd name="connsiteY6927" fmla="*/ 19551 h 6533995"/>
              <a:gd name="connsiteX6928" fmla="*/ 5789486 w 11830043"/>
              <a:gd name="connsiteY6928" fmla="*/ 9827 h 6533995"/>
              <a:gd name="connsiteX6929" fmla="*/ 5799205 w 11830043"/>
              <a:gd name="connsiteY6929" fmla="*/ 40 h 6533995"/>
              <a:gd name="connsiteX6930" fmla="*/ 6040432 w 11830043"/>
              <a:gd name="connsiteY6930" fmla="*/ 37 h 6533995"/>
              <a:gd name="connsiteX6931" fmla="*/ 6050216 w 11830043"/>
              <a:gd name="connsiteY6931" fmla="*/ 9824 h 6533995"/>
              <a:gd name="connsiteX6932" fmla="*/ 6040432 w 11830043"/>
              <a:gd name="connsiteY6932" fmla="*/ 19548 h 6533995"/>
              <a:gd name="connsiteX6933" fmla="*/ 6030712 w 11830043"/>
              <a:gd name="connsiteY6933" fmla="*/ 9824 h 6533995"/>
              <a:gd name="connsiteX6934" fmla="*/ 6040432 w 11830043"/>
              <a:gd name="connsiteY6934" fmla="*/ 37 h 6533995"/>
              <a:gd name="connsiteX6935" fmla="*/ 6281661 w 11830043"/>
              <a:gd name="connsiteY6935" fmla="*/ 34 h 6533995"/>
              <a:gd name="connsiteX6936" fmla="*/ 6291381 w 11830043"/>
              <a:gd name="connsiteY6936" fmla="*/ 9821 h 6533995"/>
              <a:gd name="connsiteX6937" fmla="*/ 6281661 w 11830043"/>
              <a:gd name="connsiteY6937" fmla="*/ 19545 h 6533995"/>
              <a:gd name="connsiteX6938" fmla="*/ 6271877 w 11830043"/>
              <a:gd name="connsiteY6938" fmla="*/ 9821 h 6533995"/>
              <a:gd name="connsiteX6939" fmla="*/ 6281661 w 11830043"/>
              <a:gd name="connsiteY6939" fmla="*/ 34 h 6533995"/>
              <a:gd name="connsiteX6940" fmla="*/ 6522889 w 11830043"/>
              <a:gd name="connsiteY6940" fmla="*/ 32 h 6533995"/>
              <a:gd name="connsiteX6941" fmla="*/ 6532610 w 11830043"/>
              <a:gd name="connsiteY6941" fmla="*/ 9819 h 6533995"/>
              <a:gd name="connsiteX6942" fmla="*/ 6522889 w 11830043"/>
              <a:gd name="connsiteY6942" fmla="*/ 19543 h 6533995"/>
              <a:gd name="connsiteX6943" fmla="*/ 6513105 w 11830043"/>
              <a:gd name="connsiteY6943" fmla="*/ 9819 h 6533995"/>
              <a:gd name="connsiteX6944" fmla="*/ 6522889 w 11830043"/>
              <a:gd name="connsiteY6944" fmla="*/ 32 h 6533995"/>
              <a:gd name="connsiteX6945" fmla="*/ 6764118 w 11830043"/>
              <a:gd name="connsiteY6945" fmla="*/ 29 h 6533995"/>
              <a:gd name="connsiteX6946" fmla="*/ 6773902 w 11830043"/>
              <a:gd name="connsiteY6946" fmla="*/ 9816 h 6533995"/>
              <a:gd name="connsiteX6947" fmla="*/ 6764118 w 11830043"/>
              <a:gd name="connsiteY6947" fmla="*/ 19540 h 6533995"/>
              <a:gd name="connsiteX6948" fmla="*/ 6754335 w 11830043"/>
              <a:gd name="connsiteY6948" fmla="*/ 9816 h 6533995"/>
              <a:gd name="connsiteX6949" fmla="*/ 6764118 w 11830043"/>
              <a:gd name="connsiteY6949" fmla="*/ 29 h 6533995"/>
              <a:gd name="connsiteX6950" fmla="*/ 7005346 w 11830043"/>
              <a:gd name="connsiteY6950" fmla="*/ 26 h 6533995"/>
              <a:gd name="connsiteX6951" fmla="*/ 7015130 w 11830043"/>
              <a:gd name="connsiteY6951" fmla="*/ 9813 h 6533995"/>
              <a:gd name="connsiteX6952" fmla="*/ 7005346 w 11830043"/>
              <a:gd name="connsiteY6952" fmla="*/ 19537 h 6533995"/>
              <a:gd name="connsiteX6953" fmla="*/ 6995626 w 11830043"/>
              <a:gd name="connsiteY6953" fmla="*/ 9813 h 6533995"/>
              <a:gd name="connsiteX6954" fmla="*/ 7005346 w 11830043"/>
              <a:gd name="connsiteY6954" fmla="*/ 26 h 6533995"/>
              <a:gd name="connsiteX6955" fmla="*/ 7246575 w 11830043"/>
              <a:gd name="connsiteY6955" fmla="*/ 24 h 6533995"/>
              <a:gd name="connsiteX6956" fmla="*/ 7256359 w 11830043"/>
              <a:gd name="connsiteY6956" fmla="*/ 9811 h 6533995"/>
              <a:gd name="connsiteX6957" fmla="*/ 7246575 w 11830043"/>
              <a:gd name="connsiteY6957" fmla="*/ 19535 h 6533995"/>
              <a:gd name="connsiteX6958" fmla="*/ 7236855 w 11830043"/>
              <a:gd name="connsiteY6958" fmla="*/ 9811 h 6533995"/>
              <a:gd name="connsiteX6959" fmla="*/ 7246575 w 11830043"/>
              <a:gd name="connsiteY6959" fmla="*/ 24 h 6533995"/>
              <a:gd name="connsiteX6960" fmla="*/ 7487803 w 11830043"/>
              <a:gd name="connsiteY6960" fmla="*/ 21 h 6533995"/>
              <a:gd name="connsiteX6961" fmla="*/ 7497524 w 11830043"/>
              <a:gd name="connsiteY6961" fmla="*/ 9808 h 6533995"/>
              <a:gd name="connsiteX6962" fmla="*/ 7487803 w 11830043"/>
              <a:gd name="connsiteY6962" fmla="*/ 19532 h 6533995"/>
              <a:gd name="connsiteX6963" fmla="*/ 7478019 w 11830043"/>
              <a:gd name="connsiteY6963" fmla="*/ 9808 h 6533995"/>
              <a:gd name="connsiteX6964" fmla="*/ 7487803 w 11830043"/>
              <a:gd name="connsiteY6964" fmla="*/ 21 h 6533995"/>
              <a:gd name="connsiteX6965" fmla="*/ 7729032 w 11830043"/>
              <a:gd name="connsiteY6965" fmla="*/ 18 h 6533995"/>
              <a:gd name="connsiteX6966" fmla="*/ 7738753 w 11830043"/>
              <a:gd name="connsiteY6966" fmla="*/ 9806 h 6533995"/>
              <a:gd name="connsiteX6967" fmla="*/ 7729032 w 11830043"/>
              <a:gd name="connsiteY6967" fmla="*/ 19529 h 6533995"/>
              <a:gd name="connsiteX6968" fmla="*/ 7719249 w 11830043"/>
              <a:gd name="connsiteY6968" fmla="*/ 9806 h 6533995"/>
              <a:gd name="connsiteX6969" fmla="*/ 7729032 w 11830043"/>
              <a:gd name="connsiteY6969" fmla="*/ 18 h 6533995"/>
              <a:gd name="connsiteX6970" fmla="*/ 7970260 w 11830043"/>
              <a:gd name="connsiteY6970" fmla="*/ 16 h 6533995"/>
              <a:gd name="connsiteX6971" fmla="*/ 7980044 w 11830043"/>
              <a:gd name="connsiteY6971" fmla="*/ 9803 h 6533995"/>
              <a:gd name="connsiteX6972" fmla="*/ 7970260 w 11830043"/>
              <a:gd name="connsiteY6972" fmla="*/ 19527 h 6533995"/>
              <a:gd name="connsiteX6973" fmla="*/ 7960477 w 11830043"/>
              <a:gd name="connsiteY6973" fmla="*/ 9803 h 6533995"/>
              <a:gd name="connsiteX6974" fmla="*/ 7970260 w 11830043"/>
              <a:gd name="connsiteY6974" fmla="*/ 16 h 6533995"/>
              <a:gd name="connsiteX6975" fmla="*/ 8211553 w 11830043"/>
              <a:gd name="connsiteY6975" fmla="*/ 13 h 6533995"/>
              <a:gd name="connsiteX6976" fmla="*/ 8221273 w 11830043"/>
              <a:gd name="connsiteY6976" fmla="*/ 9800 h 6533995"/>
              <a:gd name="connsiteX6977" fmla="*/ 8211553 w 11830043"/>
              <a:gd name="connsiteY6977" fmla="*/ 19524 h 6533995"/>
              <a:gd name="connsiteX6978" fmla="*/ 8201769 w 11830043"/>
              <a:gd name="connsiteY6978" fmla="*/ 9800 h 6533995"/>
              <a:gd name="connsiteX6979" fmla="*/ 8211553 w 11830043"/>
              <a:gd name="connsiteY6979" fmla="*/ 13 h 6533995"/>
              <a:gd name="connsiteX6980" fmla="*/ 8452781 w 11830043"/>
              <a:gd name="connsiteY6980" fmla="*/ 11 h 6533995"/>
              <a:gd name="connsiteX6981" fmla="*/ 8462566 w 11830043"/>
              <a:gd name="connsiteY6981" fmla="*/ 9798 h 6533995"/>
              <a:gd name="connsiteX6982" fmla="*/ 8452781 w 11830043"/>
              <a:gd name="connsiteY6982" fmla="*/ 19522 h 6533995"/>
              <a:gd name="connsiteX6983" fmla="*/ 8443061 w 11830043"/>
              <a:gd name="connsiteY6983" fmla="*/ 9798 h 6533995"/>
              <a:gd name="connsiteX6984" fmla="*/ 8452781 w 11830043"/>
              <a:gd name="connsiteY6984" fmla="*/ 11 h 6533995"/>
              <a:gd name="connsiteX6985" fmla="*/ 8694009 w 11830043"/>
              <a:gd name="connsiteY6985" fmla="*/ 8 h 6533995"/>
              <a:gd name="connsiteX6986" fmla="*/ 8703730 w 11830043"/>
              <a:gd name="connsiteY6986" fmla="*/ 9795 h 6533995"/>
              <a:gd name="connsiteX6987" fmla="*/ 8694009 w 11830043"/>
              <a:gd name="connsiteY6987" fmla="*/ 19519 h 6533995"/>
              <a:gd name="connsiteX6988" fmla="*/ 8684289 w 11830043"/>
              <a:gd name="connsiteY6988" fmla="*/ 9795 h 6533995"/>
              <a:gd name="connsiteX6989" fmla="*/ 8694009 w 11830043"/>
              <a:gd name="connsiteY6989" fmla="*/ 8 h 6533995"/>
              <a:gd name="connsiteX6990" fmla="*/ 8935237 w 11830043"/>
              <a:gd name="connsiteY6990" fmla="*/ 5 h 6533995"/>
              <a:gd name="connsiteX6991" fmla="*/ 8944958 w 11830043"/>
              <a:gd name="connsiteY6991" fmla="*/ 9792 h 6533995"/>
              <a:gd name="connsiteX6992" fmla="*/ 8935237 w 11830043"/>
              <a:gd name="connsiteY6992" fmla="*/ 19516 h 6533995"/>
              <a:gd name="connsiteX6993" fmla="*/ 8925454 w 11830043"/>
              <a:gd name="connsiteY6993" fmla="*/ 9792 h 6533995"/>
              <a:gd name="connsiteX6994" fmla="*/ 8935237 w 11830043"/>
              <a:gd name="connsiteY6994" fmla="*/ 5 h 6533995"/>
              <a:gd name="connsiteX6995" fmla="*/ 9176467 w 11830043"/>
              <a:gd name="connsiteY6995" fmla="*/ 3 h 6533995"/>
              <a:gd name="connsiteX6996" fmla="*/ 9186187 w 11830043"/>
              <a:gd name="connsiteY6996" fmla="*/ 9790 h 6533995"/>
              <a:gd name="connsiteX6997" fmla="*/ 9176467 w 11830043"/>
              <a:gd name="connsiteY6997" fmla="*/ 19514 h 6533995"/>
              <a:gd name="connsiteX6998" fmla="*/ 9166683 w 11830043"/>
              <a:gd name="connsiteY6998" fmla="*/ 9790 h 6533995"/>
              <a:gd name="connsiteX6999" fmla="*/ 9176467 w 11830043"/>
              <a:gd name="connsiteY6999" fmla="*/ 3 h 6533995"/>
              <a:gd name="connsiteX7000" fmla="*/ 9417695 w 11830043"/>
              <a:gd name="connsiteY7000" fmla="*/ 0 h 6533995"/>
              <a:gd name="connsiteX7001" fmla="*/ 9427416 w 11830043"/>
              <a:gd name="connsiteY7001" fmla="*/ 9787 h 6533995"/>
              <a:gd name="connsiteX7002" fmla="*/ 9417695 w 11830043"/>
              <a:gd name="connsiteY7002" fmla="*/ 19511 h 6533995"/>
              <a:gd name="connsiteX7003" fmla="*/ 9407911 w 11830043"/>
              <a:gd name="connsiteY7003" fmla="*/ 9787 h 6533995"/>
              <a:gd name="connsiteX7004" fmla="*/ 9417695 w 11830043"/>
              <a:gd name="connsiteY7004" fmla="*/ 0 h 653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</a:cxnLst>
            <a:rect l="l" t="t" r="r" b="b"/>
            <a:pathLst>
              <a:path w="11830043" h="6533995">
                <a:moveTo>
                  <a:pt x="11820259" y="6514484"/>
                </a:moveTo>
                <a:cubicBezTo>
                  <a:pt x="11825659" y="6514484"/>
                  <a:pt x="11830043" y="6518805"/>
                  <a:pt x="11830043" y="6524208"/>
                </a:cubicBezTo>
                <a:cubicBezTo>
                  <a:pt x="11830043" y="6529610"/>
                  <a:pt x="11825596" y="6533995"/>
                  <a:pt x="11820259" y="6533995"/>
                </a:cubicBezTo>
                <a:cubicBezTo>
                  <a:pt x="11814922" y="6533995"/>
                  <a:pt x="11810539" y="6529546"/>
                  <a:pt x="11810539" y="6524208"/>
                </a:cubicBezTo>
                <a:cubicBezTo>
                  <a:pt x="11810539" y="6518869"/>
                  <a:pt x="11814859" y="6514484"/>
                  <a:pt x="11820259" y="6514484"/>
                </a:cubicBezTo>
                <a:close/>
                <a:moveTo>
                  <a:pt x="11579030" y="6514484"/>
                </a:moveTo>
                <a:cubicBezTo>
                  <a:pt x="11584430" y="6514484"/>
                  <a:pt x="11588815" y="6518805"/>
                  <a:pt x="11588815" y="6524208"/>
                </a:cubicBezTo>
                <a:cubicBezTo>
                  <a:pt x="11588815" y="6529610"/>
                  <a:pt x="11584367" y="6533995"/>
                  <a:pt x="11579030" y="6533995"/>
                </a:cubicBezTo>
                <a:cubicBezTo>
                  <a:pt x="11573694" y="6533995"/>
                  <a:pt x="11569310" y="6529546"/>
                  <a:pt x="11569310" y="6524208"/>
                </a:cubicBezTo>
                <a:cubicBezTo>
                  <a:pt x="11569310" y="6518869"/>
                  <a:pt x="11573630" y="6514484"/>
                  <a:pt x="11579030" y="6514484"/>
                </a:cubicBezTo>
                <a:close/>
                <a:moveTo>
                  <a:pt x="11337802" y="6514484"/>
                </a:moveTo>
                <a:cubicBezTo>
                  <a:pt x="11343202" y="6514484"/>
                  <a:pt x="11347587" y="6518805"/>
                  <a:pt x="11347587" y="6524208"/>
                </a:cubicBezTo>
                <a:cubicBezTo>
                  <a:pt x="11347587" y="6529610"/>
                  <a:pt x="11343139" y="6533995"/>
                  <a:pt x="11337802" y="6533995"/>
                </a:cubicBezTo>
                <a:cubicBezTo>
                  <a:pt x="11332466" y="6533995"/>
                  <a:pt x="11328082" y="6529546"/>
                  <a:pt x="11328082" y="6524208"/>
                </a:cubicBezTo>
                <a:cubicBezTo>
                  <a:pt x="11328082" y="6518869"/>
                  <a:pt x="11332402" y="6514484"/>
                  <a:pt x="11337802" y="6514484"/>
                </a:cubicBezTo>
                <a:close/>
                <a:moveTo>
                  <a:pt x="11096574" y="6514484"/>
                </a:moveTo>
                <a:cubicBezTo>
                  <a:pt x="11101910" y="6514484"/>
                  <a:pt x="11106294" y="6518805"/>
                  <a:pt x="11106294" y="6524208"/>
                </a:cubicBezTo>
                <a:cubicBezTo>
                  <a:pt x="11106294" y="6529610"/>
                  <a:pt x="11101974" y="6533995"/>
                  <a:pt x="11096574" y="6533995"/>
                </a:cubicBezTo>
                <a:cubicBezTo>
                  <a:pt x="11091174" y="6533995"/>
                  <a:pt x="11086790" y="6529546"/>
                  <a:pt x="11086790" y="6524208"/>
                </a:cubicBezTo>
                <a:cubicBezTo>
                  <a:pt x="11086790" y="6518869"/>
                  <a:pt x="11091174" y="6514484"/>
                  <a:pt x="11096574" y="6514484"/>
                </a:cubicBezTo>
                <a:close/>
                <a:moveTo>
                  <a:pt x="10855345" y="6514484"/>
                </a:moveTo>
                <a:cubicBezTo>
                  <a:pt x="10860682" y="6514484"/>
                  <a:pt x="10865065" y="6518805"/>
                  <a:pt x="10865065" y="6524208"/>
                </a:cubicBezTo>
                <a:cubicBezTo>
                  <a:pt x="10865065" y="6529610"/>
                  <a:pt x="10860682" y="6533995"/>
                  <a:pt x="10855345" y="6533995"/>
                </a:cubicBezTo>
                <a:cubicBezTo>
                  <a:pt x="10850008" y="6533995"/>
                  <a:pt x="10845625" y="6529546"/>
                  <a:pt x="10845625" y="6524208"/>
                </a:cubicBezTo>
                <a:cubicBezTo>
                  <a:pt x="10845625" y="6518869"/>
                  <a:pt x="10849945" y="6514484"/>
                  <a:pt x="10855345" y="6514484"/>
                </a:cubicBezTo>
                <a:close/>
                <a:moveTo>
                  <a:pt x="10614116" y="6514484"/>
                </a:moveTo>
                <a:cubicBezTo>
                  <a:pt x="10619516" y="6514484"/>
                  <a:pt x="10623901" y="6518805"/>
                  <a:pt x="10623901" y="6524208"/>
                </a:cubicBezTo>
                <a:cubicBezTo>
                  <a:pt x="10623901" y="6529610"/>
                  <a:pt x="10619454" y="6533995"/>
                  <a:pt x="10614116" y="6533995"/>
                </a:cubicBezTo>
                <a:cubicBezTo>
                  <a:pt x="10608780" y="6533995"/>
                  <a:pt x="10604396" y="6529546"/>
                  <a:pt x="10604396" y="6524208"/>
                </a:cubicBezTo>
                <a:cubicBezTo>
                  <a:pt x="10604396" y="6518869"/>
                  <a:pt x="10608716" y="6514484"/>
                  <a:pt x="10614116" y="6514484"/>
                </a:cubicBezTo>
                <a:close/>
                <a:moveTo>
                  <a:pt x="10372888" y="6514484"/>
                </a:moveTo>
                <a:cubicBezTo>
                  <a:pt x="10378288" y="6514484"/>
                  <a:pt x="10382673" y="6518805"/>
                  <a:pt x="10382673" y="6524208"/>
                </a:cubicBezTo>
                <a:cubicBezTo>
                  <a:pt x="10382673" y="6529610"/>
                  <a:pt x="10378225" y="6533995"/>
                  <a:pt x="10372888" y="6533995"/>
                </a:cubicBezTo>
                <a:cubicBezTo>
                  <a:pt x="10367552" y="6533995"/>
                  <a:pt x="10363168" y="6529546"/>
                  <a:pt x="10363168" y="6524208"/>
                </a:cubicBezTo>
                <a:cubicBezTo>
                  <a:pt x="10363168" y="6518869"/>
                  <a:pt x="10367488" y="6514484"/>
                  <a:pt x="10372888" y="6514484"/>
                </a:cubicBezTo>
                <a:close/>
                <a:moveTo>
                  <a:pt x="10131660" y="6514484"/>
                </a:moveTo>
                <a:cubicBezTo>
                  <a:pt x="10137060" y="6514484"/>
                  <a:pt x="10141444" y="6518805"/>
                  <a:pt x="10141444" y="6524208"/>
                </a:cubicBezTo>
                <a:cubicBezTo>
                  <a:pt x="10141444" y="6529610"/>
                  <a:pt x="10136997" y="6533995"/>
                  <a:pt x="10131660" y="6533995"/>
                </a:cubicBezTo>
                <a:cubicBezTo>
                  <a:pt x="10126323" y="6533995"/>
                  <a:pt x="10121940" y="6529546"/>
                  <a:pt x="10121940" y="6524208"/>
                </a:cubicBezTo>
                <a:cubicBezTo>
                  <a:pt x="10121940" y="6518869"/>
                  <a:pt x="10126260" y="6514484"/>
                  <a:pt x="10131660" y="6514484"/>
                </a:cubicBezTo>
                <a:close/>
                <a:moveTo>
                  <a:pt x="9890432" y="6514484"/>
                </a:moveTo>
                <a:cubicBezTo>
                  <a:pt x="9895768" y="6514484"/>
                  <a:pt x="9900152" y="6518805"/>
                  <a:pt x="9900152" y="6524208"/>
                </a:cubicBezTo>
                <a:cubicBezTo>
                  <a:pt x="9900152" y="6529610"/>
                  <a:pt x="9895832" y="6533995"/>
                  <a:pt x="9890432" y="6533995"/>
                </a:cubicBezTo>
                <a:cubicBezTo>
                  <a:pt x="9885031" y="6533995"/>
                  <a:pt x="9880648" y="6529546"/>
                  <a:pt x="9880648" y="6524208"/>
                </a:cubicBezTo>
                <a:cubicBezTo>
                  <a:pt x="9880648" y="6518869"/>
                  <a:pt x="9885031" y="6514484"/>
                  <a:pt x="9890432" y="6514484"/>
                </a:cubicBezTo>
                <a:close/>
                <a:moveTo>
                  <a:pt x="9649203" y="6514484"/>
                </a:moveTo>
                <a:cubicBezTo>
                  <a:pt x="9654540" y="6514484"/>
                  <a:pt x="9658923" y="6518805"/>
                  <a:pt x="9658923" y="6524208"/>
                </a:cubicBezTo>
                <a:cubicBezTo>
                  <a:pt x="9658923" y="6529610"/>
                  <a:pt x="9654540" y="6533995"/>
                  <a:pt x="9649203" y="6533995"/>
                </a:cubicBezTo>
                <a:cubicBezTo>
                  <a:pt x="9643866" y="6533995"/>
                  <a:pt x="9639483" y="6529546"/>
                  <a:pt x="9639483" y="6524208"/>
                </a:cubicBezTo>
                <a:cubicBezTo>
                  <a:pt x="9639483" y="6518869"/>
                  <a:pt x="9643803" y="6514484"/>
                  <a:pt x="9649203" y="6514484"/>
                </a:cubicBezTo>
                <a:close/>
                <a:moveTo>
                  <a:pt x="9417695" y="6514484"/>
                </a:moveTo>
                <a:cubicBezTo>
                  <a:pt x="9423031" y="6514484"/>
                  <a:pt x="9427416" y="6518805"/>
                  <a:pt x="9427416" y="6524208"/>
                </a:cubicBezTo>
                <a:cubicBezTo>
                  <a:pt x="9427416" y="6529610"/>
                  <a:pt x="9423095" y="6533995"/>
                  <a:pt x="9417695" y="6533995"/>
                </a:cubicBezTo>
                <a:cubicBezTo>
                  <a:pt x="9412295" y="6533995"/>
                  <a:pt x="9407911" y="6529546"/>
                  <a:pt x="9407911" y="6524208"/>
                </a:cubicBezTo>
                <a:cubicBezTo>
                  <a:pt x="9407911" y="6518869"/>
                  <a:pt x="9412295" y="6514484"/>
                  <a:pt x="9417695" y="6514484"/>
                </a:cubicBezTo>
                <a:close/>
                <a:moveTo>
                  <a:pt x="9176467" y="6514484"/>
                </a:moveTo>
                <a:cubicBezTo>
                  <a:pt x="9181803" y="6514484"/>
                  <a:pt x="9186187" y="6518805"/>
                  <a:pt x="9186187" y="6524208"/>
                </a:cubicBezTo>
                <a:cubicBezTo>
                  <a:pt x="9186187" y="6529610"/>
                  <a:pt x="9181867" y="6533995"/>
                  <a:pt x="9176467" y="6533995"/>
                </a:cubicBezTo>
                <a:cubicBezTo>
                  <a:pt x="9171066" y="6533995"/>
                  <a:pt x="9166683" y="6529546"/>
                  <a:pt x="9166683" y="6524208"/>
                </a:cubicBezTo>
                <a:cubicBezTo>
                  <a:pt x="9166683" y="6518869"/>
                  <a:pt x="9171066" y="6514484"/>
                  <a:pt x="9176467" y="6514484"/>
                </a:cubicBezTo>
                <a:close/>
                <a:moveTo>
                  <a:pt x="8935237" y="6514484"/>
                </a:moveTo>
                <a:cubicBezTo>
                  <a:pt x="8940574" y="6514484"/>
                  <a:pt x="8944958" y="6518805"/>
                  <a:pt x="8944958" y="6524208"/>
                </a:cubicBezTo>
                <a:cubicBezTo>
                  <a:pt x="8944958" y="6529610"/>
                  <a:pt x="8940638" y="6533995"/>
                  <a:pt x="8935237" y="6533995"/>
                </a:cubicBezTo>
                <a:cubicBezTo>
                  <a:pt x="8929837" y="6533995"/>
                  <a:pt x="8925454" y="6529546"/>
                  <a:pt x="8925454" y="6524208"/>
                </a:cubicBezTo>
                <a:cubicBezTo>
                  <a:pt x="8925454" y="6518869"/>
                  <a:pt x="8929837" y="6514484"/>
                  <a:pt x="8935237" y="6514484"/>
                </a:cubicBezTo>
                <a:close/>
                <a:moveTo>
                  <a:pt x="8694009" y="6514484"/>
                </a:moveTo>
                <a:cubicBezTo>
                  <a:pt x="8699346" y="6514484"/>
                  <a:pt x="8703730" y="6518805"/>
                  <a:pt x="8703730" y="6524208"/>
                </a:cubicBezTo>
                <a:cubicBezTo>
                  <a:pt x="8703730" y="6529610"/>
                  <a:pt x="8699346" y="6533995"/>
                  <a:pt x="8694009" y="6533995"/>
                </a:cubicBezTo>
                <a:cubicBezTo>
                  <a:pt x="8688673" y="6533995"/>
                  <a:pt x="8684289" y="6529546"/>
                  <a:pt x="8684289" y="6524208"/>
                </a:cubicBezTo>
                <a:cubicBezTo>
                  <a:pt x="8684289" y="6518869"/>
                  <a:pt x="8688609" y="6514484"/>
                  <a:pt x="8694009" y="6514484"/>
                </a:cubicBezTo>
                <a:close/>
                <a:moveTo>
                  <a:pt x="8452781" y="6514484"/>
                </a:moveTo>
                <a:cubicBezTo>
                  <a:pt x="8458181" y="6514484"/>
                  <a:pt x="8462566" y="6518805"/>
                  <a:pt x="8462566" y="6524208"/>
                </a:cubicBezTo>
                <a:cubicBezTo>
                  <a:pt x="8462566" y="6529610"/>
                  <a:pt x="8458118" y="6533995"/>
                  <a:pt x="8452781" y="6533995"/>
                </a:cubicBezTo>
                <a:cubicBezTo>
                  <a:pt x="8447445" y="6533995"/>
                  <a:pt x="8443061" y="6529546"/>
                  <a:pt x="8443061" y="6524208"/>
                </a:cubicBezTo>
                <a:cubicBezTo>
                  <a:pt x="8443061" y="6518869"/>
                  <a:pt x="8447381" y="6514484"/>
                  <a:pt x="8452781" y="6514484"/>
                </a:cubicBezTo>
                <a:close/>
                <a:moveTo>
                  <a:pt x="8211553" y="6514484"/>
                </a:moveTo>
                <a:cubicBezTo>
                  <a:pt x="8216889" y="6514484"/>
                  <a:pt x="8221273" y="6518805"/>
                  <a:pt x="8221273" y="6524208"/>
                </a:cubicBezTo>
                <a:cubicBezTo>
                  <a:pt x="8221273" y="6529610"/>
                  <a:pt x="8216953" y="6533995"/>
                  <a:pt x="8211553" y="6533995"/>
                </a:cubicBezTo>
                <a:cubicBezTo>
                  <a:pt x="8206152" y="6533995"/>
                  <a:pt x="8201769" y="6529546"/>
                  <a:pt x="8201769" y="6524208"/>
                </a:cubicBezTo>
                <a:cubicBezTo>
                  <a:pt x="8201769" y="6518869"/>
                  <a:pt x="8206152" y="6514484"/>
                  <a:pt x="8211553" y="6514484"/>
                </a:cubicBezTo>
                <a:close/>
                <a:moveTo>
                  <a:pt x="7970260" y="6514484"/>
                </a:moveTo>
                <a:cubicBezTo>
                  <a:pt x="7975661" y="6514484"/>
                  <a:pt x="7980044" y="6518805"/>
                  <a:pt x="7980044" y="6524208"/>
                </a:cubicBezTo>
                <a:cubicBezTo>
                  <a:pt x="7980044" y="6529610"/>
                  <a:pt x="7975661" y="6533995"/>
                  <a:pt x="7970260" y="6533995"/>
                </a:cubicBezTo>
                <a:cubicBezTo>
                  <a:pt x="7964860" y="6533995"/>
                  <a:pt x="7960477" y="6529546"/>
                  <a:pt x="7960477" y="6524208"/>
                </a:cubicBezTo>
                <a:cubicBezTo>
                  <a:pt x="7960477" y="6518869"/>
                  <a:pt x="7964860" y="6514484"/>
                  <a:pt x="7970260" y="6514484"/>
                </a:cubicBezTo>
                <a:close/>
                <a:moveTo>
                  <a:pt x="7729032" y="6514484"/>
                </a:moveTo>
                <a:cubicBezTo>
                  <a:pt x="7734369" y="6514484"/>
                  <a:pt x="7738753" y="6518805"/>
                  <a:pt x="7738753" y="6524208"/>
                </a:cubicBezTo>
                <a:cubicBezTo>
                  <a:pt x="7738753" y="6529610"/>
                  <a:pt x="7734432" y="6533995"/>
                  <a:pt x="7729032" y="6533995"/>
                </a:cubicBezTo>
                <a:cubicBezTo>
                  <a:pt x="7723632" y="6533995"/>
                  <a:pt x="7719249" y="6529546"/>
                  <a:pt x="7719249" y="6524208"/>
                </a:cubicBezTo>
                <a:cubicBezTo>
                  <a:pt x="7719249" y="6518869"/>
                  <a:pt x="7723632" y="6514484"/>
                  <a:pt x="7729032" y="6514484"/>
                </a:cubicBezTo>
                <a:close/>
                <a:moveTo>
                  <a:pt x="7487803" y="6514484"/>
                </a:moveTo>
                <a:cubicBezTo>
                  <a:pt x="7493139" y="6514484"/>
                  <a:pt x="7497524" y="6518805"/>
                  <a:pt x="7497524" y="6524208"/>
                </a:cubicBezTo>
                <a:cubicBezTo>
                  <a:pt x="7497524" y="6529610"/>
                  <a:pt x="7493203" y="6533995"/>
                  <a:pt x="7487803" y="6533995"/>
                </a:cubicBezTo>
                <a:cubicBezTo>
                  <a:pt x="7482403" y="6533995"/>
                  <a:pt x="7478019" y="6529546"/>
                  <a:pt x="7478019" y="6524208"/>
                </a:cubicBezTo>
                <a:cubicBezTo>
                  <a:pt x="7478019" y="6518869"/>
                  <a:pt x="7482403" y="6514484"/>
                  <a:pt x="7487803" y="6514484"/>
                </a:cubicBezTo>
                <a:close/>
                <a:moveTo>
                  <a:pt x="7246575" y="6514484"/>
                </a:moveTo>
                <a:cubicBezTo>
                  <a:pt x="7251975" y="6514484"/>
                  <a:pt x="7256359" y="6518805"/>
                  <a:pt x="7256359" y="6524208"/>
                </a:cubicBezTo>
                <a:cubicBezTo>
                  <a:pt x="7256359" y="6529610"/>
                  <a:pt x="7251912" y="6533995"/>
                  <a:pt x="7246575" y="6533995"/>
                </a:cubicBezTo>
                <a:cubicBezTo>
                  <a:pt x="7241238" y="6533995"/>
                  <a:pt x="7236855" y="6529546"/>
                  <a:pt x="7236855" y="6524208"/>
                </a:cubicBezTo>
                <a:cubicBezTo>
                  <a:pt x="7236855" y="6518869"/>
                  <a:pt x="7241175" y="6514484"/>
                  <a:pt x="7246575" y="6514484"/>
                </a:cubicBezTo>
                <a:close/>
                <a:moveTo>
                  <a:pt x="7005346" y="6514484"/>
                </a:moveTo>
                <a:cubicBezTo>
                  <a:pt x="7010746" y="6514484"/>
                  <a:pt x="7015130" y="6518805"/>
                  <a:pt x="7015130" y="6524208"/>
                </a:cubicBezTo>
                <a:cubicBezTo>
                  <a:pt x="7015130" y="6529610"/>
                  <a:pt x="7010683" y="6533995"/>
                  <a:pt x="7005346" y="6533995"/>
                </a:cubicBezTo>
                <a:cubicBezTo>
                  <a:pt x="7000009" y="6533995"/>
                  <a:pt x="6995626" y="6529546"/>
                  <a:pt x="6995626" y="6524208"/>
                </a:cubicBezTo>
                <a:cubicBezTo>
                  <a:pt x="6995626" y="6518869"/>
                  <a:pt x="6999946" y="6514484"/>
                  <a:pt x="7005346" y="6514484"/>
                </a:cubicBezTo>
                <a:close/>
                <a:moveTo>
                  <a:pt x="6764118" y="6514484"/>
                </a:moveTo>
                <a:cubicBezTo>
                  <a:pt x="6769518" y="6514484"/>
                  <a:pt x="6773902" y="6518805"/>
                  <a:pt x="6773902" y="6524208"/>
                </a:cubicBezTo>
                <a:cubicBezTo>
                  <a:pt x="6773902" y="6529610"/>
                  <a:pt x="6769518" y="6533995"/>
                  <a:pt x="6764118" y="6533995"/>
                </a:cubicBezTo>
                <a:cubicBezTo>
                  <a:pt x="6758718" y="6533995"/>
                  <a:pt x="6754335" y="6529546"/>
                  <a:pt x="6754335" y="6524208"/>
                </a:cubicBezTo>
                <a:cubicBezTo>
                  <a:pt x="6754335" y="6518869"/>
                  <a:pt x="6758718" y="6514484"/>
                  <a:pt x="6764118" y="6514484"/>
                </a:cubicBezTo>
                <a:close/>
                <a:moveTo>
                  <a:pt x="6522889" y="6514484"/>
                </a:moveTo>
                <a:cubicBezTo>
                  <a:pt x="6528225" y="6514484"/>
                  <a:pt x="6532610" y="6518805"/>
                  <a:pt x="6532610" y="6524208"/>
                </a:cubicBezTo>
                <a:cubicBezTo>
                  <a:pt x="6532610" y="6529610"/>
                  <a:pt x="6528289" y="6533995"/>
                  <a:pt x="6522889" y="6533995"/>
                </a:cubicBezTo>
                <a:cubicBezTo>
                  <a:pt x="6517489" y="6533995"/>
                  <a:pt x="6513105" y="6529546"/>
                  <a:pt x="6513105" y="6524208"/>
                </a:cubicBezTo>
                <a:cubicBezTo>
                  <a:pt x="6513105" y="6518869"/>
                  <a:pt x="6517489" y="6514484"/>
                  <a:pt x="6522889" y="6514484"/>
                </a:cubicBezTo>
                <a:close/>
                <a:moveTo>
                  <a:pt x="6281661" y="6514484"/>
                </a:moveTo>
                <a:cubicBezTo>
                  <a:pt x="6286997" y="6514484"/>
                  <a:pt x="6291381" y="6518805"/>
                  <a:pt x="6291381" y="6524208"/>
                </a:cubicBezTo>
                <a:cubicBezTo>
                  <a:pt x="6291381" y="6529610"/>
                  <a:pt x="6287061" y="6533995"/>
                  <a:pt x="6281661" y="6533995"/>
                </a:cubicBezTo>
                <a:cubicBezTo>
                  <a:pt x="6276261" y="6533995"/>
                  <a:pt x="6271877" y="6529546"/>
                  <a:pt x="6271877" y="6524208"/>
                </a:cubicBezTo>
                <a:cubicBezTo>
                  <a:pt x="6271877" y="6518869"/>
                  <a:pt x="6276261" y="6514484"/>
                  <a:pt x="6281661" y="6514484"/>
                </a:cubicBezTo>
                <a:close/>
                <a:moveTo>
                  <a:pt x="6040432" y="6514484"/>
                </a:moveTo>
                <a:cubicBezTo>
                  <a:pt x="6045832" y="6514484"/>
                  <a:pt x="6050216" y="6518805"/>
                  <a:pt x="6050216" y="6524208"/>
                </a:cubicBezTo>
                <a:cubicBezTo>
                  <a:pt x="6050216" y="6529610"/>
                  <a:pt x="6045769" y="6533995"/>
                  <a:pt x="6040432" y="6533995"/>
                </a:cubicBezTo>
                <a:cubicBezTo>
                  <a:pt x="6035095" y="6533995"/>
                  <a:pt x="6030712" y="6529546"/>
                  <a:pt x="6030712" y="6524208"/>
                </a:cubicBezTo>
                <a:cubicBezTo>
                  <a:pt x="6030712" y="6518869"/>
                  <a:pt x="6035032" y="6514484"/>
                  <a:pt x="6040432" y="6514484"/>
                </a:cubicBezTo>
                <a:close/>
                <a:moveTo>
                  <a:pt x="5799205" y="6514484"/>
                </a:moveTo>
                <a:cubicBezTo>
                  <a:pt x="5804606" y="6514484"/>
                  <a:pt x="5808989" y="6518805"/>
                  <a:pt x="5808989" y="6524208"/>
                </a:cubicBezTo>
                <a:cubicBezTo>
                  <a:pt x="5808989" y="6529610"/>
                  <a:pt x="5804542" y="6533995"/>
                  <a:pt x="5799205" y="6533995"/>
                </a:cubicBezTo>
                <a:cubicBezTo>
                  <a:pt x="5793870" y="6533995"/>
                  <a:pt x="5789486" y="6529546"/>
                  <a:pt x="5789486" y="6524208"/>
                </a:cubicBezTo>
                <a:cubicBezTo>
                  <a:pt x="5789486" y="6518869"/>
                  <a:pt x="5793806" y="6514484"/>
                  <a:pt x="5799205" y="6514484"/>
                </a:cubicBezTo>
                <a:close/>
                <a:moveTo>
                  <a:pt x="5557992" y="6514484"/>
                </a:moveTo>
                <a:cubicBezTo>
                  <a:pt x="5563392" y="6514484"/>
                  <a:pt x="5567774" y="6518805"/>
                  <a:pt x="5567774" y="6524208"/>
                </a:cubicBezTo>
                <a:cubicBezTo>
                  <a:pt x="5567774" y="6529610"/>
                  <a:pt x="5563392" y="6533995"/>
                  <a:pt x="5557992" y="6533995"/>
                </a:cubicBezTo>
                <a:cubicBezTo>
                  <a:pt x="5552593" y="6533995"/>
                  <a:pt x="5548208" y="6529546"/>
                  <a:pt x="5548208" y="6524208"/>
                </a:cubicBezTo>
                <a:cubicBezTo>
                  <a:pt x="5548208" y="6518869"/>
                  <a:pt x="5552593" y="6514484"/>
                  <a:pt x="5557992" y="6514484"/>
                </a:cubicBezTo>
                <a:close/>
                <a:moveTo>
                  <a:pt x="5316710" y="6514484"/>
                </a:moveTo>
                <a:cubicBezTo>
                  <a:pt x="5322044" y="6514484"/>
                  <a:pt x="5326432" y="6518805"/>
                  <a:pt x="5326432" y="6524208"/>
                </a:cubicBezTo>
                <a:cubicBezTo>
                  <a:pt x="5326432" y="6529610"/>
                  <a:pt x="5322107" y="6533995"/>
                  <a:pt x="5316710" y="6533995"/>
                </a:cubicBezTo>
                <a:cubicBezTo>
                  <a:pt x="5311316" y="6533995"/>
                  <a:pt x="5306926" y="6529546"/>
                  <a:pt x="5306926" y="6524208"/>
                </a:cubicBezTo>
                <a:cubicBezTo>
                  <a:pt x="5306926" y="6518869"/>
                  <a:pt x="5311316" y="6514484"/>
                  <a:pt x="5316710" y="6514484"/>
                </a:cubicBezTo>
                <a:close/>
                <a:moveTo>
                  <a:pt x="5075486" y="6514484"/>
                </a:moveTo>
                <a:cubicBezTo>
                  <a:pt x="5080820" y="6514484"/>
                  <a:pt x="5085203" y="6518805"/>
                  <a:pt x="5085203" y="6524208"/>
                </a:cubicBezTo>
                <a:cubicBezTo>
                  <a:pt x="5085203" y="6529610"/>
                  <a:pt x="5080885" y="6533995"/>
                  <a:pt x="5075486" y="6533995"/>
                </a:cubicBezTo>
                <a:cubicBezTo>
                  <a:pt x="5070089" y="6533995"/>
                  <a:pt x="5065707" y="6529546"/>
                  <a:pt x="5065707" y="6524208"/>
                </a:cubicBezTo>
                <a:cubicBezTo>
                  <a:pt x="5065707" y="6518869"/>
                  <a:pt x="5070089" y="6514484"/>
                  <a:pt x="5075486" y="6514484"/>
                </a:cubicBezTo>
                <a:close/>
                <a:moveTo>
                  <a:pt x="4834252" y="6514484"/>
                </a:moveTo>
                <a:cubicBezTo>
                  <a:pt x="4839658" y="6514484"/>
                  <a:pt x="4844040" y="6518805"/>
                  <a:pt x="4844040" y="6524208"/>
                </a:cubicBezTo>
                <a:cubicBezTo>
                  <a:pt x="4844040" y="6529610"/>
                  <a:pt x="4839595" y="6533995"/>
                  <a:pt x="4834252" y="6533995"/>
                </a:cubicBezTo>
                <a:cubicBezTo>
                  <a:pt x="4828917" y="6533995"/>
                  <a:pt x="4824534" y="6529546"/>
                  <a:pt x="4824534" y="6524208"/>
                </a:cubicBezTo>
                <a:cubicBezTo>
                  <a:pt x="4824534" y="6518869"/>
                  <a:pt x="4828853" y="6514484"/>
                  <a:pt x="4834252" y="6514484"/>
                </a:cubicBezTo>
                <a:close/>
                <a:moveTo>
                  <a:pt x="4593019" y="6514484"/>
                </a:moveTo>
                <a:cubicBezTo>
                  <a:pt x="4598416" y="6514484"/>
                  <a:pt x="4602795" y="6518805"/>
                  <a:pt x="4602795" y="6524208"/>
                </a:cubicBezTo>
                <a:cubicBezTo>
                  <a:pt x="4602795" y="6529610"/>
                  <a:pt x="4598353" y="6533995"/>
                  <a:pt x="4593019" y="6533995"/>
                </a:cubicBezTo>
                <a:cubicBezTo>
                  <a:pt x="4587686" y="6533995"/>
                  <a:pt x="4583304" y="6529546"/>
                  <a:pt x="4583304" y="6524208"/>
                </a:cubicBezTo>
                <a:cubicBezTo>
                  <a:pt x="4583304" y="6518869"/>
                  <a:pt x="4587622" y="6514484"/>
                  <a:pt x="4593019" y="6514484"/>
                </a:cubicBezTo>
                <a:close/>
                <a:moveTo>
                  <a:pt x="4351806" y="6514484"/>
                </a:moveTo>
                <a:cubicBezTo>
                  <a:pt x="4357195" y="6514484"/>
                  <a:pt x="4361580" y="6518805"/>
                  <a:pt x="4361580" y="6524208"/>
                </a:cubicBezTo>
                <a:cubicBezTo>
                  <a:pt x="4361580" y="6529610"/>
                  <a:pt x="4357195" y="6533995"/>
                  <a:pt x="4351806" y="6533995"/>
                </a:cubicBezTo>
                <a:cubicBezTo>
                  <a:pt x="4346397" y="6533995"/>
                  <a:pt x="4342006" y="6529546"/>
                  <a:pt x="4342006" y="6524208"/>
                </a:cubicBezTo>
                <a:cubicBezTo>
                  <a:pt x="4342006" y="6518869"/>
                  <a:pt x="4346397" y="6514484"/>
                  <a:pt x="4351806" y="6514484"/>
                </a:cubicBezTo>
                <a:close/>
                <a:moveTo>
                  <a:pt x="4110583" y="6514484"/>
                </a:moveTo>
                <a:cubicBezTo>
                  <a:pt x="4115986" y="6514484"/>
                  <a:pt x="4120362" y="6518805"/>
                  <a:pt x="4120362" y="6524208"/>
                </a:cubicBezTo>
                <a:cubicBezTo>
                  <a:pt x="4120362" y="6529610"/>
                  <a:pt x="4115986" y="6533995"/>
                  <a:pt x="4110583" y="6533995"/>
                </a:cubicBezTo>
                <a:cubicBezTo>
                  <a:pt x="4105185" y="6533995"/>
                  <a:pt x="4100801" y="6529546"/>
                  <a:pt x="4100801" y="6524208"/>
                </a:cubicBezTo>
                <a:cubicBezTo>
                  <a:pt x="4100801" y="6518869"/>
                  <a:pt x="4105185" y="6514484"/>
                  <a:pt x="4110583" y="6514484"/>
                </a:cubicBezTo>
                <a:close/>
                <a:moveTo>
                  <a:pt x="3869432" y="6514484"/>
                </a:moveTo>
                <a:cubicBezTo>
                  <a:pt x="3874767" y="6514484"/>
                  <a:pt x="3879151" y="6518805"/>
                  <a:pt x="3879151" y="6524208"/>
                </a:cubicBezTo>
                <a:cubicBezTo>
                  <a:pt x="3879151" y="6529610"/>
                  <a:pt x="3874831" y="6533995"/>
                  <a:pt x="3869432" y="6533995"/>
                </a:cubicBezTo>
                <a:cubicBezTo>
                  <a:pt x="3864033" y="6533995"/>
                  <a:pt x="3859650" y="6529546"/>
                  <a:pt x="3859650" y="6524208"/>
                </a:cubicBezTo>
                <a:cubicBezTo>
                  <a:pt x="3859650" y="6518869"/>
                  <a:pt x="3864033" y="6514484"/>
                  <a:pt x="3869432" y="6514484"/>
                </a:cubicBezTo>
                <a:close/>
                <a:moveTo>
                  <a:pt x="3628215" y="6514484"/>
                </a:moveTo>
                <a:cubicBezTo>
                  <a:pt x="3633533" y="6514484"/>
                  <a:pt x="3637936" y="6518805"/>
                  <a:pt x="3637936" y="6524208"/>
                </a:cubicBezTo>
                <a:cubicBezTo>
                  <a:pt x="3637936" y="6529610"/>
                  <a:pt x="3633597" y="6533995"/>
                  <a:pt x="3628215" y="6533995"/>
                </a:cubicBezTo>
                <a:cubicBezTo>
                  <a:pt x="3622815" y="6533995"/>
                  <a:pt x="3618433" y="6529546"/>
                  <a:pt x="3618433" y="6524208"/>
                </a:cubicBezTo>
                <a:cubicBezTo>
                  <a:pt x="3618433" y="6518869"/>
                  <a:pt x="3622815" y="6514484"/>
                  <a:pt x="3628215" y="6514484"/>
                </a:cubicBezTo>
                <a:close/>
                <a:moveTo>
                  <a:pt x="3386960" y="6514484"/>
                </a:moveTo>
                <a:cubicBezTo>
                  <a:pt x="3392361" y="6514484"/>
                  <a:pt x="3396746" y="6518805"/>
                  <a:pt x="3396746" y="6524208"/>
                </a:cubicBezTo>
                <a:cubicBezTo>
                  <a:pt x="3396746" y="6529610"/>
                  <a:pt x="3392298" y="6533995"/>
                  <a:pt x="3386960" y="6533995"/>
                </a:cubicBezTo>
                <a:cubicBezTo>
                  <a:pt x="3381623" y="6533995"/>
                  <a:pt x="3377238" y="6529546"/>
                  <a:pt x="3377238" y="6524208"/>
                </a:cubicBezTo>
                <a:cubicBezTo>
                  <a:pt x="3377238" y="6518869"/>
                  <a:pt x="3381559" y="6514484"/>
                  <a:pt x="3386960" y="6514484"/>
                </a:cubicBezTo>
                <a:close/>
                <a:moveTo>
                  <a:pt x="3145752" y="6514484"/>
                </a:moveTo>
                <a:cubicBezTo>
                  <a:pt x="3151152" y="6514484"/>
                  <a:pt x="3155535" y="6518805"/>
                  <a:pt x="3155535" y="6524208"/>
                </a:cubicBezTo>
                <a:cubicBezTo>
                  <a:pt x="3155535" y="6529610"/>
                  <a:pt x="3151088" y="6533995"/>
                  <a:pt x="3145752" y="6533995"/>
                </a:cubicBezTo>
                <a:cubicBezTo>
                  <a:pt x="3140418" y="6533995"/>
                  <a:pt x="3136035" y="6529546"/>
                  <a:pt x="3136035" y="6524208"/>
                </a:cubicBezTo>
                <a:cubicBezTo>
                  <a:pt x="3136035" y="6518869"/>
                  <a:pt x="3140354" y="6514484"/>
                  <a:pt x="3145752" y="6514484"/>
                </a:cubicBezTo>
                <a:close/>
                <a:moveTo>
                  <a:pt x="2904575" y="6514484"/>
                </a:moveTo>
                <a:cubicBezTo>
                  <a:pt x="2909975" y="6514484"/>
                  <a:pt x="2914358" y="6518805"/>
                  <a:pt x="2914358" y="6524208"/>
                </a:cubicBezTo>
                <a:cubicBezTo>
                  <a:pt x="2914358" y="6529610"/>
                  <a:pt x="2909975" y="6533995"/>
                  <a:pt x="2904575" y="6533995"/>
                </a:cubicBezTo>
                <a:cubicBezTo>
                  <a:pt x="2899177" y="6533995"/>
                  <a:pt x="2894794" y="6529546"/>
                  <a:pt x="2894794" y="6524208"/>
                </a:cubicBezTo>
                <a:cubicBezTo>
                  <a:pt x="2894794" y="6518869"/>
                  <a:pt x="2899177" y="6514484"/>
                  <a:pt x="2904575" y="6514484"/>
                </a:cubicBezTo>
                <a:close/>
                <a:moveTo>
                  <a:pt x="2663280" y="6514484"/>
                </a:moveTo>
                <a:cubicBezTo>
                  <a:pt x="2668615" y="6514484"/>
                  <a:pt x="2673000" y="6518805"/>
                  <a:pt x="2673000" y="6524208"/>
                </a:cubicBezTo>
                <a:cubicBezTo>
                  <a:pt x="2673000" y="6529610"/>
                  <a:pt x="2668677" y="6533995"/>
                  <a:pt x="2663280" y="6533995"/>
                </a:cubicBezTo>
                <a:cubicBezTo>
                  <a:pt x="2657878" y="6533995"/>
                  <a:pt x="2653494" y="6529546"/>
                  <a:pt x="2653494" y="6524208"/>
                </a:cubicBezTo>
                <a:cubicBezTo>
                  <a:pt x="2653494" y="6518869"/>
                  <a:pt x="2657878" y="6514484"/>
                  <a:pt x="2663280" y="6514484"/>
                </a:cubicBezTo>
                <a:close/>
                <a:moveTo>
                  <a:pt x="2422040" y="6514484"/>
                </a:moveTo>
                <a:cubicBezTo>
                  <a:pt x="2427374" y="6514484"/>
                  <a:pt x="2431756" y="6518805"/>
                  <a:pt x="2431756" y="6524208"/>
                </a:cubicBezTo>
                <a:cubicBezTo>
                  <a:pt x="2431756" y="6529610"/>
                  <a:pt x="2427438" y="6533995"/>
                  <a:pt x="2422040" y="6533995"/>
                </a:cubicBezTo>
                <a:cubicBezTo>
                  <a:pt x="2416642" y="6533995"/>
                  <a:pt x="2412260" y="6529546"/>
                  <a:pt x="2412260" y="6524208"/>
                </a:cubicBezTo>
                <a:cubicBezTo>
                  <a:pt x="2412260" y="6518869"/>
                  <a:pt x="2416642" y="6514484"/>
                  <a:pt x="2422040" y="6514484"/>
                </a:cubicBezTo>
                <a:close/>
                <a:moveTo>
                  <a:pt x="2180796" y="6514484"/>
                </a:moveTo>
                <a:cubicBezTo>
                  <a:pt x="2186202" y="6514484"/>
                  <a:pt x="2190583" y="6518805"/>
                  <a:pt x="2190583" y="6524208"/>
                </a:cubicBezTo>
                <a:cubicBezTo>
                  <a:pt x="2190583" y="6529610"/>
                  <a:pt x="2186136" y="6533995"/>
                  <a:pt x="2180796" y="6533995"/>
                </a:cubicBezTo>
                <a:cubicBezTo>
                  <a:pt x="2175475" y="6533995"/>
                  <a:pt x="2171087" y="6529546"/>
                  <a:pt x="2171087" y="6524208"/>
                </a:cubicBezTo>
                <a:cubicBezTo>
                  <a:pt x="2171087" y="6518869"/>
                  <a:pt x="2175413" y="6514484"/>
                  <a:pt x="2180796" y="6514484"/>
                </a:cubicBezTo>
                <a:close/>
                <a:moveTo>
                  <a:pt x="1939584" y="6514484"/>
                </a:moveTo>
                <a:cubicBezTo>
                  <a:pt x="1944983" y="6514484"/>
                  <a:pt x="1949368" y="6518805"/>
                  <a:pt x="1949368" y="6524208"/>
                </a:cubicBezTo>
                <a:cubicBezTo>
                  <a:pt x="1949368" y="6529610"/>
                  <a:pt x="1944920" y="6533995"/>
                  <a:pt x="1939584" y="6533995"/>
                </a:cubicBezTo>
                <a:cubicBezTo>
                  <a:pt x="1934247" y="6533995"/>
                  <a:pt x="1929862" y="6529546"/>
                  <a:pt x="1929862" y="6524208"/>
                </a:cubicBezTo>
                <a:cubicBezTo>
                  <a:pt x="1929862" y="6518869"/>
                  <a:pt x="1934184" y="6514484"/>
                  <a:pt x="1939584" y="6514484"/>
                </a:cubicBezTo>
                <a:close/>
                <a:moveTo>
                  <a:pt x="1698333" y="6514484"/>
                </a:moveTo>
                <a:cubicBezTo>
                  <a:pt x="1703735" y="6514484"/>
                  <a:pt x="1708119" y="6518805"/>
                  <a:pt x="1708119" y="6524208"/>
                </a:cubicBezTo>
                <a:cubicBezTo>
                  <a:pt x="1708119" y="6529610"/>
                  <a:pt x="1703735" y="6533995"/>
                  <a:pt x="1698333" y="6533995"/>
                </a:cubicBezTo>
                <a:cubicBezTo>
                  <a:pt x="1692932" y="6533995"/>
                  <a:pt x="1688549" y="6529546"/>
                  <a:pt x="1688549" y="6524208"/>
                </a:cubicBezTo>
                <a:cubicBezTo>
                  <a:pt x="1688549" y="6518869"/>
                  <a:pt x="1692932" y="6514484"/>
                  <a:pt x="1698333" y="6514484"/>
                </a:cubicBezTo>
                <a:close/>
                <a:moveTo>
                  <a:pt x="1457109" y="6514484"/>
                </a:moveTo>
                <a:cubicBezTo>
                  <a:pt x="1462445" y="6514484"/>
                  <a:pt x="1466829" y="6518805"/>
                  <a:pt x="1466829" y="6524208"/>
                </a:cubicBezTo>
                <a:cubicBezTo>
                  <a:pt x="1466829" y="6529610"/>
                  <a:pt x="1462509" y="6533995"/>
                  <a:pt x="1457109" y="6533995"/>
                </a:cubicBezTo>
                <a:cubicBezTo>
                  <a:pt x="1451709" y="6533995"/>
                  <a:pt x="1447325" y="6529546"/>
                  <a:pt x="1447325" y="6524208"/>
                </a:cubicBezTo>
                <a:cubicBezTo>
                  <a:pt x="1447325" y="6518869"/>
                  <a:pt x="1451709" y="6514484"/>
                  <a:pt x="1457109" y="6514484"/>
                </a:cubicBezTo>
                <a:close/>
                <a:moveTo>
                  <a:pt x="1215888" y="6514484"/>
                </a:moveTo>
                <a:cubicBezTo>
                  <a:pt x="1221288" y="6514484"/>
                  <a:pt x="1225672" y="6518805"/>
                  <a:pt x="1225672" y="6524208"/>
                </a:cubicBezTo>
                <a:cubicBezTo>
                  <a:pt x="1225672" y="6529610"/>
                  <a:pt x="1221225" y="6533995"/>
                  <a:pt x="1215888" y="6533995"/>
                </a:cubicBezTo>
                <a:cubicBezTo>
                  <a:pt x="1210552" y="6533995"/>
                  <a:pt x="1206168" y="6529546"/>
                  <a:pt x="1206168" y="6524208"/>
                </a:cubicBezTo>
                <a:cubicBezTo>
                  <a:pt x="1206168" y="6518869"/>
                  <a:pt x="1210488" y="6514484"/>
                  <a:pt x="1215888" y="6514484"/>
                </a:cubicBezTo>
                <a:close/>
                <a:moveTo>
                  <a:pt x="974668" y="6514484"/>
                </a:moveTo>
                <a:cubicBezTo>
                  <a:pt x="980068" y="6514484"/>
                  <a:pt x="984452" y="6518805"/>
                  <a:pt x="984452" y="6524208"/>
                </a:cubicBezTo>
                <a:cubicBezTo>
                  <a:pt x="984452" y="6529610"/>
                  <a:pt x="980005" y="6533995"/>
                  <a:pt x="974668" y="6533995"/>
                </a:cubicBezTo>
                <a:cubicBezTo>
                  <a:pt x="969332" y="6533995"/>
                  <a:pt x="964948" y="6529546"/>
                  <a:pt x="964948" y="6524208"/>
                </a:cubicBezTo>
                <a:cubicBezTo>
                  <a:pt x="964948" y="6518869"/>
                  <a:pt x="969268" y="6514484"/>
                  <a:pt x="974668" y="6514484"/>
                </a:cubicBezTo>
                <a:close/>
                <a:moveTo>
                  <a:pt x="733448" y="6514484"/>
                </a:moveTo>
                <a:cubicBezTo>
                  <a:pt x="738784" y="6514484"/>
                  <a:pt x="743168" y="6518805"/>
                  <a:pt x="743168" y="6524208"/>
                </a:cubicBezTo>
                <a:cubicBezTo>
                  <a:pt x="743168" y="6529610"/>
                  <a:pt x="738848" y="6533995"/>
                  <a:pt x="733448" y="6533995"/>
                </a:cubicBezTo>
                <a:cubicBezTo>
                  <a:pt x="728048" y="6533995"/>
                  <a:pt x="723664" y="6529546"/>
                  <a:pt x="723664" y="6524208"/>
                </a:cubicBezTo>
                <a:cubicBezTo>
                  <a:pt x="723664" y="6518869"/>
                  <a:pt x="728048" y="6514484"/>
                  <a:pt x="733448" y="6514484"/>
                </a:cubicBezTo>
                <a:close/>
                <a:moveTo>
                  <a:pt x="492227" y="6514484"/>
                </a:moveTo>
                <a:cubicBezTo>
                  <a:pt x="497563" y="6514484"/>
                  <a:pt x="501947" y="6518805"/>
                  <a:pt x="501947" y="6524208"/>
                </a:cubicBezTo>
                <a:cubicBezTo>
                  <a:pt x="501947" y="6529610"/>
                  <a:pt x="497627" y="6533995"/>
                  <a:pt x="492227" y="6533995"/>
                </a:cubicBezTo>
                <a:cubicBezTo>
                  <a:pt x="486827" y="6533995"/>
                  <a:pt x="482443" y="6529546"/>
                  <a:pt x="482443" y="6524208"/>
                </a:cubicBezTo>
                <a:cubicBezTo>
                  <a:pt x="482443" y="6518869"/>
                  <a:pt x="486827" y="6514484"/>
                  <a:pt x="492227" y="6514484"/>
                </a:cubicBezTo>
                <a:close/>
                <a:moveTo>
                  <a:pt x="251008" y="6514484"/>
                </a:moveTo>
                <a:cubicBezTo>
                  <a:pt x="256407" y="6514484"/>
                  <a:pt x="260791" y="6518805"/>
                  <a:pt x="260791" y="6524208"/>
                </a:cubicBezTo>
                <a:cubicBezTo>
                  <a:pt x="260791" y="6529610"/>
                  <a:pt x="256345" y="6533995"/>
                  <a:pt x="251008" y="6533995"/>
                </a:cubicBezTo>
                <a:cubicBezTo>
                  <a:pt x="245672" y="6533995"/>
                  <a:pt x="241288" y="6529546"/>
                  <a:pt x="241288" y="6524208"/>
                </a:cubicBezTo>
                <a:cubicBezTo>
                  <a:pt x="241288" y="6518869"/>
                  <a:pt x="245608" y="6514484"/>
                  <a:pt x="251008" y="6514484"/>
                </a:cubicBezTo>
                <a:close/>
                <a:moveTo>
                  <a:pt x="9724" y="6514484"/>
                </a:moveTo>
                <a:cubicBezTo>
                  <a:pt x="15124" y="6514484"/>
                  <a:pt x="19508" y="6518805"/>
                  <a:pt x="19508" y="6524208"/>
                </a:cubicBezTo>
                <a:cubicBezTo>
                  <a:pt x="19508" y="6529610"/>
                  <a:pt x="15061" y="6533995"/>
                  <a:pt x="9724" y="6533995"/>
                </a:cubicBezTo>
                <a:cubicBezTo>
                  <a:pt x="4388" y="6533995"/>
                  <a:pt x="5" y="6529546"/>
                  <a:pt x="5" y="6524208"/>
                </a:cubicBezTo>
                <a:cubicBezTo>
                  <a:pt x="5" y="6518869"/>
                  <a:pt x="4325" y="6514484"/>
                  <a:pt x="9724" y="6514484"/>
                </a:cubicBezTo>
                <a:close/>
                <a:moveTo>
                  <a:pt x="11820259" y="6273169"/>
                </a:moveTo>
                <a:cubicBezTo>
                  <a:pt x="11825659" y="6273169"/>
                  <a:pt x="11830043" y="6277491"/>
                  <a:pt x="11830043" y="6282893"/>
                </a:cubicBezTo>
                <a:cubicBezTo>
                  <a:pt x="11830043" y="6288295"/>
                  <a:pt x="11825596" y="6292680"/>
                  <a:pt x="11820259" y="6292680"/>
                </a:cubicBezTo>
                <a:cubicBezTo>
                  <a:pt x="11814922" y="6292680"/>
                  <a:pt x="11810539" y="6288231"/>
                  <a:pt x="11810539" y="6282893"/>
                </a:cubicBezTo>
                <a:cubicBezTo>
                  <a:pt x="11810539" y="6277554"/>
                  <a:pt x="11814859" y="6273169"/>
                  <a:pt x="11820259" y="6273169"/>
                </a:cubicBezTo>
                <a:close/>
                <a:moveTo>
                  <a:pt x="11579030" y="6273169"/>
                </a:moveTo>
                <a:cubicBezTo>
                  <a:pt x="11584430" y="6273169"/>
                  <a:pt x="11588815" y="6277491"/>
                  <a:pt x="11588815" y="6282893"/>
                </a:cubicBezTo>
                <a:cubicBezTo>
                  <a:pt x="11588815" y="6288295"/>
                  <a:pt x="11584367" y="6292680"/>
                  <a:pt x="11579030" y="6292680"/>
                </a:cubicBezTo>
                <a:cubicBezTo>
                  <a:pt x="11573694" y="6292680"/>
                  <a:pt x="11569310" y="6288231"/>
                  <a:pt x="11569310" y="6282893"/>
                </a:cubicBezTo>
                <a:cubicBezTo>
                  <a:pt x="11569310" y="6277554"/>
                  <a:pt x="11573630" y="6273169"/>
                  <a:pt x="11579030" y="6273169"/>
                </a:cubicBezTo>
                <a:close/>
                <a:moveTo>
                  <a:pt x="11337802" y="6273169"/>
                </a:moveTo>
                <a:cubicBezTo>
                  <a:pt x="11343202" y="6273169"/>
                  <a:pt x="11347587" y="6277491"/>
                  <a:pt x="11347587" y="6282893"/>
                </a:cubicBezTo>
                <a:cubicBezTo>
                  <a:pt x="11347587" y="6288295"/>
                  <a:pt x="11343139" y="6292680"/>
                  <a:pt x="11337802" y="6292680"/>
                </a:cubicBezTo>
                <a:cubicBezTo>
                  <a:pt x="11332466" y="6292680"/>
                  <a:pt x="11328082" y="6288231"/>
                  <a:pt x="11328082" y="6282893"/>
                </a:cubicBezTo>
                <a:cubicBezTo>
                  <a:pt x="11328082" y="6277554"/>
                  <a:pt x="11332402" y="6273169"/>
                  <a:pt x="11337802" y="6273169"/>
                </a:cubicBezTo>
                <a:close/>
                <a:moveTo>
                  <a:pt x="11096574" y="6273169"/>
                </a:moveTo>
                <a:cubicBezTo>
                  <a:pt x="11101910" y="6273169"/>
                  <a:pt x="11106294" y="6277491"/>
                  <a:pt x="11106294" y="6282893"/>
                </a:cubicBezTo>
                <a:cubicBezTo>
                  <a:pt x="11106294" y="6288295"/>
                  <a:pt x="11101974" y="6292680"/>
                  <a:pt x="11096574" y="6292680"/>
                </a:cubicBezTo>
                <a:cubicBezTo>
                  <a:pt x="11091174" y="6292680"/>
                  <a:pt x="11086790" y="6288231"/>
                  <a:pt x="11086790" y="6282893"/>
                </a:cubicBezTo>
                <a:cubicBezTo>
                  <a:pt x="11086790" y="6277554"/>
                  <a:pt x="11091174" y="6273169"/>
                  <a:pt x="11096574" y="6273169"/>
                </a:cubicBezTo>
                <a:close/>
                <a:moveTo>
                  <a:pt x="10855345" y="6273169"/>
                </a:moveTo>
                <a:cubicBezTo>
                  <a:pt x="10860682" y="6273169"/>
                  <a:pt x="10865065" y="6277491"/>
                  <a:pt x="10865065" y="6282893"/>
                </a:cubicBezTo>
                <a:cubicBezTo>
                  <a:pt x="10865065" y="6288295"/>
                  <a:pt x="10860682" y="6292680"/>
                  <a:pt x="10855345" y="6292680"/>
                </a:cubicBezTo>
                <a:cubicBezTo>
                  <a:pt x="10850008" y="6292680"/>
                  <a:pt x="10845625" y="6288231"/>
                  <a:pt x="10845625" y="6282893"/>
                </a:cubicBezTo>
                <a:cubicBezTo>
                  <a:pt x="10845625" y="6277554"/>
                  <a:pt x="10849945" y="6273169"/>
                  <a:pt x="10855345" y="6273169"/>
                </a:cubicBezTo>
                <a:close/>
                <a:moveTo>
                  <a:pt x="10614116" y="6273169"/>
                </a:moveTo>
                <a:cubicBezTo>
                  <a:pt x="10619516" y="6273169"/>
                  <a:pt x="10623901" y="6277491"/>
                  <a:pt x="10623901" y="6282893"/>
                </a:cubicBezTo>
                <a:cubicBezTo>
                  <a:pt x="10623901" y="6288295"/>
                  <a:pt x="10619454" y="6292680"/>
                  <a:pt x="10614116" y="6292680"/>
                </a:cubicBezTo>
                <a:cubicBezTo>
                  <a:pt x="10608780" y="6292680"/>
                  <a:pt x="10604396" y="6288231"/>
                  <a:pt x="10604396" y="6282893"/>
                </a:cubicBezTo>
                <a:cubicBezTo>
                  <a:pt x="10604396" y="6277554"/>
                  <a:pt x="10608716" y="6273169"/>
                  <a:pt x="10614116" y="6273169"/>
                </a:cubicBezTo>
                <a:close/>
                <a:moveTo>
                  <a:pt x="10372888" y="6273169"/>
                </a:moveTo>
                <a:cubicBezTo>
                  <a:pt x="10378288" y="6273169"/>
                  <a:pt x="10382673" y="6277491"/>
                  <a:pt x="10382673" y="6282893"/>
                </a:cubicBezTo>
                <a:cubicBezTo>
                  <a:pt x="10382673" y="6288295"/>
                  <a:pt x="10378225" y="6292680"/>
                  <a:pt x="10372888" y="6292680"/>
                </a:cubicBezTo>
                <a:cubicBezTo>
                  <a:pt x="10367552" y="6292680"/>
                  <a:pt x="10363168" y="6288231"/>
                  <a:pt x="10363168" y="6282893"/>
                </a:cubicBezTo>
                <a:cubicBezTo>
                  <a:pt x="10363168" y="6277554"/>
                  <a:pt x="10367488" y="6273169"/>
                  <a:pt x="10372888" y="6273169"/>
                </a:cubicBezTo>
                <a:close/>
                <a:moveTo>
                  <a:pt x="10131660" y="6273169"/>
                </a:moveTo>
                <a:cubicBezTo>
                  <a:pt x="10137060" y="6273169"/>
                  <a:pt x="10141444" y="6277491"/>
                  <a:pt x="10141444" y="6282893"/>
                </a:cubicBezTo>
                <a:cubicBezTo>
                  <a:pt x="10141444" y="6288295"/>
                  <a:pt x="10136997" y="6292680"/>
                  <a:pt x="10131660" y="6292680"/>
                </a:cubicBezTo>
                <a:cubicBezTo>
                  <a:pt x="10126323" y="6292680"/>
                  <a:pt x="10121940" y="6288231"/>
                  <a:pt x="10121940" y="6282893"/>
                </a:cubicBezTo>
                <a:cubicBezTo>
                  <a:pt x="10121940" y="6277554"/>
                  <a:pt x="10126260" y="6273169"/>
                  <a:pt x="10131660" y="6273169"/>
                </a:cubicBezTo>
                <a:close/>
                <a:moveTo>
                  <a:pt x="9890432" y="6273169"/>
                </a:moveTo>
                <a:cubicBezTo>
                  <a:pt x="9895768" y="6273169"/>
                  <a:pt x="9900152" y="6277491"/>
                  <a:pt x="9900152" y="6282893"/>
                </a:cubicBezTo>
                <a:cubicBezTo>
                  <a:pt x="9900152" y="6288295"/>
                  <a:pt x="9895832" y="6292680"/>
                  <a:pt x="9890432" y="6292680"/>
                </a:cubicBezTo>
                <a:cubicBezTo>
                  <a:pt x="9885031" y="6292680"/>
                  <a:pt x="9880648" y="6288231"/>
                  <a:pt x="9880648" y="6282893"/>
                </a:cubicBezTo>
                <a:cubicBezTo>
                  <a:pt x="9880648" y="6277554"/>
                  <a:pt x="9885031" y="6273169"/>
                  <a:pt x="9890432" y="6273169"/>
                </a:cubicBezTo>
                <a:close/>
                <a:moveTo>
                  <a:pt x="9649203" y="6273169"/>
                </a:moveTo>
                <a:cubicBezTo>
                  <a:pt x="9654540" y="6273169"/>
                  <a:pt x="9658923" y="6277491"/>
                  <a:pt x="9658923" y="6282893"/>
                </a:cubicBezTo>
                <a:cubicBezTo>
                  <a:pt x="9658923" y="6288295"/>
                  <a:pt x="9654540" y="6292680"/>
                  <a:pt x="9649203" y="6292680"/>
                </a:cubicBezTo>
                <a:cubicBezTo>
                  <a:pt x="9643866" y="6292680"/>
                  <a:pt x="9639483" y="6288231"/>
                  <a:pt x="9639483" y="6282893"/>
                </a:cubicBezTo>
                <a:cubicBezTo>
                  <a:pt x="9639483" y="6277554"/>
                  <a:pt x="9643803" y="6273169"/>
                  <a:pt x="9649203" y="6273169"/>
                </a:cubicBezTo>
                <a:close/>
                <a:moveTo>
                  <a:pt x="9417695" y="6273169"/>
                </a:moveTo>
                <a:cubicBezTo>
                  <a:pt x="9423031" y="6273169"/>
                  <a:pt x="9427416" y="6277491"/>
                  <a:pt x="9427416" y="6282893"/>
                </a:cubicBezTo>
                <a:cubicBezTo>
                  <a:pt x="9427416" y="6288295"/>
                  <a:pt x="9423095" y="6292680"/>
                  <a:pt x="9417695" y="6292680"/>
                </a:cubicBezTo>
                <a:cubicBezTo>
                  <a:pt x="9412295" y="6292680"/>
                  <a:pt x="9407911" y="6288231"/>
                  <a:pt x="9407911" y="6282893"/>
                </a:cubicBezTo>
                <a:cubicBezTo>
                  <a:pt x="9407911" y="6277554"/>
                  <a:pt x="9412295" y="6273169"/>
                  <a:pt x="9417695" y="6273169"/>
                </a:cubicBezTo>
                <a:close/>
                <a:moveTo>
                  <a:pt x="9176467" y="6273169"/>
                </a:moveTo>
                <a:cubicBezTo>
                  <a:pt x="9181803" y="6273169"/>
                  <a:pt x="9186187" y="6277491"/>
                  <a:pt x="9186187" y="6282893"/>
                </a:cubicBezTo>
                <a:cubicBezTo>
                  <a:pt x="9186187" y="6288295"/>
                  <a:pt x="9181867" y="6292680"/>
                  <a:pt x="9176467" y="6292680"/>
                </a:cubicBezTo>
                <a:cubicBezTo>
                  <a:pt x="9171066" y="6292680"/>
                  <a:pt x="9166683" y="6288231"/>
                  <a:pt x="9166683" y="6282893"/>
                </a:cubicBezTo>
                <a:cubicBezTo>
                  <a:pt x="9166683" y="6277554"/>
                  <a:pt x="9171066" y="6273169"/>
                  <a:pt x="9176467" y="6273169"/>
                </a:cubicBezTo>
                <a:close/>
                <a:moveTo>
                  <a:pt x="8935237" y="6273169"/>
                </a:moveTo>
                <a:cubicBezTo>
                  <a:pt x="8940574" y="6273169"/>
                  <a:pt x="8944958" y="6277491"/>
                  <a:pt x="8944958" y="6282893"/>
                </a:cubicBezTo>
                <a:cubicBezTo>
                  <a:pt x="8944958" y="6288295"/>
                  <a:pt x="8940638" y="6292680"/>
                  <a:pt x="8935237" y="6292680"/>
                </a:cubicBezTo>
                <a:cubicBezTo>
                  <a:pt x="8929837" y="6292680"/>
                  <a:pt x="8925454" y="6288231"/>
                  <a:pt x="8925454" y="6282893"/>
                </a:cubicBezTo>
                <a:cubicBezTo>
                  <a:pt x="8925454" y="6277554"/>
                  <a:pt x="8929837" y="6273169"/>
                  <a:pt x="8935237" y="6273169"/>
                </a:cubicBezTo>
                <a:close/>
                <a:moveTo>
                  <a:pt x="8694009" y="6273169"/>
                </a:moveTo>
                <a:cubicBezTo>
                  <a:pt x="8699346" y="6273169"/>
                  <a:pt x="8703730" y="6277491"/>
                  <a:pt x="8703730" y="6282893"/>
                </a:cubicBezTo>
                <a:cubicBezTo>
                  <a:pt x="8703730" y="6288295"/>
                  <a:pt x="8699346" y="6292680"/>
                  <a:pt x="8694009" y="6292680"/>
                </a:cubicBezTo>
                <a:cubicBezTo>
                  <a:pt x="8688673" y="6292680"/>
                  <a:pt x="8684289" y="6288231"/>
                  <a:pt x="8684289" y="6282893"/>
                </a:cubicBezTo>
                <a:cubicBezTo>
                  <a:pt x="8684289" y="6277554"/>
                  <a:pt x="8688609" y="6273169"/>
                  <a:pt x="8694009" y="6273169"/>
                </a:cubicBezTo>
                <a:close/>
                <a:moveTo>
                  <a:pt x="8452781" y="6273169"/>
                </a:moveTo>
                <a:cubicBezTo>
                  <a:pt x="8458181" y="6273169"/>
                  <a:pt x="8462566" y="6277491"/>
                  <a:pt x="8462566" y="6282893"/>
                </a:cubicBezTo>
                <a:cubicBezTo>
                  <a:pt x="8462566" y="6288295"/>
                  <a:pt x="8458118" y="6292680"/>
                  <a:pt x="8452781" y="6292680"/>
                </a:cubicBezTo>
                <a:cubicBezTo>
                  <a:pt x="8447445" y="6292680"/>
                  <a:pt x="8443061" y="6288231"/>
                  <a:pt x="8443061" y="6282893"/>
                </a:cubicBezTo>
                <a:cubicBezTo>
                  <a:pt x="8443061" y="6277554"/>
                  <a:pt x="8447381" y="6273169"/>
                  <a:pt x="8452781" y="6273169"/>
                </a:cubicBezTo>
                <a:close/>
                <a:moveTo>
                  <a:pt x="8211553" y="6273169"/>
                </a:moveTo>
                <a:cubicBezTo>
                  <a:pt x="8216889" y="6273169"/>
                  <a:pt x="8221273" y="6277491"/>
                  <a:pt x="8221273" y="6282893"/>
                </a:cubicBezTo>
                <a:cubicBezTo>
                  <a:pt x="8221273" y="6288295"/>
                  <a:pt x="8216953" y="6292680"/>
                  <a:pt x="8211553" y="6292680"/>
                </a:cubicBezTo>
                <a:cubicBezTo>
                  <a:pt x="8206152" y="6292680"/>
                  <a:pt x="8201769" y="6288231"/>
                  <a:pt x="8201769" y="6282893"/>
                </a:cubicBezTo>
                <a:cubicBezTo>
                  <a:pt x="8201769" y="6277554"/>
                  <a:pt x="8206152" y="6273169"/>
                  <a:pt x="8211553" y="6273169"/>
                </a:cubicBezTo>
                <a:close/>
                <a:moveTo>
                  <a:pt x="7970260" y="6273169"/>
                </a:moveTo>
                <a:cubicBezTo>
                  <a:pt x="7975661" y="6273169"/>
                  <a:pt x="7980044" y="6277491"/>
                  <a:pt x="7980044" y="6282893"/>
                </a:cubicBezTo>
                <a:cubicBezTo>
                  <a:pt x="7980044" y="6288295"/>
                  <a:pt x="7975661" y="6292680"/>
                  <a:pt x="7970260" y="6292680"/>
                </a:cubicBezTo>
                <a:cubicBezTo>
                  <a:pt x="7964860" y="6292680"/>
                  <a:pt x="7960477" y="6288231"/>
                  <a:pt x="7960477" y="6282893"/>
                </a:cubicBezTo>
                <a:cubicBezTo>
                  <a:pt x="7960477" y="6277554"/>
                  <a:pt x="7964860" y="6273169"/>
                  <a:pt x="7970260" y="6273169"/>
                </a:cubicBezTo>
                <a:close/>
                <a:moveTo>
                  <a:pt x="7729032" y="6273169"/>
                </a:moveTo>
                <a:cubicBezTo>
                  <a:pt x="7734369" y="6273169"/>
                  <a:pt x="7738753" y="6277491"/>
                  <a:pt x="7738753" y="6282893"/>
                </a:cubicBezTo>
                <a:cubicBezTo>
                  <a:pt x="7738753" y="6288295"/>
                  <a:pt x="7734432" y="6292680"/>
                  <a:pt x="7729032" y="6292680"/>
                </a:cubicBezTo>
                <a:cubicBezTo>
                  <a:pt x="7723632" y="6292680"/>
                  <a:pt x="7719249" y="6288231"/>
                  <a:pt x="7719249" y="6282893"/>
                </a:cubicBezTo>
                <a:cubicBezTo>
                  <a:pt x="7719249" y="6277554"/>
                  <a:pt x="7723632" y="6273169"/>
                  <a:pt x="7729032" y="6273169"/>
                </a:cubicBezTo>
                <a:close/>
                <a:moveTo>
                  <a:pt x="7487803" y="6273169"/>
                </a:moveTo>
                <a:cubicBezTo>
                  <a:pt x="7493139" y="6273169"/>
                  <a:pt x="7497524" y="6277491"/>
                  <a:pt x="7497524" y="6282893"/>
                </a:cubicBezTo>
                <a:cubicBezTo>
                  <a:pt x="7497524" y="6288295"/>
                  <a:pt x="7493203" y="6292680"/>
                  <a:pt x="7487803" y="6292680"/>
                </a:cubicBezTo>
                <a:cubicBezTo>
                  <a:pt x="7482403" y="6292680"/>
                  <a:pt x="7478019" y="6288231"/>
                  <a:pt x="7478019" y="6282893"/>
                </a:cubicBezTo>
                <a:cubicBezTo>
                  <a:pt x="7478019" y="6277554"/>
                  <a:pt x="7482403" y="6273169"/>
                  <a:pt x="7487803" y="6273169"/>
                </a:cubicBezTo>
                <a:close/>
                <a:moveTo>
                  <a:pt x="7246575" y="6273169"/>
                </a:moveTo>
                <a:cubicBezTo>
                  <a:pt x="7251975" y="6273169"/>
                  <a:pt x="7256359" y="6277491"/>
                  <a:pt x="7256359" y="6282893"/>
                </a:cubicBezTo>
                <a:cubicBezTo>
                  <a:pt x="7256359" y="6288295"/>
                  <a:pt x="7251912" y="6292680"/>
                  <a:pt x="7246575" y="6292680"/>
                </a:cubicBezTo>
                <a:cubicBezTo>
                  <a:pt x="7241238" y="6292680"/>
                  <a:pt x="7236855" y="6288231"/>
                  <a:pt x="7236855" y="6282893"/>
                </a:cubicBezTo>
                <a:cubicBezTo>
                  <a:pt x="7236855" y="6277554"/>
                  <a:pt x="7241175" y="6273169"/>
                  <a:pt x="7246575" y="6273169"/>
                </a:cubicBezTo>
                <a:close/>
                <a:moveTo>
                  <a:pt x="7005346" y="6273169"/>
                </a:moveTo>
                <a:cubicBezTo>
                  <a:pt x="7010746" y="6273169"/>
                  <a:pt x="7015130" y="6277491"/>
                  <a:pt x="7015130" y="6282893"/>
                </a:cubicBezTo>
                <a:cubicBezTo>
                  <a:pt x="7015130" y="6288295"/>
                  <a:pt x="7010683" y="6292680"/>
                  <a:pt x="7005346" y="6292680"/>
                </a:cubicBezTo>
                <a:cubicBezTo>
                  <a:pt x="7000009" y="6292680"/>
                  <a:pt x="6995626" y="6288231"/>
                  <a:pt x="6995626" y="6282893"/>
                </a:cubicBezTo>
                <a:cubicBezTo>
                  <a:pt x="6995626" y="6277554"/>
                  <a:pt x="6999946" y="6273169"/>
                  <a:pt x="7005346" y="6273169"/>
                </a:cubicBezTo>
                <a:close/>
                <a:moveTo>
                  <a:pt x="6764118" y="6273169"/>
                </a:moveTo>
                <a:cubicBezTo>
                  <a:pt x="6769518" y="6273169"/>
                  <a:pt x="6773902" y="6277491"/>
                  <a:pt x="6773902" y="6282893"/>
                </a:cubicBezTo>
                <a:cubicBezTo>
                  <a:pt x="6773902" y="6288295"/>
                  <a:pt x="6769518" y="6292680"/>
                  <a:pt x="6764118" y="6292680"/>
                </a:cubicBezTo>
                <a:cubicBezTo>
                  <a:pt x="6758718" y="6292680"/>
                  <a:pt x="6754335" y="6288231"/>
                  <a:pt x="6754335" y="6282893"/>
                </a:cubicBezTo>
                <a:cubicBezTo>
                  <a:pt x="6754335" y="6277554"/>
                  <a:pt x="6758718" y="6273169"/>
                  <a:pt x="6764118" y="6273169"/>
                </a:cubicBezTo>
                <a:close/>
                <a:moveTo>
                  <a:pt x="6522889" y="6273169"/>
                </a:moveTo>
                <a:cubicBezTo>
                  <a:pt x="6528225" y="6273169"/>
                  <a:pt x="6532610" y="6277491"/>
                  <a:pt x="6532610" y="6282893"/>
                </a:cubicBezTo>
                <a:cubicBezTo>
                  <a:pt x="6532610" y="6288295"/>
                  <a:pt x="6528289" y="6292680"/>
                  <a:pt x="6522889" y="6292680"/>
                </a:cubicBezTo>
                <a:cubicBezTo>
                  <a:pt x="6517489" y="6292680"/>
                  <a:pt x="6513105" y="6288231"/>
                  <a:pt x="6513105" y="6282893"/>
                </a:cubicBezTo>
                <a:cubicBezTo>
                  <a:pt x="6513105" y="6277554"/>
                  <a:pt x="6517489" y="6273169"/>
                  <a:pt x="6522889" y="6273169"/>
                </a:cubicBezTo>
                <a:close/>
                <a:moveTo>
                  <a:pt x="6281661" y="6273169"/>
                </a:moveTo>
                <a:cubicBezTo>
                  <a:pt x="6286997" y="6273169"/>
                  <a:pt x="6291381" y="6277491"/>
                  <a:pt x="6291381" y="6282893"/>
                </a:cubicBezTo>
                <a:cubicBezTo>
                  <a:pt x="6291381" y="6288295"/>
                  <a:pt x="6287061" y="6292680"/>
                  <a:pt x="6281661" y="6292680"/>
                </a:cubicBezTo>
                <a:cubicBezTo>
                  <a:pt x="6276261" y="6292680"/>
                  <a:pt x="6271877" y="6288231"/>
                  <a:pt x="6271877" y="6282893"/>
                </a:cubicBezTo>
                <a:cubicBezTo>
                  <a:pt x="6271877" y="6277554"/>
                  <a:pt x="6276261" y="6273169"/>
                  <a:pt x="6281661" y="6273169"/>
                </a:cubicBezTo>
                <a:close/>
                <a:moveTo>
                  <a:pt x="6040432" y="6273169"/>
                </a:moveTo>
                <a:cubicBezTo>
                  <a:pt x="6045832" y="6273169"/>
                  <a:pt x="6050216" y="6277491"/>
                  <a:pt x="6050216" y="6282893"/>
                </a:cubicBezTo>
                <a:cubicBezTo>
                  <a:pt x="6050216" y="6288295"/>
                  <a:pt x="6045769" y="6292680"/>
                  <a:pt x="6040432" y="6292680"/>
                </a:cubicBezTo>
                <a:cubicBezTo>
                  <a:pt x="6035095" y="6292680"/>
                  <a:pt x="6030712" y="6288231"/>
                  <a:pt x="6030712" y="6282893"/>
                </a:cubicBezTo>
                <a:cubicBezTo>
                  <a:pt x="6030712" y="6277554"/>
                  <a:pt x="6035032" y="6273169"/>
                  <a:pt x="6040432" y="6273169"/>
                </a:cubicBezTo>
                <a:close/>
                <a:moveTo>
                  <a:pt x="5799205" y="6273169"/>
                </a:moveTo>
                <a:cubicBezTo>
                  <a:pt x="5804606" y="6273169"/>
                  <a:pt x="5808989" y="6277491"/>
                  <a:pt x="5808989" y="6282893"/>
                </a:cubicBezTo>
                <a:cubicBezTo>
                  <a:pt x="5808989" y="6288295"/>
                  <a:pt x="5804542" y="6292680"/>
                  <a:pt x="5799205" y="6292680"/>
                </a:cubicBezTo>
                <a:cubicBezTo>
                  <a:pt x="5793870" y="6292680"/>
                  <a:pt x="5789486" y="6288231"/>
                  <a:pt x="5789486" y="6282893"/>
                </a:cubicBezTo>
                <a:cubicBezTo>
                  <a:pt x="5789486" y="6277554"/>
                  <a:pt x="5793806" y="6273169"/>
                  <a:pt x="5799205" y="6273169"/>
                </a:cubicBezTo>
                <a:close/>
                <a:moveTo>
                  <a:pt x="5557992" y="6273169"/>
                </a:moveTo>
                <a:cubicBezTo>
                  <a:pt x="5563392" y="6273169"/>
                  <a:pt x="5567774" y="6277491"/>
                  <a:pt x="5567774" y="6282893"/>
                </a:cubicBezTo>
                <a:cubicBezTo>
                  <a:pt x="5567774" y="6288295"/>
                  <a:pt x="5563392" y="6292680"/>
                  <a:pt x="5557992" y="6292680"/>
                </a:cubicBezTo>
                <a:cubicBezTo>
                  <a:pt x="5552593" y="6292680"/>
                  <a:pt x="5548208" y="6288231"/>
                  <a:pt x="5548208" y="6282893"/>
                </a:cubicBezTo>
                <a:cubicBezTo>
                  <a:pt x="5548208" y="6277554"/>
                  <a:pt x="5552593" y="6273169"/>
                  <a:pt x="5557992" y="6273169"/>
                </a:cubicBezTo>
                <a:close/>
                <a:moveTo>
                  <a:pt x="5316710" y="6273169"/>
                </a:moveTo>
                <a:cubicBezTo>
                  <a:pt x="5322044" y="6273169"/>
                  <a:pt x="5326432" y="6277491"/>
                  <a:pt x="5326432" y="6282893"/>
                </a:cubicBezTo>
                <a:cubicBezTo>
                  <a:pt x="5326432" y="6288295"/>
                  <a:pt x="5322107" y="6292680"/>
                  <a:pt x="5316710" y="6292680"/>
                </a:cubicBezTo>
                <a:cubicBezTo>
                  <a:pt x="5311316" y="6292680"/>
                  <a:pt x="5306926" y="6288231"/>
                  <a:pt x="5306926" y="6282893"/>
                </a:cubicBezTo>
                <a:cubicBezTo>
                  <a:pt x="5306926" y="6277554"/>
                  <a:pt x="5311316" y="6273169"/>
                  <a:pt x="5316710" y="6273169"/>
                </a:cubicBezTo>
                <a:close/>
                <a:moveTo>
                  <a:pt x="5075486" y="6273169"/>
                </a:moveTo>
                <a:cubicBezTo>
                  <a:pt x="5080820" y="6273169"/>
                  <a:pt x="5085202" y="6277491"/>
                  <a:pt x="5085202" y="6282893"/>
                </a:cubicBezTo>
                <a:cubicBezTo>
                  <a:pt x="5085202" y="6288295"/>
                  <a:pt x="5080885" y="6292680"/>
                  <a:pt x="5075486" y="6292680"/>
                </a:cubicBezTo>
                <a:cubicBezTo>
                  <a:pt x="5070089" y="6292680"/>
                  <a:pt x="5065707" y="6288231"/>
                  <a:pt x="5065707" y="6282893"/>
                </a:cubicBezTo>
                <a:cubicBezTo>
                  <a:pt x="5065707" y="6277554"/>
                  <a:pt x="5070089" y="6273169"/>
                  <a:pt x="5075486" y="6273169"/>
                </a:cubicBezTo>
                <a:close/>
                <a:moveTo>
                  <a:pt x="4834252" y="6273169"/>
                </a:moveTo>
                <a:cubicBezTo>
                  <a:pt x="4839658" y="6273169"/>
                  <a:pt x="4844040" y="6277491"/>
                  <a:pt x="4844040" y="6282893"/>
                </a:cubicBezTo>
                <a:cubicBezTo>
                  <a:pt x="4844040" y="6288295"/>
                  <a:pt x="4839595" y="6292680"/>
                  <a:pt x="4834252" y="6292680"/>
                </a:cubicBezTo>
                <a:cubicBezTo>
                  <a:pt x="4828917" y="6292680"/>
                  <a:pt x="4824534" y="6288231"/>
                  <a:pt x="4824534" y="6282893"/>
                </a:cubicBezTo>
                <a:cubicBezTo>
                  <a:pt x="4824534" y="6277554"/>
                  <a:pt x="4828853" y="6273169"/>
                  <a:pt x="4834252" y="6273169"/>
                </a:cubicBezTo>
                <a:close/>
                <a:moveTo>
                  <a:pt x="4593019" y="6273169"/>
                </a:moveTo>
                <a:cubicBezTo>
                  <a:pt x="4598416" y="6273169"/>
                  <a:pt x="4602795" y="6277491"/>
                  <a:pt x="4602795" y="6282893"/>
                </a:cubicBezTo>
                <a:cubicBezTo>
                  <a:pt x="4602795" y="6288295"/>
                  <a:pt x="4598353" y="6292680"/>
                  <a:pt x="4593019" y="6292680"/>
                </a:cubicBezTo>
                <a:cubicBezTo>
                  <a:pt x="4587686" y="6292680"/>
                  <a:pt x="4583304" y="6288231"/>
                  <a:pt x="4583304" y="6282893"/>
                </a:cubicBezTo>
                <a:cubicBezTo>
                  <a:pt x="4583304" y="6277554"/>
                  <a:pt x="4587622" y="6273169"/>
                  <a:pt x="4593019" y="6273169"/>
                </a:cubicBezTo>
                <a:close/>
                <a:moveTo>
                  <a:pt x="4351806" y="6273169"/>
                </a:moveTo>
                <a:cubicBezTo>
                  <a:pt x="4357195" y="6273169"/>
                  <a:pt x="4361580" y="6277491"/>
                  <a:pt x="4361580" y="6282893"/>
                </a:cubicBezTo>
                <a:cubicBezTo>
                  <a:pt x="4361580" y="6288295"/>
                  <a:pt x="4357195" y="6292680"/>
                  <a:pt x="4351806" y="6292680"/>
                </a:cubicBezTo>
                <a:cubicBezTo>
                  <a:pt x="4346397" y="6292680"/>
                  <a:pt x="4342006" y="6288231"/>
                  <a:pt x="4342006" y="6282893"/>
                </a:cubicBezTo>
                <a:cubicBezTo>
                  <a:pt x="4342006" y="6277554"/>
                  <a:pt x="4346397" y="6273169"/>
                  <a:pt x="4351806" y="6273169"/>
                </a:cubicBezTo>
                <a:close/>
                <a:moveTo>
                  <a:pt x="4110583" y="6273169"/>
                </a:moveTo>
                <a:cubicBezTo>
                  <a:pt x="4115986" y="6273169"/>
                  <a:pt x="4120362" y="6277491"/>
                  <a:pt x="4120362" y="6282893"/>
                </a:cubicBezTo>
                <a:cubicBezTo>
                  <a:pt x="4120362" y="6288295"/>
                  <a:pt x="4115986" y="6292680"/>
                  <a:pt x="4110583" y="6292680"/>
                </a:cubicBezTo>
                <a:cubicBezTo>
                  <a:pt x="4105185" y="6292680"/>
                  <a:pt x="4100801" y="6288231"/>
                  <a:pt x="4100801" y="6282893"/>
                </a:cubicBezTo>
                <a:cubicBezTo>
                  <a:pt x="4100801" y="6277554"/>
                  <a:pt x="4105185" y="6273169"/>
                  <a:pt x="4110583" y="6273169"/>
                </a:cubicBezTo>
                <a:close/>
                <a:moveTo>
                  <a:pt x="3869432" y="6273169"/>
                </a:moveTo>
                <a:cubicBezTo>
                  <a:pt x="3874767" y="6273169"/>
                  <a:pt x="3879151" y="6277491"/>
                  <a:pt x="3879151" y="6282893"/>
                </a:cubicBezTo>
                <a:cubicBezTo>
                  <a:pt x="3879151" y="6288295"/>
                  <a:pt x="3874831" y="6292680"/>
                  <a:pt x="3869432" y="6292680"/>
                </a:cubicBezTo>
                <a:cubicBezTo>
                  <a:pt x="3864033" y="6292680"/>
                  <a:pt x="3859649" y="6288231"/>
                  <a:pt x="3859649" y="6282893"/>
                </a:cubicBezTo>
                <a:cubicBezTo>
                  <a:pt x="3859649" y="6277554"/>
                  <a:pt x="3864033" y="6273169"/>
                  <a:pt x="3869432" y="6273169"/>
                </a:cubicBezTo>
                <a:close/>
                <a:moveTo>
                  <a:pt x="3628215" y="6273169"/>
                </a:moveTo>
                <a:cubicBezTo>
                  <a:pt x="3633533" y="6273169"/>
                  <a:pt x="3637936" y="6277491"/>
                  <a:pt x="3637936" y="6282893"/>
                </a:cubicBezTo>
                <a:cubicBezTo>
                  <a:pt x="3637936" y="6288295"/>
                  <a:pt x="3633597" y="6292680"/>
                  <a:pt x="3628215" y="6292680"/>
                </a:cubicBezTo>
                <a:cubicBezTo>
                  <a:pt x="3622815" y="6292680"/>
                  <a:pt x="3618433" y="6288231"/>
                  <a:pt x="3618433" y="6282893"/>
                </a:cubicBezTo>
                <a:cubicBezTo>
                  <a:pt x="3618433" y="6277554"/>
                  <a:pt x="3622815" y="6273169"/>
                  <a:pt x="3628215" y="6273169"/>
                </a:cubicBezTo>
                <a:close/>
                <a:moveTo>
                  <a:pt x="3386960" y="6273169"/>
                </a:moveTo>
                <a:cubicBezTo>
                  <a:pt x="3392361" y="6273169"/>
                  <a:pt x="3396746" y="6277491"/>
                  <a:pt x="3396746" y="6282893"/>
                </a:cubicBezTo>
                <a:cubicBezTo>
                  <a:pt x="3396746" y="6288295"/>
                  <a:pt x="3392298" y="6292680"/>
                  <a:pt x="3386960" y="6292680"/>
                </a:cubicBezTo>
                <a:cubicBezTo>
                  <a:pt x="3381623" y="6292680"/>
                  <a:pt x="3377238" y="6288231"/>
                  <a:pt x="3377238" y="6282893"/>
                </a:cubicBezTo>
                <a:cubicBezTo>
                  <a:pt x="3377238" y="6277554"/>
                  <a:pt x="3381559" y="6273169"/>
                  <a:pt x="3386960" y="6273169"/>
                </a:cubicBezTo>
                <a:close/>
                <a:moveTo>
                  <a:pt x="3145752" y="6273169"/>
                </a:moveTo>
                <a:cubicBezTo>
                  <a:pt x="3151151" y="6273169"/>
                  <a:pt x="3155535" y="6277491"/>
                  <a:pt x="3155535" y="6282893"/>
                </a:cubicBezTo>
                <a:cubicBezTo>
                  <a:pt x="3155535" y="6288295"/>
                  <a:pt x="3151088" y="6292680"/>
                  <a:pt x="3145752" y="6292680"/>
                </a:cubicBezTo>
                <a:cubicBezTo>
                  <a:pt x="3140417" y="6292680"/>
                  <a:pt x="3136034" y="6288231"/>
                  <a:pt x="3136034" y="6282893"/>
                </a:cubicBezTo>
                <a:cubicBezTo>
                  <a:pt x="3136034" y="6277554"/>
                  <a:pt x="3140353" y="6273169"/>
                  <a:pt x="3145752" y="6273169"/>
                </a:cubicBezTo>
                <a:close/>
                <a:moveTo>
                  <a:pt x="2904575" y="6273169"/>
                </a:moveTo>
                <a:cubicBezTo>
                  <a:pt x="2909975" y="6273169"/>
                  <a:pt x="2914358" y="6277491"/>
                  <a:pt x="2914358" y="6282893"/>
                </a:cubicBezTo>
                <a:cubicBezTo>
                  <a:pt x="2914358" y="6288295"/>
                  <a:pt x="2909975" y="6292680"/>
                  <a:pt x="2904575" y="6292680"/>
                </a:cubicBezTo>
                <a:cubicBezTo>
                  <a:pt x="2899177" y="6292680"/>
                  <a:pt x="2894794" y="6288231"/>
                  <a:pt x="2894794" y="6282893"/>
                </a:cubicBezTo>
                <a:cubicBezTo>
                  <a:pt x="2894794" y="6277554"/>
                  <a:pt x="2899177" y="6273169"/>
                  <a:pt x="2904575" y="6273169"/>
                </a:cubicBezTo>
                <a:close/>
                <a:moveTo>
                  <a:pt x="2663280" y="6273169"/>
                </a:moveTo>
                <a:cubicBezTo>
                  <a:pt x="2668615" y="6273169"/>
                  <a:pt x="2673000" y="6277491"/>
                  <a:pt x="2673000" y="6282893"/>
                </a:cubicBezTo>
                <a:cubicBezTo>
                  <a:pt x="2673000" y="6288295"/>
                  <a:pt x="2668677" y="6292680"/>
                  <a:pt x="2663280" y="6292680"/>
                </a:cubicBezTo>
                <a:cubicBezTo>
                  <a:pt x="2657878" y="6292680"/>
                  <a:pt x="2653494" y="6288231"/>
                  <a:pt x="2653494" y="6282893"/>
                </a:cubicBezTo>
                <a:cubicBezTo>
                  <a:pt x="2653494" y="6277554"/>
                  <a:pt x="2657878" y="6273169"/>
                  <a:pt x="2663280" y="6273169"/>
                </a:cubicBezTo>
                <a:close/>
                <a:moveTo>
                  <a:pt x="2422040" y="6273169"/>
                </a:moveTo>
                <a:cubicBezTo>
                  <a:pt x="2427373" y="6273169"/>
                  <a:pt x="2431755" y="6277491"/>
                  <a:pt x="2431755" y="6282893"/>
                </a:cubicBezTo>
                <a:cubicBezTo>
                  <a:pt x="2431755" y="6288295"/>
                  <a:pt x="2427438" y="6292680"/>
                  <a:pt x="2422040" y="6292680"/>
                </a:cubicBezTo>
                <a:cubicBezTo>
                  <a:pt x="2416642" y="6292680"/>
                  <a:pt x="2412260" y="6288231"/>
                  <a:pt x="2412260" y="6282893"/>
                </a:cubicBezTo>
                <a:cubicBezTo>
                  <a:pt x="2412260" y="6277554"/>
                  <a:pt x="2416642" y="6273169"/>
                  <a:pt x="2422040" y="6273169"/>
                </a:cubicBezTo>
                <a:close/>
                <a:moveTo>
                  <a:pt x="2180796" y="6273169"/>
                </a:moveTo>
                <a:cubicBezTo>
                  <a:pt x="2186202" y="6273169"/>
                  <a:pt x="2190581" y="6277491"/>
                  <a:pt x="2190581" y="6282893"/>
                </a:cubicBezTo>
                <a:cubicBezTo>
                  <a:pt x="2190581" y="6288295"/>
                  <a:pt x="2186136" y="6292680"/>
                  <a:pt x="2180796" y="6292680"/>
                </a:cubicBezTo>
                <a:cubicBezTo>
                  <a:pt x="2175475" y="6292680"/>
                  <a:pt x="2171087" y="6288231"/>
                  <a:pt x="2171087" y="6282893"/>
                </a:cubicBezTo>
                <a:cubicBezTo>
                  <a:pt x="2171087" y="6277554"/>
                  <a:pt x="2175412" y="6273169"/>
                  <a:pt x="2180796" y="6273169"/>
                </a:cubicBezTo>
                <a:close/>
                <a:moveTo>
                  <a:pt x="1939584" y="6273169"/>
                </a:moveTo>
                <a:cubicBezTo>
                  <a:pt x="1944983" y="6273169"/>
                  <a:pt x="1949367" y="6277491"/>
                  <a:pt x="1949367" y="6282893"/>
                </a:cubicBezTo>
                <a:cubicBezTo>
                  <a:pt x="1949367" y="6288295"/>
                  <a:pt x="1944920" y="6292680"/>
                  <a:pt x="1939584" y="6292680"/>
                </a:cubicBezTo>
                <a:cubicBezTo>
                  <a:pt x="1934247" y="6292680"/>
                  <a:pt x="1929862" y="6288231"/>
                  <a:pt x="1929862" y="6282893"/>
                </a:cubicBezTo>
                <a:cubicBezTo>
                  <a:pt x="1929862" y="6277554"/>
                  <a:pt x="1934184" y="6273169"/>
                  <a:pt x="1939584" y="6273169"/>
                </a:cubicBezTo>
                <a:close/>
                <a:moveTo>
                  <a:pt x="1698333" y="6273169"/>
                </a:moveTo>
                <a:cubicBezTo>
                  <a:pt x="1703735" y="6273169"/>
                  <a:pt x="1708119" y="6277491"/>
                  <a:pt x="1708119" y="6282893"/>
                </a:cubicBezTo>
                <a:cubicBezTo>
                  <a:pt x="1708119" y="6288295"/>
                  <a:pt x="1703735" y="6292680"/>
                  <a:pt x="1698333" y="6292680"/>
                </a:cubicBezTo>
                <a:cubicBezTo>
                  <a:pt x="1692932" y="6292680"/>
                  <a:pt x="1688549" y="6288231"/>
                  <a:pt x="1688549" y="6282893"/>
                </a:cubicBezTo>
                <a:cubicBezTo>
                  <a:pt x="1688549" y="6277554"/>
                  <a:pt x="1692932" y="6273169"/>
                  <a:pt x="1698333" y="6273169"/>
                </a:cubicBezTo>
                <a:close/>
                <a:moveTo>
                  <a:pt x="1457109" y="6273169"/>
                </a:moveTo>
                <a:cubicBezTo>
                  <a:pt x="1462445" y="6273169"/>
                  <a:pt x="1466829" y="6277491"/>
                  <a:pt x="1466829" y="6282893"/>
                </a:cubicBezTo>
                <a:cubicBezTo>
                  <a:pt x="1466829" y="6288295"/>
                  <a:pt x="1462509" y="6292680"/>
                  <a:pt x="1457109" y="6292680"/>
                </a:cubicBezTo>
                <a:cubicBezTo>
                  <a:pt x="1451709" y="6292680"/>
                  <a:pt x="1447325" y="6288231"/>
                  <a:pt x="1447325" y="6282893"/>
                </a:cubicBezTo>
                <a:cubicBezTo>
                  <a:pt x="1447325" y="6277554"/>
                  <a:pt x="1451709" y="6273169"/>
                  <a:pt x="1457109" y="6273169"/>
                </a:cubicBezTo>
                <a:close/>
                <a:moveTo>
                  <a:pt x="1215888" y="6273169"/>
                </a:moveTo>
                <a:cubicBezTo>
                  <a:pt x="1221288" y="6273169"/>
                  <a:pt x="1225671" y="6277491"/>
                  <a:pt x="1225671" y="6282893"/>
                </a:cubicBezTo>
                <a:cubicBezTo>
                  <a:pt x="1225671" y="6288295"/>
                  <a:pt x="1221225" y="6292680"/>
                  <a:pt x="1215888" y="6292680"/>
                </a:cubicBezTo>
                <a:cubicBezTo>
                  <a:pt x="1210552" y="6292680"/>
                  <a:pt x="1206168" y="6288231"/>
                  <a:pt x="1206168" y="6282893"/>
                </a:cubicBezTo>
                <a:cubicBezTo>
                  <a:pt x="1206168" y="6277554"/>
                  <a:pt x="1210488" y="6273169"/>
                  <a:pt x="1215888" y="6273169"/>
                </a:cubicBezTo>
                <a:close/>
                <a:moveTo>
                  <a:pt x="974668" y="6273169"/>
                </a:moveTo>
                <a:cubicBezTo>
                  <a:pt x="980067" y="6273169"/>
                  <a:pt x="984451" y="6277491"/>
                  <a:pt x="984451" y="6282893"/>
                </a:cubicBezTo>
                <a:cubicBezTo>
                  <a:pt x="984451" y="6288295"/>
                  <a:pt x="980004" y="6292680"/>
                  <a:pt x="974668" y="6292680"/>
                </a:cubicBezTo>
                <a:cubicBezTo>
                  <a:pt x="969332" y="6292680"/>
                  <a:pt x="964948" y="6288231"/>
                  <a:pt x="964948" y="6282893"/>
                </a:cubicBezTo>
                <a:cubicBezTo>
                  <a:pt x="964948" y="6277554"/>
                  <a:pt x="969268" y="6273169"/>
                  <a:pt x="974668" y="6273169"/>
                </a:cubicBezTo>
                <a:close/>
                <a:moveTo>
                  <a:pt x="733448" y="6273169"/>
                </a:moveTo>
                <a:cubicBezTo>
                  <a:pt x="738783" y="6273169"/>
                  <a:pt x="743167" y="6277491"/>
                  <a:pt x="743167" y="6282893"/>
                </a:cubicBezTo>
                <a:cubicBezTo>
                  <a:pt x="743167" y="6288295"/>
                  <a:pt x="738847" y="6292680"/>
                  <a:pt x="733448" y="6292680"/>
                </a:cubicBezTo>
                <a:cubicBezTo>
                  <a:pt x="728048" y="6292680"/>
                  <a:pt x="723664" y="6288231"/>
                  <a:pt x="723664" y="6282893"/>
                </a:cubicBezTo>
                <a:cubicBezTo>
                  <a:pt x="723664" y="6277554"/>
                  <a:pt x="728048" y="6273169"/>
                  <a:pt x="733448" y="6273169"/>
                </a:cubicBezTo>
                <a:close/>
                <a:moveTo>
                  <a:pt x="492227" y="6273169"/>
                </a:moveTo>
                <a:cubicBezTo>
                  <a:pt x="497563" y="6273169"/>
                  <a:pt x="501947" y="6277491"/>
                  <a:pt x="501947" y="6282893"/>
                </a:cubicBezTo>
                <a:cubicBezTo>
                  <a:pt x="501947" y="6288295"/>
                  <a:pt x="497627" y="6292680"/>
                  <a:pt x="492227" y="6292680"/>
                </a:cubicBezTo>
                <a:cubicBezTo>
                  <a:pt x="486827" y="6292680"/>
                  <a:pt x="482443" y="6288231"/>
                  <a:pt x="482443" y="6282893"/>
                </a:cubicBezTo>
                <a:cubicBezTo>
                  <a:pt x="482443" y="6277554"/>
                  <a:pt x="486827" y="6273169"/>
                  <a:pt x="492227" y="6273169"/>
                </a:cubicBezTo>
                <a:close/>
                <a:moveTo>
                  <a:pt x="251007" y="6273169"/>
                </a:moveTo>
                <a:cubicBezTo>
                  <a:pt x="256407" y="6273169"/>
                  <a:pt x="260791" y="6277491"/>
                  <a:pt x="260791" y="6282893"/>
                </a:cubicBezTo>
                <a:cubicBezTo>
                  <a:pt x="260791" y="6288295"/>
                  <a:pt x="256344" y="6292680"/>
                  <a:pt x="251007" y="6292680"/>
                </a:cubicBezTo>
                <a:cubicBezTo>
                  <a:pt x="245672" y="6292680"/>
                  <a:pt x="241288" y="6288231"/>
                  <a:pt x="241288" y="6282893"/>
                </a:cubicBezTo>
                <a:cubicBezTo>
                  <a:pt x="241288" y="6277554"/>
                  <a:pt x="245608" y="6273169"/>
                  <a:pt x="251007" y="6273169"/>
                </a:cubicBezTo>
                <a:close/>
                <a:moveTo>
                  <a:pt x="9724" y="6273169"/>
                </a:moveTo>
                <a:cubicBezTo>
                  <a:pt x="15124" y="6273169"/>
                  <a:pt x="19508" y="6277491"/>
                  <a:pt x="19508" y="6282893"/>
                </a:cubicBezTo>
                <a:cubicBezTo>
                  <a:pt x="19508" y="6288295"/>
                  <a:pt x="15061" y="6292680"/>
                  <a:pt x="9724" y="6292680"/>
                </a:cubicBezTo>
                <a:cubicBezTo>
                  <a:pt x="4388" y="6292680"/>
                  <a:pt x="4" y="6288231"/>
                  <a:pt x="4" y="6282893"/>
                </a:cubicBezTo>
                <a:cubicBezTo>
                  <a:pt x="4" y="6277554"/>
                  <a:pt x="4324" y="6273169"/>
                  <a:pt x="9724" y="6273169"/>
                </a:cubicBezTo>
                <a:close/>
                <a:moveTo>
                  <a:pt x="11820259" y="6031918"/>
                </a:moveTo>
                <a:cubicBezTo>
                  <a:pt x="11825659" y="6031918"/>
                  <a:pt x="11830043" y="6036240"/>
                  <a:pt x="11830043" y="6041642"/>
                </a:cubicBezTo>
                <a:cubicBezTo>
                  <a:pt x="11830043" y="6047044"/>
                  <a:pt x="11825596" y="6051429"/>
                  <a:pt x="11820259" y="6051429"/>
                </a:cubicBezTo>
                <a:cubicBezTo>
                  <a:pt x="11814922" y="6051429"/>
                  <a:pt x="11810539" y="6046980"/>
                  <a:pt x="11810539" y="6041642"/>
                </a:cubicBezTo>
                <a:cubicBezTo>
                  <a:pt x="11810539" y="6036303"/>
                  <a:pt x="11814859" y="6031918"/>
                  <a:pt x="11820259" y="6031918"/>
                </a:cubicBezTo>
                <a:close/>
                <a:moveTo>
                  <a:pt x="11579030" y="6031918"/>
                </a:moveTo>
                <a:cubicBezTo>
                  <a:pt x="11584430" y="6031918"/>
                  <a:pt x="11588815" y="6036240"/>
                  <a:pt x="11588815" y="6041642"/>
                </a:cubicBezTo>
                <a:cubicBezTo>
                  <a:pt x="11588815" y="6047044"/>
                  <a:pt x="11584367" y="6051429"/>
                  <a:pt x="11579030" y="6051429"/>
                </a:cubicBezTo>
                <a:cubicBezTo>
                  <a:pt x="11573694" y="6051429"/>
                  <a:pt x="11569310" y="6046980"/>
                  <a:pt x="11569310" y="6041642"/>
                </a:cubicBezTo>
                <a:cubicBezTo>
                  <a:pt x="11569310" y="6036303"/>
                  <a:pt x="11573630" y="6031918"/>
                  <a:pt x="11579030" y="6031918"/>
                </a:cubicBezTo>
                <a:close/>
                <a:moveTo>
                  <a:pt x="11337802" y="6031918"/>
                </a:moveTo>
                <a:cubicBezTo>
                  <a:pt x="11343202" y="6031918"/>
                  <a:pt x="11347587" y="6036240"/>
                  <a:pt x="11347587" y="6041642"/>
                </a:cubicBezTo>
                <a:cubicBezTo>
                  <a:pt x="11347587" y="6047044"/>
                  <a:pt x="11343139" y="6051429"/>
                  <a:pt x="11337802" y="6051429"/>
                </a:cubicBezTo>
                <a:cubicBezTo>
                  <a:pt x="11332466" y="6051429"/>
                  <a:pt x="11328082" y="6046980"/>
                  <a:pt x="11328082" y="6041642"/>
                </a:cubicBezTo>
                <a:cubicBezTo>
                  <a:pt x="11328082" y="6036303"/>
                  <a:pt x="11332402" y="6031918"/>
                  <a:pt x="11337802" y="6031918"/>
                </a:cubicBezTo>
                <a:close/>
                <a:moveTo>
                  <a:pt x="11096574" y="6031918"/>
                </a:moveTo>
                <a:cubicBezTo>
                  <a:pt x="11101910" y="6031918"/>
                  <a:pt x="11106294" y="6036240"/>
                  <a:pt x="11106294" y="6041642"/>
                </a:cubicBezTo>
                <a:cubicBezTo>
                  <a:pt x="11106294" y="6047044"/>
                  <a:pt x="11101974" y="6051429"/>
                  <a:pt x="11096574" y="6051429"/>
                </a:cubicBezTo>
                <a:cubicBezTo>
                  <a:pt x="11091174" y="6051429"/>
                  <a:pt x="11086790" y="6046980"/>
                  <a:pt x="11086790" y="6041642"/>
                </a:cubicBezTo>
                <a:cubicBezTo>
                  <a:pt x="11086790" y="6036303"/>
                  <a:pt x="11091174" y="6031918"/>
                  <a:pt x="11096574" y="6031918"/>
                </a:cubicBezTo>
                <a:close/>
                <a:moveTo>
                  <a:pt x="10855345" y="6031918"/>
                </a:moveTo>
                <a:cubicBezTo>
                  <a:pt x="10860682" y="6031918"/>
                  <a:pt x="10865065" y="6036240"/>
                  <a:pt x="10865065" y="6041642"/>
                </a:cubicBezTo>
                <a:cubicBezTo>
                  <a:pt x="10865065" y="6047044"/>
                  <a:pt x="10860682" y="6051429"/>
                  <a:pt x="10855345" y="6051429"/>
                </a:cubicBezTo>
                <a:cubicBezTo>
                  <a:pt x="10850008" y="6051429"/>
                  <a:pt x="10845625" y="6046980"/>
                  <a:pt x="10845625" y="6041642"/>
                </a:cubicBezTo>
                <a:cubicBezTo>
                  <a:pt x="10845625" y="6036303"/>
                  <a:pt x="10849945" y="6031918"/>
                  <a:pt x="10855345" y="6031918"/>
                </a:cubicBezTo>
                <a:close/>
                <a:moveTo>
                  <a:pt x="10614116" y="6031918"/>
                </a:moveTo>
                <a:cubicBezTo>
                  <a:pt x="10619516" y="6031918"/>
                  <a:pt x="10623901" y="6036240"/>
                  <a:pt x="10623901" y="6041642"/>
                </a:cubicBezTo>
                <a:cubicBezTo>
                  <a:pt x="10623901" y="6047044"/>
                  <a:pt x="10619454" y="6051429"/>
                  <a:pt x="10614116" y="6051429"/>
                </a:cubicBezTo>
                <a:cubicBezTo>
                  <a:pt x="10608780" y="6051429"/>
                  <a:pt x="10604396" y="6046980"/>
                  <a:pt x="10604396" y="6041642"/>
                </a:cubicBezTo>
                <a:cubicBezTo>
                  <a:pt x="10604396" y="6036303"/>
                  <a:pt x="10608716" y="6031918"/>
                  <a:pt x="10614116" y="6031918"/>
                </a:cubicBezTo>
                <a:close/>
                <a:moveTo>
                  <a:pt x="10372888" y="6031918"/>
                </a:moveTo>
                <a:cubicBezTo>
                  <a:pt x="10378288" y="6031918"/>
                  <a:pt x="10382673" y="6036240"/>
                  <a:pt x="10382673" y="6041642"/>
                </a:cubicBezTo>
                <a:cubicBezTo>
                  <a:pt x="10382673" y="6047044"/>
                  <a:pt x="10378225" y="6051429"/>
                  <a:pt x="10372888" y="6051429"/>
                </a:cubicBezTo>
                <a:cubicBezTo>
                  <a:pt x="10367552" y="6051429"/>
                  <a:pt x="10363168" y="6046980"/>
                  <a:pt x="10363168" y="6041642"/>
                </a:cubicBezTo>
                <a:cubicBezTo>
                  <a:pt x="10363168" y="6036303"/>
                  <a:pt x="10367488" y="6031918"/>
                  <a:pt x="10372888" y="6031918"/>
                </a:cubicBezTo>
                <a:close/>
                <a:moveTo>
                  <a:pt x="10131660" y="6031918"/>
                </a:moveTo>
                <a:cubicBezTo>
                  <a:pt x="10137060" y="6031918"/>
                  <a:pt x="10141444" y="6036240"/>
                  <a:pt x="10141444" y="6041642"/>
                </a:cubicBezTo>
                <a:cubicBezTo>
                  <a:pt x="10141444" y="6047044"/>
                  <a:pt x="10136997" y="6051429"/>
                  <a:pt x="10131660" y="6051429"/>
                </a:cubicBezTo>
                <a:cubicBezTo>
                  <a:pt x="10126323" y="6051429"/>
                  <a:pt x="10121940" y="6046980"/>
                  <a:pt x="10121940" y="6041642"/>
                </a:cubicBezTo>
                <a:cubicBezTo>
                  <a:pt x="10121940" y="6036303"/>
                  <a:pt x="10126260" y="6031918"/>
                  <a:pt x="10131660" y="6031918"/>
                </a:cubicBezTo>
                <a:close/>
                <a:moveTo>
                  <a:pt x="9890432" y="6031918"/>
                </a:moveTo>
                <a:cubicBezTo>
                  <a:pt x="9895768" y="6031918"/>
                  <a:pt x="9900152" y="6036240"/>
                  <a:pt x="9900152" y="6041642"/>
                </a:cubicBezTo>
                <a:cubicBezTo>
                  <a:pt x="9900152" y="6047044"/>
                  <a:pt x="9895832" y="6051429"/>
                  <a:pt x="9890432" y="6051429"/>
                </a:cubicBezTo>
                <a:cubicBezTo>
                  <a:pt x="9885031" y="6051429"/>
                  <a:pt x="9880648" y="6046980"/>
                  <a:pt x="9880648" y="6041642"/>
                </a:cubicBezTo>
                <a:cubicBezTo>
                  <a:pt x="9880648" y="6036303"/>
                  <a:pt x="9885031" y="6031918"/>
                  <a:pt x="9890432" y="6031918"/>
                </a:cubicBezTo>
                <a:close/>
                <a:moveTo>
                  <a:pt x="9649203" y="6031918"/>
                </a:moveTo>
                <a:cubicBezTo>
                  <a:pt x="9654540" y="6031918"/>
                  <a:pt x="9658923" y="6036240"/>
                  <a:pt x="9658923" y="6041642"/>
                </a:cubicBezTo>
                <a:cubicBezTo>
                  <a:pt x="9658923" y="6047044"/>
                  <a:pt x="9654540" y="6051429"/>
                  <a:pt x="9649203" y="6051429"/>
                </a:cubicBezTo>
                <a:cubicBezTo>
                  <a:pt x="9643866" y="6051429"/>
                  <a:pt x="9639483" y="6046980"/>
                  <a:pt x="9639483" y="6041642"/>
                </a:cubicBezTo>
                <a:cubicBezTo>
                  <a:pt x="9639483" y="6036303"/>
                  <a:pt x="9643803" y="6031918"/>
                  <a:pt x="9649203" y="6031918"/>
                </a:cubicBezTo>
                <a:close/>
                <a:moveTo>
                  <a:pt x="9417695" y="6031918"/>
                </a:moveTo>
                <a:cubicBezTo>
                  <a:pt x="9423031" y="6031918"/>
                  <a:pt x="9427416" y="6036240"/>
                  <a:pt x="9427416" y="6041642"/>
                </a:cubicBezTo>
                <a:cubicBezTo>
                  <a:pt x="9427416" y="6047044"/>
                  <a:pt x="9423095" y="6051429"/>
                  <a:pt x="9417695" y="6051429"/>
                </a:cubicBezTo>
                <a:cubicBezTo>
                  <a:pt x="9412295" y="6051429"/>
                  <a:pt x="9407911" y="6046980"/>
                  <a:pt x="9407911" y="6041642"/>
                </a:cubicBezTo>
                <a:cubicBezTo>
                  <a:pt x="9407911" y="6036303"/>
                  <a:pt x="9412295" y="6031918"/>
                  <a:pt x="9417695" y="6031918"/>
                </a:cubicBezTo>
                <a:close/>
                <a:moveTo>
                  <a:pt x="9176467" y="6031918"/>
                </a:moveTo>
                <a:cubicBezTo>
                  <a:pt x="9181803" y="6031918"/>
                  <a:pt x="9186187" y="6036240"/>
                  <a:pt x="9186187" y="6041642"/>
                </a:cubicBezTo>
                <a:cubicBezTo>
                  <a:pt x="9186187" y="6047044"/>
                  <a:pt x="9181867" y="6051429"/>
                  <a:pt x="9176467" y="6051429"/>
                </a:cubicBezTo>
                <a:cubicBezTo>
                  <a:pt x="9171066" y="6051429"/>
                  <a:pt x="9166683" y="6046980"/>
                  <a:pt x="9166683" y="6041642"/>
                </a:cubicBezTo>
                <a:cubicBezTo>
                  <a:pt x="9166683" y="6036303"/>
                  <a:pt x="9171066" y="6031918"/>
                  <a:pt x="9176467" y="6031918"/>
                </a:cubicBezTo>
                <a:close/>
                <a:moveTo>
                  <a:pt x="8935237" y="6031918"/>
                </a:moveTo>
                <a:cubicBezTo>
                  <a:pt x="8940574" y="6031918"/>
                  <a:pt x="8944958" y="6036240"/>
                  <a:pt x="8944958" y="6041642"/>
                </a:cubicBezTo>
                <a:cubicBezTo>
                  <a:pt x="8944958" y="6047044"/>
                  <a:pt x="8940638" y="6051429"/>
                  <a:pt x="8935237" y="6051429"/>
                </a:cubicBezTo>
                <a:cubicBezTo>
                  <a:pt x="8929837" y="6051429"/>
                  <a:pt x="8925454" y="6046980"/>
                  <a:pt x="8925454" y="6041642"/>
                </a:cubicBezTo>
                <a:cubicBezTo>
                  <a:pt x="8925454" y="6036303"/>
                  <a:pt x="8929837" y="6031918"/>
                  <a:pt x="8935237" y="6031918"/>
                </a:cubicBezTo>
                <a:close/>
                <a:moveTo>
                  <a:pt x="8694009" y="6031918"/>
                </a:moveTo>
                <a:cubicBezTo>
                  <a:pt x="8699346" y="6031918"/>
                  <a:pt x="8703730" y="6036240"/>
                  <a:pt x="8703730" y="6041642"/>
                </a:cubicBezTo>
                <a:cubicBezTo>
                  <a:pt x="8703730" y="6047044"/>
                  <a:pt x="8699346" y="6051429"/>
                  <a:pt x="8694009" y="6051429"/>
                </a:cubicBezTo>
                <a:cubicBezTo>
                  <a:pt x="8688673" y="6051429"/>
                  <a:pt x="8684289" y="6046980"/>
                  <a:pt x="8684289" y="6041642"/>
                </a:cubicBezTo>
                <a:cubicBezTo>
                  <a:pt x="8684289" y="6036303"/>
                  <a:pt x="8688609" y="6031918"/>
                  <a:pt x="8694009" y="6031918"/>
                </a:cubicBezTo>
                <a:close/>
                <a:moveTo>
                  <a:pt x="8452781" y="6031918"/>
                </a:moveTo>
                <a:cubicBezTo>
                  <a:pt x="8458181" y="6031918"/>
                  <a:pt x="8462566" y="6036240"/>
                  <a:pt x="8462566" y="6041642"/>
                </a:cubicBezTo>
                <a:cubicBezTo>
                  <a:pt x="8462566" y="6047044"/>
                  <a:pt x="8458118" y="6051429"/>
                  <a:pt x="8452781" y="6051429"/>
                </a:cubicBezTo>
                <a:cubicBezTo>
                  <a:pt x="8447445" y="6051429"/>
                  <a:pt x="8443061" y="6046980"/>
                  <a:pt x="8443061" y="6041642"/>
                </a:cubicBezTo>
                <a:cubicBezTo>
                  <a:pt x="8443061" y="6036303"/>
                  <a:pt x="8447381" y="6031918"/>
                  <a:pt x="8452781" y="6031918"/>
                </a:cubicBezTo>
                <a:close/>
                <a:moveTo>
                  <a:pt x="8211553" y="6031918"/>
                </a:moveTo>
                <a:cubicBezTo>
                  <a:pt x="8216889" y="6031918"/>
                  <a:pt x="8221273" y="6036240"/>
                  <a:pt x="8221273" y="6041642"/>
                </a:cubicBezTo>
                <a:cubicBezTo>
                  <a:pt x="8221273" y="6047044"/>
                  <a:pt x="8216953" y="6051429"/>
                  <a:pt x="8211553" y="6051429"/>
                </a:cubicBezTo>
                <a:cubicBezTo>
                  <a:pt x="8206152" y="6051429"/>
                  <a:pt x="8201769" y="6046980"/>
                  <a:pt x="8201769" y="6041642"/>
                </a:cubicBezTo>
                <a:cubicBezTo>
                  <a:pt x="8201769" y="6036303"/>
                  <a:pt x="8206152" y="6031918"/>
                  <a:pt x="8211553" y="6031918"/>
                </a:cubicBezTo>
                <a:close/>
                <a:moveTo>
                  <a:pt x="7970260" y="6031918"/>
                </a:moveTo>
                <a:cubicBezTo>
                  <a:pt x="7975661" y="6031918"/>
                  <a:pt x="7980044" y="6036240"/>
                  <a:pt x="7980044" y="6041642"/>
                </a:cubicBezTo>
                <a:cubicBezTo>
                  <a:pt x="7980044" y="6047044"/>
                  <a:pt x="7975661" y="6051429"/>
                  <a:pt x="7970260" y="6051429"/>
                </a:cubicBezTo>
                <a:cubicBezTo>
                  <a:pt x="7964860" y="6051429"/>
                  <a:pt x="7960477" y="6046980"/>
                  <a:pt x="7960477" y="6041642"/>
                </a:cubicBezTo>
                <a:cubicBezTo>
                  <a:pt x="7960477" y="6036303"/>
                  <a:pt x="7964860" y="6031918"/>
                  <a:pt x="7970260" y="6031918"/>
                </a:cubicBezTo>
                <a:close/>
                <a:moveTo>
                  <a:pt x="7729032" y="6031918"/>
                </a:moveTo>
                <a:cubicBezTo>
                  <a:pt x="7734369" y="6031918"/>
                  <a:pt x="7738753" y="6036240"/>
                  <a:pt x="7738753" y="6041642"/>
                </a:cubicBezTo>
                <a:cubicBezTo>
                  <a:pt x="7738753" y="6047044"/>
                  <a:pt x="7734432" y="6051429"/>
                  <a:pt x="7729032" y="6051429"/>
                </a:cubicBezTo>
                <a:cubicBezTo>
                  <a:pt x="7723632" y="6051429"/>
                  <a:pt x="7719249" y="6046980"/>
                  <a:pt x="7719249" y="6041642"/>
                </a:cubicBezTo>
                <a:cubicBezTo>
                  <a:pt x="7719249" y="6036303"/>
                  <a:pt x="7723632" y="6031918"/>
                  <a:pt x="7729032" y="6031918"/>
                </a:cubicBezTo>
                <a:close/>
                <a:moveTo>
                  <a:pt x="7487803" y="6031918"/>
                </a:moveTo>
                <a:cubicBezTo>
                  <a:pt x="7493139" y="6031918"/>
                  <a:pt x="7497524" y="6036240"/>
                  <a:pt x="7497524" y="6041642"/>
                </a:cubicBezTo>
                <a:cubicBezTo>
                  <a:pt x="7497524" y="6047044"/>
                  <a:pt x="7493203" y="6051429"/>
                  <a:pt x="7487803" y="6051429"/>
                </a:cubicBezTo>
                <a:cubicBezTo>
                  <a:pt x="7482403" y="6051429"/>
                  <a:pt x="7478019" y="6046980"/>
                  <a:pt x="7478019" y="6041642"/>
                </a:cubicBezTo>
                <a:cubicBezTo>
                  <a:pt x="7478019" y="6036303"/>
                  <a:pt x="7482403" y="6031918"/>
                  <a:pt x="7487803" y="6031918"/>
                </a:cubicBezTo>
                <a:close/>
                <a:moveTo>
                  <a:pt x="7246575" y="6031918"/>
                </a:moveTo>
                <a:cubicBezTo>
                  <a:pt x="7251975" y="6031918"/>
                  <a:pt x="7256359" y="6036240"/>
                  <a:pt x="7256359" y="6041642"/>
                </a:cubicBezTo>
                <a:cubicBezTo>
                  <a:pt x="7256359" y="6047044"/>
                  <a:pt x="7251912" y="6051429"/>
                  <a:pt x="7246575" y="6051429"/>
                </a:cubicBezTo>
                <a:cubicBezTo>
                  <a:pt x="7241238" y="6051429"/>
                  <a:pt x="7236855" y="6046980"/>
                  <a:pt x="7236855" y="6041642"/>
                </a:cubicBezTo>
                <a:cubicBezTo>
                  <a:pt x="7236855" y="6036303"/>
                  <a:pt x="7241175" y="6031918"/>
                  <a:pt x="7246575" y="6031918"/>
                </a:cubicBezTo>
                <a:close/>
                <a:moveTo>
                  <a:pt x="7005346" y="6031918"/>
                </a:moveTo>
                <a:cubicBezTo>
                  <a:pt x="7010746" y="6031918"/>
                  <a:pt x="7015130" y="6036240"/>
                  <a:pt x="7015130" y="6041642"/>
                </a:cubicBezTo>
                <a:cubicBezTo>
                  <a:pt x="7015130" y="6047044"/>
                  <a:pt x="7010683" y="6051429"/>
                  <a:pt x="7005346" y="6051429"/>
                </a:cubicBezTo>
                <a:cubicBezTo>
                  <a:pt x="7000009" y="6051429"/>
                  <a:pt x="6995626" y="6046980"/>
                  <a:pt x="6995626" y="6041642"/>
                </a:cubicBezTo>
                <a:cubicBezTo>
                  <a:pt x="6995626" y="6036303"/>
                  <a:pt x="6999946" y="6031918"/>
                  <a:pt x="7005346" y="6031918"/>
                </a:cubicBezTo>
                <a:close/>
                <a:moveTo>
                  <a:pt x="6764118" y="6031918"/>
                </a:moveTo>
                <a:cubicBezTo>
                  <a:pt x="6769518" y="6031918"/>
                  <a:pt x="6773902" y="6036240"/>
                  <a:pt x="6773902" y="6041642"/>
                </a:cubicBezTo>
                <a:cubicBezTo>
                  <a:pt x="6773902" y="6047044"/>
                  <a:pt x="6769518" y="6051429"/>
                  <a:pt x="6764118" y="6051429"/>
                </a:cubicBezTo>
                <a:cubicBezTo>
                  <a:pt x="6758718" y="6051429"/>
                  <a:pt x="6754335" y="6046980"/>
                  <a:pt x="6754335" y="6041642"/>
                </a:cubicBezTo>
                <a:cubicBezTo>
                  <a:pt x="6754335" y="6036303"/>
                  <a:pt x="6758718" y="6031918"/>
                  <a:pt x="6764118" y="6031918"/>
                </a:cubicBezTo>
                <a:close/>
                <a:moveTo>
                  <a:pt x="6522889" y="6031918"/>
                </a:moveTo>
                <a:cubicBezTo>
                  <a:pt x="6528225" y="6031918"/>
                  <a:pt x="6532610" y="6036240"/>
                  <a:pt x="6532610" y="6041642"/>
                </a:cubicBezTo>
                <a:cubicBezTo>
                  <a:pt x="6532610" y="6047044"/>
                  <a:pt x="6528289" y="6051429"/>
                  <a:pt x="6522889" y="6051429"/>
                </a:cubicBezTo>
                <a:cubicBezTo>
                  <a:pt x="6517489" y="6051429"/>
                  <a:pt x="6513105" y="6046980"/>
                  <a:pt x="6513105" y="6041642"/>
                </a:cubicBezTo>
                <a:cubicBezTo>
                  <a:pt x="6513105" y="6036303"/>
                  <a:pt x="6517489" y="6031918"/>
                  <a:pt x="6522889" y="6031918"/>
                </a:cubicBezTo>
                <a:close/>
                <a:moveTo>
                  <a:pt x="6281661" y="6031918"/>
                </a:moveTo>
                <a:cubicBezTo>
                  <a:pt x="6286997" y="6031918"/>
                  <a:pt x="6291381" y="6036240"/>
                  <a:pt x="6291381" y="6041642"/>
                </a:cubicBezTo>
                <a:cubicBezTo>
                  <a:pt x="6291381" y="6047044"/>
                  <a:pt x="6287061" y="6051429"/>
                  <a:pt x="6281661" y="6051429"/>
                </a:cubicBezTo>
                <a:cubicBezTo>
                  <a:pt x="6276261" y="6051429"/>
                  <a:pt x="6271877" y="6046980"/>
                  <a:pt x="6271877" y="6041642"/>
                </a:cubicBezTo>
                <a:cubicBezTo>
                  <a:pt x="6271877" y="6036303"/>
                  <a:pt x="6276261" y="6031918"/>
                  <a:pt x="6281661" y="6031918"/>
                </a:cubicBezTo>
                <a:close/>
                <a:moveTo>
                  <a:pt x="6040432" y="6031918"/>
                </a:moveTo>
                <a:cubicBezTo>
                  <a:pt x="6045832" y="6031918"/>
                  <a:pt x="6050216" y="6036240"/>
                  <a:pt x="6050216" y="6041642"/>
                </a:cubicBezTo>
                <a:cubicBezTo>
                  <a:pt x="6050216" y="6047044"/>
                  <a:pt x="6045769" y="6051429"/>
                  <a:pt x="6040432" y="6051429"/>
                </a:cubicBezTo>
                <a:cubicBezTo>
                  <a:pt x="6035095" y="6051429"/>
                  <a:pt x="6030712" y="6046980"/>
                  <a:pt x="6030712" y="6041642"/>
                </a:cubicBezTo>
                <a:cubicBezTo>
                  <a:pt x="6030712" y="6036303"/>
                  <a:pt x="6035032" y="6031918"/>
                  <a:pt x="6040432" y="6031918"/>
                </a:cubicBezTo>
                <a:close/>
                <a:moveTo>
                  <a:pt x="5799205" y="6031918"/>
                </a:moveTo>
                <a:cubicBezTo>
                  <a:pt x="5804606" y="6031918"/>
                  <a:pt x="5808989" y="6036240"/>
                  <a:pt x="5808989" y="6041642"/>
                </a:cubicBezTo>
                <a:cubicBezTo>
                  <a:pt x="5808989" y="6047044"/>
                  <a:pt x="5804542" y="6051429"/>
                  <a:pt x="5799205" y="6051429"/>
                </a:cubicBezTo>
                <a:cubicBezTo>
                  <a:pt x="5793870" y="6051429"/>
                  <a:pt x="5789486" y="6046980"/>
                  <a:pt x="5789486" y="6041642"/>
                </a:cubicBezTo>
                <a:cubicBezTo>
                  <a:pt x="5789486" y="6036303"/>
                  <a:pt x="5793806" y="6031918"/>
                  <a:pt x="5799205" y="6031918"/>
                </a:cubicBezTo>
                <a:close/>
                <a:moveTo>
                  <a:pt x="5557992" y="6031918"/>
                </a:moveTo>
                <a:cubicBezTo>
                  <a:pt x="5563392" y="6031918"/>
                  <a:pt x="5567774" y="6036240"/>
                  <a:pt x="5567774" y="6041642"/>
                </a:cubicBezTo>
                <a:cubicBezTo>
                  <a:pt x="5567774" y="6047044"/>
                  <a:pt x="5563392" y="6051429"/>
                  <a:pt x="5557992" y="6051429"/>
                </a:cubicBezTo>
                <a:cubicBezTo>
                  <a:pt x="5552592" y="6051429"/>
                  <a:pt x="5548208" y="6046980"/>
                  <a:pt x="5548208" y="6041642"/>
                </a:cubicBezTo>
                <a:cubicBezTo>
                  <a:pt x="5548208" y="6036303"/>
                  <a:pt x="5552592" y="6031918"/>
                  <a:pt x="5557992" y="6031918"/>
                </a:cubicBezTo>
                <a:close/>
                <a:moveTo>
                  <a:pt x="5316710" y="6031918"/>
                </a:moveTo>
                <a:cubicBezTo>
                  <a:pt x="5322044" y="6031918"/>
                  <a:pt x="5326432" y="6036240"/>
                  <a:pt x="5326432" y="6041642"/>
                </a:cubicBezTo>
                <a:cubicBezTo>
                  <a:pt x="5326432" y="6047044"/>
                  <a:pt x="5322107" y="6051429"/>
                  <a:pt x="5316710" y="6051429"/>
                </a:cubicBezTo>
                <a:cubicBezTo>
                  <a:pt x="5311316" y="6051429"/>
                  <a:pt x="5306926" y="6046980"/>
                  <a:pt x="5306926" y="6041642"/>
                </a:cubicBezTo>
                <a:cubicBezTo>
                  <a:pt x="5306926" y="6036303"/>
                  <a:pt x="5311316" y="6031918"/>
                  <a:pt x="5316710" y="6031918"/>
                </a:cubicBezTo>
                <a:close/>
                <a:moveTo>
                  <a:pt x="5075486" y="6031918"/>
                </a:moveTo>
                <a:cubicBezTo>
                  <a:pt x="5080820" y="6031918"/>
                  <a:pt x="5085202" y="6036240"/>
                  <a:pt x="5085202" y="6041642"/>
                </a:cubicBezTo>
                <a:cubicBezTo>
                  <a:pt x="5085202" y="6047044"/>
                  <a:pt x="5080885" y="6051429"/>
                  <a:pt x="5075486" y="6051429"/>
                </a:cubicBezTo>
                <a:cubicBezTo>
                  <a:pt x="5070089" y="6051429"/>
                  <a:pt x="5065705" y="6046980"/>
                  <a:pt x="5065705" y="6041642"/>
                </a:cubicBezTo>
                <a:cubicBezTo>
                  <a:pt x="5065705" y="6036303"/>
                  <a:pt x="5070089" y="6031918"/>
                  <a:pt x="5075486" y="6031918"/>
                </a:cubicBezTo>
                <a:close/>
                <a:moveTo>
                  <a:pt x="4834252" y="6031918"/>
                </a:moveTo>
                <a:cubicBezTo>
                  <a:pt x="4839658" y="6031918"/>
                  <a:pt x="4844040" y="6036240"/>
                  <a:pt x="4844040" y="6041642"/>
                </a:cubicBezTo>
                <a:cubicBezTo>
                  <a:pt x="4844040" y="6047044"/>
                  <a:pt x="4839595" y="6051429"/>
                  <a:pt x="4834252" y="6051429"/>
                </a:cubicBezTo>
                <a:cubicBezTo>
                  <a:pt x="4828917" y="6051429"/>
                  <a:pt x="4824534" y="6046980"/>
                  <a:pt x="4824534" y="6041642"/>
                </a:cubicBezTo>
                <a:cubicBezTo>
                  <a:pt x="4824534" y="6036303"/>
                  <a:pt x="4828853" y="6031918"/>
                  <a:pt x="4834252" y="6031918"/>
                </a:cubicBezTo>
                <a:close/>
                <a:moveTo>
                  <a:pt x="4593019" y="6031918"/>
                </a:moveTo>
                <a:cubicBezTo>
                  <a:pt x="4598416" y="6031918"/>
                  <a:pt x="4602795" y="6036240"/>
                  <a:pt x="4602795" y="6041642"/>
                </a:cubicBezTo>
                <a:cubicBezTo>
                  <a:pt x="4602795" y="6047044"/>
                  <a:pt x="4598353" y="6051429"/>
                  <a:pt x="4593019" y="6051429"/>
                </a:cubicBezTo>
                <a:cubicBezTo>
                  <a:pt x="4587686" y="6051429"/>
                  <a:pt x="4583304" y="6046980"/>
                  <a:pt x="4583304" y="6041642"/>
                </a:cubicBezTo>
                <a:cubicBezTo>
                  <a:pt x="4583304" y="6036303"/>
                  <a:pt x="4587622" y="6031918"/>
                  <a:pt x="4593019" y="6031918"/>
                </a:cubicBezTo>
                <a:close/>
                <a:moveTo>
                  <a:pt x="4351806" y="6031918"/>
                </a:moveTo>
                <a:cubicBezTo>
                  <a:pt x="4357195" y="6031918"/>
                  <a:pt x="4361580" y="6036240"/>
                  <a:pt x="4361580" y="6041642"/>
                </a:cubicBezTo>
                <a:cubicBezTo>
                  <a:pt x="4361580" y="6047044"/>
                  <a:pt x="4357195" y="6051429"/>
                  <a:pt x="4351806" y="6051429"/>
                </a:cubicBezTo>
                <a:cubicBezTo>
                  <a:pt x="4346397" y="6051429"/>
                  <a:pt x="4342006" y="6046980"/>
                  <a:pt x="4342006" y="6041642"/>
                </a:cubicBezTo>
                <a:cubicBezTo>
                  <a:pt x="4342006" y="6036303"/>
                  <a:pt x="4346397" y="6031918"/>
                  <a:pt x="4351806" y="6031918"/>
                </a:cubicBezTo>
                <a:close/>
                <a:moveTo>
                  <a:pt x="4110583" y="6031918"/>
                </a:moveTo>
                <a:cubicBezTo>
                  <a:pt x="4115986" y="6031918"/>
                  <a:pt x="4120362" y="6036240"/>
                  <a:pt x="4120362" y="6041642"/>
                </a:cubicBezTo>
                <a:cubicBezTo>
                  <a:pt x="4120362" y="6047044"/>
                  <a:pt x="4115986" y="6051429"/>
                  <a:pt x="4110583" y="6051429"/>
                </a:cubicBezTo>
                <a:cubicBezTo>
                  <a:pt x="4105180" y="6051429"/>
                  <a:pt x="4100801" y="6046980"/>
                  <a:pt x="4100801" y="6041642"/>
                </a:cubicBezTo>
                <a:cubicBezTo>
                  <a:pt x="4100801" y="6036303"/>
                  <a:pt x="4105180" y="6031918"/>
                  <a:pt x="4110583" y="6031918"/>
                </a:cubicBezTo>
                <a:close/>
                <a:moveTo>
                  <a:pt x="3869432" y="6031918"/>
                </a:moveTo>
                <a:cubicBezTo>
                  <a:pt x="3874765" y="6031918"/>
                  <a:pt x="3879151" y="6036240"/>
                  <a:pt x="3879151" y="6041642"/>
                </a:cubicBezTo>
                <a:cubicBezTo>
                  <a:pt x="3879151" y="6047044"/>
                  <a:pt x="3874830" y="6051429"/>
                  <a:pt x="3869432" y="6051429"/>
                </a:cubicBezTo>
                <a:cubicBezTo>
                  <a:pt x="3864032" y="6051429"/>
                  <a:pt x="3859649" y="6046980"/>
                  <a:pt x="3859649" y="6041642"/>
                </a:cubicBezTo>
                <a:cubicBezTo>
                  <a:pt x="3859649" y="6036303"/>
                  <a:pt x="3864032" y="6031918"/>
                  <a:pt x="3869432" y="6031918"/>
                </a:cubicBezTo>
                <a:close/>
                <a:moveTo>
                  <a:pt x="3628215" y="6031918"/>
                </a:moveTo>
                <a:cubicBezTo>
                  <a:pt x="3633533" y="6031918"/>
                  <a:pt x="3637936" y="6036240"/>
                  <a:pt x="3637936" y="6041642"/>
                </a:cubicBezTo>
                <a:cubicBezTo>
                  <a:pt x="3637936" y="6047044"/>
                  <a:pt x="3633597" y="6051429"/>
                  <a:pt x="3628215" y="6051429"/>
                </a:cubicBezTo>
                <a:cubicBezTo>
                  <a:pt x="3622815" y="6051429"/>
                  <a:pt x="3618433" y="6046980"/>
                  <a:pt x="3618433" y="6041642"/>
                </a:cubicBezTo>
                <a:cubicBezTo>
                  <a:pt x="3618433" y="6036303"/>
                  <a:pt x="3622815" y="6031918"/>
                  <a:pt x="3628215" y="6031918"/>
                </a:cubicBezTo>
                <a:close/>
                <a:moveTo>
                  <a:pt x="3386960" y="6031918"/>
                </a:moveTo>
                <a:cubicBezTo>
                  <a:pt x="3392361" y="6031918"/>
                  <a:pt x="3396745" y="6036240"/>
                  <a:pt x="3396745" y="6041642"/>
                </a:cubicBezTo>
                <a:cubicBezTo>
                  <a:pt x="3396745" y="6047044"/>
                  <a:pt x="3392297" y="6051429"/>
                  <a:pt x="3386960" y="6051429"/>
                </a:cubicBezTo>
                <a:cubicBezTo>
                  <a:pt x="3381623" y="6051429"/>
                  <a:pt x="3377238" y="6046980"/>
                  <a:pt x="3377238" y="6041642"/>
                </a:cubicBezTo>
                <a:cubicBezTo>
                  <a:pt x="3377238" y="6036303"/>
                  <a:pt x="3381559" y="6031918"/>
                  <a:pt x="3386960" y="6031918"/>
                </a:cubicBezTo>
                <a:close/>
                <a:moveTo>
                  <a:pt x="3145752" y="6031918"/>
                </a:moveTo>
                <a:cubicBezTo>
                  <a:pt x="3151151" y="6031918"/>
                  <a:pt x="3155534" y="6036240"/>
                  <a:pt x="3155534" y="6041642"/>
                </a:cubicBezTo>
                <a:cubicBezTo>
                  <a:pt x="3155534" y="6047044"/>
                  <a:pt x="3151088" y="6051429"/>
                  <a:pt x="3145752" y="6051429"/>
                </a:cubicBezTo>
                <a:cubicBezTo>
                  <a:pt x="3140417" y="6051429"/>
                  <a:pt x="3136034" y="6046980"/>
                  <a:pt x="3136034" y="6041642"/>
                </a:cubicBezTo>
                <a:cubicBezTo>
                  <a:pt x="3136034" y="6036303"/>
                  <a:pt x="3140353" y="6031918"/>
                  <a:pt x="3145752" y="6031918"/>
                </a:cubicBezTo>
                <a:close/>
                <a:moveTo>
                  <a:pt x="2904575" y="6031918"/>
                </a:moveTo>
                <a:cubicBezTo>
                  <a:pt x="2909974" y="6031918"/>
                  <a:pt x="2914358" y="6036240"/>
                  <a:pt x="2914358" y="6041642"/>
                </a:cubicBezTo>
                <a:cubicBezTo>
                  <a:pt x="2914358" y="6047044"/>
                  <a:pt x="2909974" y="6051429"/>
                  <a:pt x="2904575" y="6051429"/>
                </a:cubicBezTo>
                <a:cubicBezTo>
                  <a:pt x="2899176" y="6051429"/>
                  <a:pt x="2894793" y="6046980"/>
                  <a:pt x="2894793" y="6041642"/>
                </a:cubicBezTo>
                <a:cubicBezTo>
                  <a:pt x="2894793" y="6036303"/>
                  <a:pt x="2899176" y="6031918"/>
                  <a:pt x="2904575" y="6031918"/>
                </a:cubicBezTo>
                <a:close/>
                <a:moveTo>
                  <a:pt x="2663275" y="6031918"/>
                </a:moveTo>
                <a:cubicBezTo>
                  <a:pt x="2668615" y="6031918"/>
                  <a:pt x="2673000" y="6036240"/>
                  <a:pt x="2673000" y="6041642"/>
                </a:cubicBezTo>
                <a:cubicBezTo>
                  <a:pt x="2673000" y="6047044"/>
                  <a:pt x="2668677" y="6051429"/>
                  <a:pt x="2663275" y="6051429"/>
                </a:cubicBezTo>
                <a:cubicBezTo>
                  <a:pt x="2657878" y="6051429"/>
                  <a:pt x="2653494" y="6046980"/>
                  <a:pt x="2653494" y="6041642"/>
                </a:cubicBezTo>
                <a:cubicBezTo>
                  <a:pt x="2653494" y="6036303"/>
                  <a:pt x="2657878" y="6031918"/>
                  <a:pt x="2663275" y="6031918"/>
                </a:cubicBezTo>
                <a:close/>
                <a:moveTo>
                  <a:pt x="2422040" y="6031918"/>
                </a:moveTo>
                <a:cubicBezTo>
                  <a:pt x="2427373" y="6031918"/>
                  <a:pt x="2431755" y="6036240"/>
                  <a:pt x="2431755" y="6041642"/>
                </a:cubicBezTo>
                <a:cubicBezTo>
                  <a:pt x="2431755" y="6047044"/>
                  <a:pt x="2427438" y="6051429"/>
                  <a:pt x="2422040" y="6051429"/>
                </a:cubicBezTo>
                <a:cubicBezTo>
                  <a:pt x="2416642" y="6051429"/>
                  <a:pt x="2412260" y="6046980"/>
                  <a:pt x="2412260" y="6041642"/>
                </a:cubicBezTo>
                <a:cubicBezTo>
                  <a:pt x="2412260" y="6036303"/>
                  <a:pt x="2416642" y="6031918"/>
                  <a:pt x="2422040" y="6031918"/>
                </a:cubicBezTo>
                <a:close/>
                <a:moveTo>
                  <a:pt x="2180796" y="6031918"/>
                </a:moveTo>
                <a:cubicBezTo>
                  <a:pt x="2186202" y="6031918"/>
                  <a:pt x="2190581" y="6036240"/>
                  <a:pt x="2190581" y="6041642"/>
                </a:cubicBezTo>
                <a:cubicBezTo>
                  <a:pt x="2190581" y="6047044"/>
                  <a:pt x="2186136" y="6051429"/>
                  <a:pt x="2180796" y="6051429"/>
                </a:cubicBezTo>
                <a:cubicBezTo>
                  <a:pt x="2175475" y="6051429"/>
                  <a:pt x="2171087" y="6046980"/>
                  <a:pt x="2171087" y="6041642"/>
                </a:cubicBezTo>
                <a:cubicBezTo>
                  <a:pt x="2171087" y="6036303"/>
                  <a:pt x="2175412" y="6031918"/>
                  <a:pt x="2180796" y="6031918"/>
                </a:cubicBezTo>
                <a:close/>
                <a:moveTo>
                  <a:pt x="1939584" y="6031918"/>
                </a:moveTo>
                <a:cubicBezTo>
                  <a:pt x="1944983" y="6031918"/>
                  <a:pt x="1949367" y="6036240"/>
                  <a:pt x="1949367" y="6041642"/>
                </a:cubicBezTo>
                <a:cubicBezTo>
                  <a:pt x="1949367" y="6047044"/>
                  <a:pt x="1944920" y="6051429"/>
                  <a:pt x="1939584" y="6051429"/>
                </a:cubicBezTo>
                <a:cubicBezTo>
                  <a:pt x="1934247" y="6051429"/>
                  <a:pt x="1929862" y="6046980"/>
                  <a:pt x="1929862" y="6041642"/>
                </a:cubicBezTo>
                <a:cubicBezTo>
                  <a:pt x="1929862" y="6036303"/>
                  <a:pt x="1934184" y="6031918"/>
                  <a:pt x="1939584" y="6031918"/>
                </a:cubicBezTo>
                <a:close/>
                <a:moveTo>
                  <a:pt x="1698333" y="6031918"/>
                </a:moveTo>
                <a:cubicBezTo>
                  <a:pt x="1703735" y="6031918"/>
                  <a:pt x="1708119" y="6036240"/>
                  <a:pt x="1708119" y="6041642"/>
                </a:cubicBezTo>
                <a:cubicBezTo>
                  <a:pt x="1708119" y="6047044"/>
                  <a:pt x="1703735" y="6051429"/>
                  <a:pt x="1698333" y="6051429"/>
                </a:cubicBezTo>
                <a:cubicBezTo>
                  <a:pt x="1692932" y="6051429"/>
                  <a:pt x="1688548" y="6046980"/>
                  <a:pt x="1688548" y="6041642"/>
                </a:cubicBezTo>
                <a:cubicBezTo>
                  <a:pt x="1688548" y="6036303"/>
                  <a:pt x="1692932" y="6031918"/>
                  <a:pt x="1698333" y="6031918"/>
                </a:cubicBezTo>
                <a:close/>
                <a:moveTo>
                  <a:pt x="1457109" y="6031918"/>
                </a:moveTo>
                <a:cubicBezTo>
                  <a:pt x="1462445" y="6031918"/>
                  <a:pt x="1466829" y="6036240"/>
                  <a:pt x="1466829" y="6041642"/>
                </a:cubicBezTo>
                <a:cubicBezTo>
                  <a:pt x="1466829" y="6047044"/>
                  <a:pt x="1462509" y="6051429"/>
                  <a:pt x="1457109" y="6051429"/>
                </a:cubicBezTo>
                <a:cubicBezTo>
                  <a:pt x="1451709" y="6051429"/>
                  <a:pt x="1447325" y="6046980"/>
                  <a:pt x="1447325" y="6041642"/>
                </a:cubicBezTo>
                <a:cubicBezTo>
                  <a:pt x="1447325" y="6036303"/>
                  <a:pt x="1451709" y="6031918"/>
                  <a:pt x="1457109" y="6031918"/>
                </a:cubicBezTo>
                <a:close/>
                <a:moveTo>
                  <a:pt x="1215887" y="6031918"/>
                </a:moveTo>
                <a:cubicBezTo>
                  <a:pt x="1221287" y="6031918"/>
                  <a:pt x="1225671" y="6036240"/>
                  <a:pt x="1225671" y="6041642"/>
                </a:cubicBezTo>
                <a:cubicBezTo>
                  <a:pt x="1225671" y="6047044"/>
                  <a:pt x="1221224" y="6051429"/>
                  <a:pt x="1215887" y="6051429"/>
                </a:cubicBezTo>
                <a:cubicBezTo>
                  <a:pt x="1210551" y="6051429"/>
                  <a:pt x="1206168" y="6046980"/>
                  <a:pt x="1206168" y="6041642"/>
                </a:cubicBezTo>
                <a:cubicBezTo>
                  <a:pt x="1206168" y="6036303"/>
                  <a:pt x="1210487" y="6031918"/>
                  <a:pt x="1215887" y="6031918"/>
                </a:cubicBezTo>
                <a:close/>
                <a:moveTo>
                  <a:pt x="974667" y="6031918"/>
                </a:moveTo>
                <a:cubicBezTo>
                  <a:pt x="980067" y="6031918"/>
                  <a:pt x="984451" y="6036240"/>
                  <a:pt x="984451" y="6041642"/>
                </a:cubicBezTo>
                <a:cubicBezTo>
                  <a:pt x="984451" y="6047044"/>
                  <a:pt x="980004" y="6051429"/>
                  <a:pt x="974667" y="6051429"/>
                </a:cubicBezTo>
                <a:cubicBezTo>
                  <a:pt x="969331" y="6051429"/>
                  <a:pt x="964947" y="6046980"/>
                  <a:pt x="964947" y="6041642"/>
                </a:cubicBezTo>
                <a:cubicBezTo>
                  <a:pt x="964947" y="6036303"/>
                  <a:pt x="969267" y="6031918"/>
                  <a:pt x="974667" y="6031918"/>
                </a:cubicBezTo>
                <a:close/>
                <a:moveTo>
                  <a:pt x="733447" y="6031918"/>
                </a:moveTo>
                <a:cubicBezTo>
                  <a:pt x="738783" y="6031918"/>
                  <a:pt x="743167" y="6036240"/>
                  <a:pt x="743167" y="6041642"/>
                </a:cubicBezTo>
                <a:cubicBezTo>
                  <a:pt x="743167" y="6047044"/>
                  <a:pt x="738847" y="6051429"/>
                  <a:pt x="733447" y="6051429"/>
                </a:cubicBezTo>
                <a:cubicBezTo>
                  <a:pt x="728048" y="6051429"/>
                  <a:pt x="723664" y="6046980"/>
                  <a:pt x="723664" y="6041642"/>
                </a:cubicBezTo>
                <a:cubicBezTo>
                  <a:pt x="723664" y="6036303"/>
                  <a:pt x="728048" y="6031918"/>
                  <a:pt x="733447" y="6031918"/>
                </a:cubicBezTo>
                <a:close/>
                <a:moveTo>
                  <a:pt x="492227" y="6031918"/>
                </a:moveTo>
                <a:cubicBezTo>
                  <a:pt x="497563" y="6031918"/>
                  <a:pt x="501947" y="6036240"/>
                  <a:pt x="501947" y="6041642"/>
                </a:cubicBezTo>
                <a:cubicBezTo>
                  <a:pt x="501947" y="6047044"/>
                  <a:pt x="497627" y="6051429"/>
                  <a:pt x="492227" y="6051429"/>
                </a:cubicBezTo>
                <a:cubicBezTo>
                  <a:pt x="486827" y="6051429"/>
                  <a:pt x="482443" y="6046980"/>
                  <a:pt x="482443" y="6041642"/>
                </a:cubicBezTo>
                <a:cubicBezTo>
                  <a:pt x="482443" y="6036303"/>
                  <a:pt x="486827" y="6031918"/>
                  <a:pt x="492227" y="6031918"/>
                </a:cubicBezTo>
                <a:close/>
                <a:moveTo>
                  <a:pt x="251007" y="6031918"/>
                </a:moveTo>
                <a:cubicBezTo>
                  <a:pt x="256407" y="6031918"/>
                  <a:pt x="260791" y="6036240"/>
                  <a:pt x="260791" y="6041642"/>
                </a:cubicBezTo>
                <a:cubicBezTo>
                  <a:pt x="260791" y="6047044"/>
                  <a:pt x="256344" y="6051429"/>
                  <a:pt x="251007" y="6051429"/>
                </a:cubicBezTo>
                <a:cubicBezTo>
                  <a:pt x="245671" y="6051429"/>
                  <a:pt x="241287" y="6046980"/>
                  <a:pt x="241287" y="6041642"/>
                </a:cubicBezTo>
                <a:cubicBezTo>
                  <a:pt x="241287" y="6036303"/>
                  <a:pt x="245607" y="6031918"/>
                  <a:pt x="251007" y="6031918"/>
                </a:cubicBezTo>
                <a:close/>
                <a:moveTo>
                  <a:pt x="9724" y="6031918"/>
                </a:moveTo>
                <a:cubicBezTo>
                  <a:pt x="15124" y="6031918"/>
                  <a:pt x="19508" y="6036240"/>
                  <a:pt x="19508" y="6041642"/>
                </a:cubicBezTo>
                <a:cubicBezTo>
                  <a:pt x="19508" y="6047044"/>
                  <a:pt x="15061" y="6051429"/>
                  <a:pt x="9724" y="6051429"/>
                </a:cubicBezTo>
                <a:cubicBezTo>
                  <a:pt x="4388" y="6051429"/>
                  <a:pt x="4" y="6046980"/>
                  <a:pt x="4" y="6041642"/>
                </a:cubicBezTo>
                <a:cubicBezTo>
                  <a:pt x="4" y="6036303"/>
                  <a:pt x="4324" y="6031918"/>
                  <a:pt x="9724" y="6031918"/>
                </a:cubicBezTo>
                <a:close/>
                <a:moveTo>
                  <a:pt x="11820259" y="5790603"/>
                </a:moveTo>
                <a:cubicBezTo>
                  <a:pt x="11825659" y="5790603"/>
                  <a:pt x="11830043" y="5795052"/>
                  <a:pt x="11830043" y="5800390"/>
                </a:cubicBezTo>
                <a:cubicBezTo>
                  <a:pt x="11830043" y="5805729"/>
                  <a:pt x="11825596" y="5810114"/>
                  <a:pt x="11820259" y="5810114"/>
                </a:cubicBezTo>
                <a:cubicBezTo>
                  <a:pt x="11814922" y="5810114"/>
                  <a:pt x="11810539" y="5805793"/>
                  <a:pt x="11810539" y="5800390"/>
                </a:cubicBezTo>
                <a:cubicBezTo>
                  <a:pt x="11810539" y="5794988"/>
                  <a:pt x="11814859" y="5790603"/>
                  <a:pt x="11820259" y="5790603"/>
                </a:cubicBezTo>
                <a:close/>
                <a:moveTo>
                  <a:pt x="11579030" y="5790603"/>
                </a:moveTo>
                <a:cubicBezTo>
                  <a:pt x="11584430" y="5790603"/>
                  <a:pt x="11588815" y="5795052"/>
                  <a:pt x="11588815" y="5800390"/>
                </a:cubicBezTo>
                <a:cubicBezTo>
                  <a:pt x="11588815" y="5805729"/>
                  <a:pt x="11584367" y="5810114"/>
                  <a:pt x="11579030" y="5810114"/>
                </a:cubicBezTo>
                <a:cubicBezTo>
                  <a:pt x="11573694" y="5810114"/>
                  <a:pt x="11569310" y="5805793"/>
                  <a:pt x="11569310" y="5800390"/>
                </a:cubicBezTo>
                <a:cubicBezTo>
                  <a:pt x="11569310" y="5794988"/>
                  <a:pt x="11573630" y="5790603"/>
                  <a:pt x="11579030" y="5790603"/>
                </a:cubicBezTo>
                <a:close/>
                <a:moveTo>
                  <a:pt x="11337802" y="5790603"/>
                </a:moveTo>
                <a:cubicBezTo>
                  <a:pt x="11343202" y="5790603"/>
                  <a:pt x="11347587" y="5795052"/>
                  <a:pt x="11347587" y="5800390"/>
                </a:cubicBezTo>
                <a:cubicBezTo>
                  <a:pt x="11347587" y="5805729"/>
                  <a:pt x="11343139" y="5810114"/>
                  <a:pt x="11337802" y="5810114"/>
                </a:cubicBezTo>
                <a:cubicBezTo>
                  <a:pt x="11332466" y="5810114"/>
                  <a:pt x="11328082" y="5805793"/>
                  <a:pt x="11328082" y="5800390"/>
                </a:cubicBezTo>
                <a:cubicBezTo>
                  <a:pt x="11328082" y="5794988"/>
                  <a:pt x="11332402" y="5790603"/>
                  <a:pt x="11337802" y="5790603"/>
                </a:cubicBezTo>
                <a:close/>
                <a:moveTo>
                  <a:pt x="11096574" y="5790603"/>
                </a:moveTo>
                <a:cubicBezTo>
                  <a:pt x="11101910" y="5790603"/>
                  <a:pt x="11106294" y="5795052"/>
                  <a:pt x="11106294" y="5800390"/>
                </a:cubicBezTo>
                <a:cubicBezTo>
                  <a:pt x="11106294" y="5805729"/>
                  <a:pt x="11101974" y="5810114"/>
                  <a:pt x="11096574" y="5810114"/>
                </a:cubicBezTo>
                <a:cubicBezTo>
                  <a:pt x="11091174" y="5810114"/>
                  <a:pt x="11086790" y="5805793"/>
                  <a:pt x="11086790" y="5800390"/>
                </a:cubicBezTo>
                <a:cubicBezTo>
                  <a:pt x="11086790" y="5794988"/>
                  <a:pt x="11091174" y="5790603"/>
                  <a:pt x="11096574" y="5790603"/>
                </a:cubicBezTo>
                <a:close/>
                <a:moveTo>
                  <a:pt x="10855345" y="5790603"/>
                </a:moveTo>
                <a:cubicBezTo>
                  <a:pt x="10860682" y="5790603"/>
                  <a:pt x="10865065" y="5795052"/>
                  <a:pt x="10865065" y="5800390"/>
                </a:cubicBezTo>
                <a:cubicBezTo>
                  <a:pt x="10865065" y="5805729"/>
                  <a:pt x="10860682" y="5810114"/>
                  <a:pt x="10855345" y="5810114"/>
                </a:cubicBezTo>
                <a:cubicBezTo>
                  <a:pt x="10850008" y="5810114"/>
                  <a:pt x="10845625" y="5805793"/>
                  <a:pt x="10845625" y="5800390"/>
                </a:cubicBezTo>
                <a:cubicBezTo>
                  <a:pt x="10845625" y="5794988"/>
                  <a:pt x="10849945" y="5790603"/>
                  <a:pt x="10855345" y="5790603"/>
                </a:cubicBezTo>
                <a:close/>
                <a:moveTo>
                  <a:pt x="10614116" y="5790603"/>
                </a:moveTo>
                <a:cubicBezTo>
                  <a:pt x="10619516" y="5790603"/>
                  <a:pt x="10623901" y="5795052"/>
                  <a:pt x="10623901" y="5800390"/>
                </a:cubicBezTo>
                <a:cubicBezTo>
                  <a:pt x="10623901" y="5805729"/>
                  <a:pt x="10619454" y="5810114"/>
                  <a:pt x="10614116" y="5810114"/>
                </a:cubicBezTo>
                <a:cubicBezTo>
                  <a:pt x="10608780" y="5810114"/>
                  <a:pt x="10604396" y="5805793"/>
                  <a:pt x="10604396" y="5800390"/>
                </a:cubicBezTo>
                <a:cubicBezTo>
                  <a:pt x="10604396" y="5794988"/>
                  <a:pt x="10608716" y="5790603"/>
                  <a:pt x="10614116" y="5790603"/>
                </a:cubicBezTo>
                <a:close/>
                <a:moveTo>
                  <a:pt x="10372888" y="5790603"/>
                </a:moveTo>
                <a:cubicBezTo>
                  <a:pt x="10378288" y="5790603"/>
                  <a:pt x="10382673" y="5795052"/>
                  <a:pt x="10382673" y="5800390"/>
                </a:cubicBezTo>
                <a:cubicBezTo>
                  <a:pt x="10382673" y="5805729"/>
                  <a:pt x="10378225" y="5810114"/>
                  <a:pt x="10372888" y="5810114"/>
                </a:cubicBezTo>
                <a:cubicBezTo>
                  <a:pt x="10367552" y="5810114"/>
                  <a:pt x="10363168" y="5805793"/>
                  <a:pt x="10363168" y="5800390"/>
                </a:cubicBezTo>
                <a:cubicBezTo>
                  <a:pt x="10363168" y="5794988"/>
                  <a:pt x="10367488" y="5790603"/>
                  <a:pt x="10372888" y="5790603"/>
                </a:cubicBezTo>
                <a:close/>
                <a:moveTo>
                  <a:pt x="10131660" y="5790603"/>
                </a:moveTo>
                <a:cubicBezTo>
                  <a:pt x="10137060" y="5790603"/>
                  <a:pt x="10141444" y="5795052"/>
                  <a:pt x="10141444" y="5800390"/>
                </a:cubicBezTo>
                <a:cubicBezTo>
                  <a:pt x="10141444" y="5805729"/>
                  <a:pt x="10136997" y="5810114"/>
                  <a:pt x="10131660" y="5810114"/>
                </a:cubicBezTo>
                <a:cubicBezTo>
                  <a:pt x="10126323" y="5810114"/>
                  <a:pt x="10121940" y="5805793"/>
                  <a:pt x="10121940" y="5800390"/>
                </a:cubicBezTo>
                <a:cubicBezTo>
                  <a:pt x="10121940" y="5794988"/>
                  <a:pt x="10126260" y="5790603"/>
                  <a:pt x="10131660" y="5790603"/>
                </a:cubicBezTo>
                <a:close/>
                <a:moveTo>
                  <a:pt x="9890432" y="5790603"/>
                </a:moveTo>
                <a:cubicBezTo>
                  <a:pt x="9895768" y="5790603"/>
                  <a:pt x="9900152" y="5795052"/>
                  <a:pt x="9900152" y="5800390"/>
                </a:cubicBezTo>
                <a:cubicBezTo>
                  <a:pt x="9900152" y="5805729"/>
                  <a:pt x="9895832" y="5810114"/>
                  <a:pt x="9890432" y="5810114"/>
                </a:cubicBezTo>
                <a:cubicBezTo>
                  <a:pt x="9885031" y="5810114"/>
                  <a:pt x="9880648" y="5805793"/>
                  <a:pt x="9880648" y="5800390"/>
                </a:cubicBezTo>
                <a:cubicBezTo>
                  <a:pt x="9880648" y="5794988"/>
                  <a:pt x="9885031" y="5790603"/>
                  <a:pt x="9890432" y="5790603"/>
                </a:cubicBezTo>
                <a:close/>
                <a:moveTo>
                  <a:pt x="9649203" y="5790603"/>
                </a:moveTo>
                <a:cubicBezTo>
                  <a:pt x="9654540" y="5790603"/>
                  <a:pt x="9658923" y="5795052"/>
                  <a:pt x="9658923" y="5800390"/>
                </a:cubicBezTo>
                <a:cubicBezTo>
                  <a:pt x="9658923" y="5805729"/>
                  <a:pt x="9654540" y="5810114"/>
                  <a:pt x="9649203" y="5810114"/>
                </a:cubicBezTo>
                <a:cubicBezTo>
                  <a:pt x="9643866" y="5810114"/>
                  <a:pt x="9639483" y="5805793"/>
                  <a:pt x="9639483" y="5800390"/>
                </a:cubicBezTo>
                <a:cubicBezTo>
                  <a:pt x="9639483" y="5794988"/>
                  <a:pt x="9643803" y="5790603"/>
                  <a:pt x="9649203" y="5790603"/>
                </a:cubicBezTo>
                <a:close/>
                <a:moveTo>
                  <a:pt x="9417695" y="5790603"/>
                </a:moveTo>
                <a:cubicBezTo>
                  <a:pt x="9423031" y="5790603"/>
                  <a:pt x="9427416" y="5795052"/>
                  <a:pt x="9427416" y="5800390"/>
                </a:cubicBezTo>
                <a:cubicBezTo>
                  <a:pt x="9427416" y="5805729"/>
                  <a:pt x="9423095" y="5810114"/>
                  <a:pt x="9417695" y="5810114"/>
                </a:cubicBezTo>
                <a:cubicBezTo>
                  <a:pt x="9412295" y="5810114"/>
                  <a:pt x="9407911" y="5805793"/>
                  <a:pt x="9407911" y="5800390"/>
                </a:cubicBezTo>
                <a:cubicBezTo>
                  <a:pt x="9407911" y="5794988"/>
                  <a:pt x="9412295" y="5790603"/>
                  <a:pt x="9417695" y="5790603"/>
                </a:cubicBezTo>
                <a:close/>
                <a:moveTo>
                  <a:pt x="9176467" y="5790603"/>
                </a:moveTo>
                <a:cubicBezTo>
                  <a:pt x="9181803" y="5790603"/>
                  <a:pt x="9186187" y="5795052"/>
                  <a:pt x="9186187" y="5800390"/>
                </a:cubicBezTo>
                <a:cubicBezTo>
                  <a:pt x="9186187" y="5805729"/>
                  <a:pt x="9181867" y="5810114"/>
                  <a:pt x="9176467" y="5810114"/>
                </a:cubicBezTo>
                <a:cubicBezTo>
                  <a:pt x="9171066" y="5810114"/>
                  <a:pt x="9166683" y="5805793"/>
                  <a:pt x="9166683" y="5800390"/>
                </a:cubicBezTo>
                <a:cubicBezTo>
                  <a:pt x="9166683" y="5794988"/>
                  <a:pt x="9171066" y="5790603"/>
                  <a:pt x="9176467" y="5790603"/>
                </a:cubicBezTo>
                <a:close/>
                <a:moveTo>
                  <a:pt x="8935237" y="5790603"/>
                </a:moveTo>
                <a:cubicBezTo>
                  <a:pt x="8940574" y="5790603"/>
                  <a:pt x="8944958" y="5795052"/>
                  <a:pt x="8944958" y="5800390"/>
                </a:cubicBezTo>
                <a:cubicBezTo>
                  <a:pt x="8944958" y="5805729"/>
                  <a:pt x="8940638" y="5810114"/>
                  <a:pt x="8935237" y="5810114"/>
                </a:cubicBezTo>
                <a:cubicBezTo>
                  <a:pt x="8929837" y="5810114"/>
                  <a:pt x="8925454" y="5805793"/>
                  <a:pt x="8925454" y="5800390"/>
                </a:cubicBezTo>
                <a:cubicBezTo>
                  <a:pt x="8925454" y="5794988"/>
                  <a:pt x="8929837" y="5790603"/>
                  <a:pt x="8935237" y="5790603"/>
                </a:cubicBezTo>
                <a:close/>
                <a:moveTo>
                  <a:pt x="8694009" y="5790603"/>
                </a:moveTo>
                <a:cubicBezTo>
                  <a:pt x="8699346" y="5790603"/>
                  <a:pt x="8703730" y="5795052"/>
                  <a:pt x="8703730" y="5800390"/>
                </a:cubicBezTo>
                <a:cubicBezTo>
                  <a:pt x="8703730" y="5805729"/>
                  <a:pt x="8699346" y="5810114"/>
                  <a:pt x="8694009" y="5810114"/>
                </a:cubicBezTo>
                <a:cubicBezTo>
                  <a:pt x="8688673" y="5810114"/>
                  <a:pt x="8684289" y="5805793"/>
                  <a:pt x="8684289" y="5800390"/>
                </a:cubicBezTo>
                <a:cubicBezTo>
                  <a:pt x="8684289" y="5794988"/>
                  <a:pt x="8688609" y="5790603"/>
                  <a:pt x="8694009" y="5790603"/>
                </a:cubicBezTo>
                <a:close/>
                <a:moveTo>
                  <a:pt x="8452781" y="5790603"/>
                </a:moveTo>
                <a:cubicBezTo>
                  <a:pt x="8458181" y="5790603"/>
                  <a:pt x="8462566" y="5795052"/>
                  <a:pt x="8462566" y="5800390"/>
                </a:cubicBezTo>
                <a:cubicBezTo>
                  <a:pt x="8462566" y="5805729"/>
                  <a:pt x="8458118" y="5810114"/>
                  <a:pt x="8452781" y="5810114"/>
                </a:cubicBezTo>
                <a:cubicBezTo>
                  <a:pt x="8447445" y="5810114"/>
                  <a:pt x="8443061" y="5805793"/>
                  <a:pt x="8443061" y="5800390"/>
                </a:cubicBezTo>
                <a:cubicBezTo>
                  <a:pt x="8443061" y="5794988"/>
                  <a:pt x="8447381" y="5790603"/>
                  <a:pt x="8452781" y="5790603"/>
                </a:cubicBezTo>
                <a:close/>
                <a:moveTo>
                  <a:pt x="8211553" y="5790603"/>
                </a:moveTo>
                <a:cubicBezTo>
                  <a:pt x="8216889" y="5790603"/>
                  <a:pt x="8221273" y="5795052"/>
                  <a:pt x="8221273" y="5800390"/>
                </a:cubicBezTo>
                <a:cubicBezTo>
                  <a:pt x="8221273" y="5805729"/>
                  <a:pt x="8216953" y="5810114"/>
                  <a:pt x="8211553" y="5810114"/>
                </a:cubicBezTo>
                <a:cubicBezTo>
                  <a:pt x="8206152" y="5810114"/>
                  <a:pt x="8201769" y="5805793"/>
                  <a:pt x="8201769" y="5800390"/>
                </a:cubicBezTo>
                <a:cubicBezTo>
                  <a:pt x="8201769" y="5794988"/>
                  <a:pt x="8206152" y="5790603"/>
                  <a:pt x="8211553" y="5790603"/>
                </a:cubicBezTo>
                <a:close/>
                <a:moveTo>
                  <a:pt x="7970260" y="5790603"/>
                </a:moveTo>
                <a:cubicBezTo>
                  <a:pt x="7975661" y="5790603"/>
                  <a:pt x="7980044" y="5795052"/>
                  <a:pt x="7980044" y="5800390"/>
                </a:cubicBezTo>
                <a:cubicBezTo>
                  <a:pt x="7980044" y="5805729"/>
                  <a:pt x="7975661" y="5810114"/>
                  <a:pt x="7970260" y="5810114"/>
                </a:cubicBezTo>
                <a:cubicBezTo>
                  <a:pt x="7964860" y="5810114"/>
                  <a:pt x="7960477" y="5805793"/>
                  <a:pt x="7960477" y="5800390"/>
                </a:cubicBezTo>
                <a:cubicBezTo>
                  <a:pt x="7960477" y="5794988"/>
                  <a:pt x="7964860" y="5790603"/>
                  <a:pt x="7970260" y="5790603"/>
                </a:cubicBezTo>
                <a:close/>
                <a:moveTo>
                  <a:pt x="7729032" y="5790603"/>
                </a:moveTo>
                <a:cubicBezTo>
                  <a:pt x="7734369" y="5790603"/>
                  <a:pt x="7738753" y="5795052"/>
                  <a:pt x="7738753" y="5800390"/>
                </a:cubicBezTo>
                <a:cubicBezTo>
                  <a:pt x="7738753" y="5805729"/>
                  <a:pt x="7734432" y="5810114"/>
                  <a:pt x="7729032" y="5810114"/>
                </a:cubicBezTo>
                <a:cubicBezTo>
                  <a:pt x="7723632" y="5810114"/>
                  <a:pt x="7719249" y="5805793"/>
                  <a:pt x="7719249" y="5800390"/>
                </a:cubicBezTo>
                <a:cubicBezTo>
                  <a:pt x="7719249" y="5794988"/>
                  <a:pt x="7723632" y="5790603"/>
                  <a:pt x="7729032" y="5790603"/>
                </a:cubicBezTo>
                <a:close/>
                <a:moveTo>
                  <a:pt x="7487803" y="5790603"/>
                </a:moveTo>
                <a:cubicBezTo>
                  <a:pt x="7493139" y="5790603"/>
                  <a:pt x="7497524" y="5795052"/>
                  <a:pt x="7497524" y="5800390"/>
                </a:cubicBezTo>
                <a:cubicBezTo>
                  <a:pt x="7497524" y="5805729"/>
                  <a:pt x="7493203" y="5810114"/>
                  <a:pt x="7487803" y="5810114"/>
                </a:cubicBezTo>
                <a:cubicBezTo>
                  <a:pt x="7482403" y="5810114"/>
                  <a:pt x="7478019" y="5805793"/>
                  <a:pt x="7478019" y="5800390"/>
                </a:cubicBezTo>
                <a:cubicBezTo>
                  <a:pt x="7478019" y="5794988"/>
                  <a:pt x="7482403" y="5790603"/>
                  <a:pt x="7487803" y="5790603"/>
                </a:cubicBezTo>
                <a:close/>
                <a:moveTo>
                  <a:pt x="7246575" y="5790603"/>
                </a:moveTo>
                <a:cubicBezTo>
                  <a:pt x="7251975" y="5790603"/>
                  <a:pt x="7256359" y="5795052"/>
                  <a:pt x="7256359" y="5800390"/>
                </a:cubicBezTo>
                <a:cubicBezTo>
                  <a:pt x="7256359" y="5805729"/>
                  <a:pt x="7251912" y="5810114"/>
                  <a:pt x="7246575" y="5810114"/>
                </a:cubicBezTo>
                <a:cubicBezTo>
                  <a:pt x="7241238" y="5810114"/>
                  <a:pt x="7236855" y="5805793"/>
                  <a:pt x="7236855" y="5800390"/>
                </a:cubicBezTo>
                <a:cubicBezTo>
                  <a:pt x="7236855" y="5794988"/>
                  <a:pt x="7241175" y="5790603"/>
                  <a:pt x="7246575" y="5790603"/>
                </a:cubicBezTo>
                <a:close/>
                <a:moveTo>
                  <a:pt x="7005346" y="5790603"/>
                </a:moveTo>
                <a:cubicBezTo>
                  <a:pt x="7010746" y="5790603"/>
                  <a:pt x="7015130" y="5795052"/>
                  <a:pt x="7015130" y="5800390"/>
                </a:cubicBezTo>
                <a:cubicBezTo>
                  <a:pt x="7015130" y="5805729"/>
                  <a:pt x="7010683" y="5810114"/>
                  <a:pt x="7005346" y="5810114"/>
                </a:cubicBezTo>
                <a:cubicBezTo>
                  <a:pt x="7000009" y="5810114"/>
                  <a:pt x="6995626" y="5805793"/>
                  <a:pt x="6995626" y="5800390"/>
                </a:cubicBezTo>
                <a:cubicBezTo>
                  <a:pt x="6995626" y="5794988"/>
                  <a:pt x="6999946" y="5790603"/>
                  <a:pt x="7005346" y="5790603"/>
                </a:cubicBezTo>
                <a:close/>
                <a:moveTo>
                  <a:pt x="6764118" y="5790603"/>
                </a:moveTo>
                <a:cubicBezTo>
                  <a:pt x="6769518" y="5790603"/>
                  <a:pt x="6773902" y="5795052"/>
                  <a:pt x="6773902" y="5800390"/>
                </a:cubicBezTo>
                <a:cubicBezTo>
                  <a:pt x="6773902" y="5805729"/>
                  <a:pt x="6769518" y="5810114"/>
                  <a:pt x="6764118" y="5810114"/>
                </a:cubicBezTo>
                <a:cubicBezTo>
                  <a:pt x="6758718" y="5810114"/>
                  <a:pt x="6754335" y="5805793"/>
                  <a:pt x="6754335" y="5800390"/>
                </a:cubicBezTo>
                <a:cubicBezTo>
                  <a:pt x="6754335" y="5794988"/>
                  <a:pt x="6758718" y="5790603"/>
                  <a:pt x="6764118" y="5790603"/>
                </a:cubicBezTo>
                <a:close/>
                <a:moveTo>
                  <a:pt x="6522889" y="5790603"/>
                </a:moveTo>
                <a:cubicBezTo>
                  <a:pt x="6528225" y="5790603"/>
                  <a:pt x="6532610" y="5795052"/>
                  <a:pt x="6532610" y="5800390"/>
                </a:cubicBezTo>
                <a:cubicBezTo>
                  <a:pt x="6532610" y="5805729"/>
                  <a:pt x="6528289" y="5810114"/>
                  <a:pt x="6522889" y="5810114"/>
                </a:cubicBezTo>
                <a:cubicBezTo>
                  <a:pt x="6517489" y="5810114"/>
                  <a:pt x="6513105" y="5805793"/>
                  <a:pt x="6513105" y="5800390"/>
                </a:cubicBezTo>
                <a:cubicBezTo>
                  <a:pt x="6513105" y="5794988"/>
                  <a:pt x="6517489" y="5790603"/>
                  <a:pt x="6522889" y="5790603"/>
                </a:cubicBezTo>
                <a:close/>
                <a:moveTo>
                  <a:pt x="6281661" y="5790603"/>
                </a:moveTo>
                <a:cubicBezTo>
                  <a:pt x="6286997" y="5790603"/>
                  <a:pt x="6291381" y="5795052"/>
                  <a:pt x="6291381" y="5800390"/>
                </a:cubicBezTo>
                <a:cubicBezTo>
                  <a:pt x="6291381" y="5805729"/>
                  <a:pt x="6287061" y="5810114"/>
                  <a:pt x="6281661" y="5810114"/>
                </a:cubicBezTo>
                <a:cubicBezTo>
                  <a:pt x="6276261" y="5810114"/>
                  <a:pt x="6271877" y="5805793"/>
                  <a:pt x="6271877" y="5800390"/>
                </a:cubicBezTo>
                <a:cubicBezTo>
                  <a:pt x="6271877" y="5794988"/>
                  <a:pt x="6276261" y="5790603"/>
                  <a:pt x="6281661" y="5790603"/>
                </a:cubicBezTo>
                <a:close/>
                <a:moveTo>
                  <a:pt x="6040432" y="5790603"/>
                </a:moveTo>
                <a:cubicBezTo>
                  <a:pt x="6045832" y="5790603"/>
                  <a:pt x="6050216" y="5795052"/>
                  <a:pt x="6050216" y="5800390"/>
                </a:cubicBezTo>
                <a:cubicBezTo>
                  <a:pt x="6050216" y="5805729"/>
                  <a:pt x="6045769" y="5810114"/>
                  <a:pt x="6040432" y="5810114"/>
                </a:cubicBezTo>
                <a:cubicBezTo>
                  <a:pt x="6035095" y="5810114"/>
                  <a:pt x="6030712" y="5805793"/>
                  <a:pt x="6030712" y="5800390"/>
                </a:cubicBezTo>
                <a:cubicBezTo>
                  <a:pt x="6030712" y="5794988"/>
                  <a:pt x="6035032" y="5790603"/>
                  <a:pt x="6040432" y="5790603"/>
                </a:cubicBezTo>
                <a:close/>
                <a:moveTo>
                  <a:pt x="5799205" y="5790603"/>
                </a:moveTo>
                <a:cubicBezTo>
                  <a:pt x="5804606" y="5790603"/>
                  <a:pt x="5808989" y="5795052"/>
                  <a:pt x="5808989" y="5800390"/>
                </a:cubicBezTo>
                <a:cubicBezTo>
                  <a:pt x="5808989" y="5805729"/>
                  <a:pt x="5804542" y="5810114"/>
                  <a:pt x="5799205" y="5810114"/>
                </a:cubicBezTo>
                <a:cubicBezTo>
                  <a:pt x="5793870" y="5810114"/>
                  <a:pt x="5789486" y="5805793"/>
                  <a:pt x="5789486" y="5800390"/>
                </a:cubicBezTo>
                <a:cubicBezTo>
                  <a:pt x="5789486" y="5794988"/>
                  <a:pt x="5793806" y="5790603"/>
                  <a:pt x="5799205" y="5790603"/>
                </a:cubicBezTo>
                <a:close/>
                <a:moveTo>
                  <a:pt x="5557992" y="5790603"/>
                </a:moveTo>
                <a:cubicBezTo>
                  <a:pt x="5563392" y="5790603"/>
                  <a:pt x="5567774" y="5795052"/>
                  <a:pt x="5567774" y="5800390"/>
                </a:cubicBezTo>
                <a:cubicBezTo>
                  <a:pt x="5567774" y="5805729"/>
                  <a:pt x="5563392" y="5810114"/>
                  <a:pt x="5557992" y="5810114"/>
                </a:cubicBezTo>
                <a:cubicBezTo>
                  <a:pt x="5552592" y="5810114"/>
                  <a:pt x="5548208" y="5805793"/>
                  <a:pt x="5548208" y="5800390"/>
                </a:cubicBezTo>
                <a:cubicBezTo>
                  <a:pt x="5548208" y="5794988"/>
                  <a:pt x="5552592" y="5790603"/>
                  <a:pt x="5557992" y="5790603"/>
                </a:cubicBezTo>
                <a:close/>
                <a:moveTo>
                  <a:pt x="5316710" y="5790603"/>
                </a:moveTo>
                <a:cubicBezTo>
                  <a:pt x="5322044" y="5790603"/>
                  <a:pt x="5326432" y="5795052"/>
                  <a:pt x="5326432" y="5800390"/>
                </a:cubicBezTo>
                <a:cubicBezTo>
                  <a:pt x="5326432" y="5805729"/>
                  <a:pt x="5322107" y="5810114"/>
                  <a:pt x="5316710" y="5810114"/>
                </a:cubicBezTo>
                <a:cubicBezTo>
                  <a:pt x="5311316" y="5810114"/>
                  <a:pt x="5306926" y="5805793"/>
                  <a:pt x="5306926" y="5800390"/>
                </a:cubicBezTo>
                <a:cubicBezTo>
                  <a:pt x="5306926" y="5794988"/>
                  <a:pt x="5311316" y="5790603"/>
                  <a:pt x="5316710" y="5790603"/>
                </a:cubicBezTo>
                <a:close/>
                <a:moveTo>
                  <a:pt x="5075486" y="5790603"/>
                </a:moveTo>
                <a:cubicBezTo>
                  <a:pt x="5080820" y="5790603"/>
                  <a:pt x="5085202" y="5795052"/>
                  <a:pt x="5085202" y="5800390"/>
                </a:cubicBezTo>
                <a:cubicBezTo>
                  <a:pt x="5085202" y="5805729"/>
                  <a:pt x="5080885" y="5810114"/>
                  <a:pt x="5075486" y="5810114"/>
                </a:cubicBezTo>
                <a:cubicBezTo>
                  <a:pt x="5070089" y="5810114"/>
                  <a:pt x="5065705" y="5805793"/>
                  <a:pt x="5065705" y="5800390"/>
                </a:cubicBezTo>
                <a:cubicBezTo>
                  <a:pt x="5065705" y="5794988"/>
                  <a:pt x="5070089" y="5790603"/>
                  <a:pt x="5075486" y="5790603"/>
                </a:cubicBezTo>
                <a:close/>
                <a:moveTo>
                  <a:pt x="4834252" y="5790603"/>
                </a:moveTo>
                <a:cubicBezTo>
                  <a:pt x="4839658" y="5790603"/>
                  <a:pt x="4844040" y="5795052"/>
                  <a:pt x="4844040" y="5800390"/>
                </a:cubicBezTo>
                <a:cubicBezTo>
                  <a:pt x="4844040" y="5805729"/>
                  <a:pt x="4839595" y="5810114"/>
                  <a:pt x="4834252" y="5810114"/>
                </a:cubicBezTo>
                <a:cubicBezTo>
                  <a:pt x="4828917" y="5810114"/>
                  <a:pt x="4824534" y="5805793"/>
                  <a:pt x="4824534" y="5800390"/>
                </a:cubicBezTo>
                <a:cubicBezTo>
                  <a:pt x="4824534" y="5794988"/>
                  <a:pt x="4828853" y="5790603"/>
                  <a:pt x="4834252" y="5790603"/>
                </a:cubicBezTo>
                <a:close/>
                <a:moveTo>
                  <a:pt x="4593019" y="5790603"/>
                </a:moveTo>
                <a:cubicBezTo>
                  <a:pt x="4598416" y="5790603"/>
                  <a:pt x="4602795" y="5795052"/>
                  <a:pt x="4602795" y="5800390"/>
                </a:cubicBezTo>
                <a:cubicBezTo>
                  <a:pt x="4602795" y="5805729"/>
                  <a:pt x="4598353" y="5810114"/>
                  <a:pt x="4593019" y="5810114"/>
                </a:cubicBezTo>
                <a:cubicBezTo>
                  <a:pt x="4587686" y="5810114"/>
                  <a:pt x="4583304" y="5805793"/>
                  <a:pt x="4583304" y="5800390"/>
                </a:cubicBezTo>
                <a:cubicBezTo>
                  <a:pt x="4583304" y="5794988"/>
                  <a:pt x="4587622" y="5790603"/>
                  <a:pt x="4593019" y="5790603"/>
                </a:cubicBezTo>
                <a:close/>
                <a:moveTo>
                  <a:pt x="4351806" y="5790603"/>
                </a:moveTo>
                <a:cubicBezTo>
                  <a:pt x="4357195" y="5790603"/>
                  <a:pt x="4361580" y="5795052"/>
                  <a:pt x="4361580" y="5800390"/>
                </a:cubicBezTo>
                <a:cubicBezTo>
                  <a:pt x="4361580" y="5805729"/>
                  <a:pt x="4357195" y="5810114"/>
                  <a:pt x="4351806" y="5810114"/>
                </a:cubicBezTo>
                <a:cubicBezTo>
                  <a:pt x="4346397" y="5810114"/>
                  <a:pt x="4342006" y="5805793"/>
                  <a:pt x="4342006" y="5800390"/>
                </a:cubicBezTo>
                <a:cubicBezTo>
                  <a:pt x="4342006" y="5794988"/>
                  <a:pt x="4346397" y="5790603"/>
                  <a:pt x="4351806" y="5790603"/>
                </a:cubicBezTo>
                <a:close/>
                <a:moveTo>
                  <a:pt x="4110583" y="5790603"/>
                </a:moveTo>
                <a:cubicBezTo>
                  <a:pt x="4115986" y="5790603"/>
                  <a:pt x="4120362" y="5795052"/>
                  <a:pt x="4120362" y="5800390"/>
                </a:cubicBezTo>
                <a:cubicBezTo>
                  <a:pt x="4120362" y="5805729"/>
                  <a:pt x="4115986" y="5810114"/>
                  <a:pt x="4110583" y="5810114"/>
                </a:cubicBezTo>
                <a:cubicBezTo>
                  <a:pt x="4105180" y="5810114"/>
                  <a:pt x="4100801" y="5805793"/>
                  <a:pt x="4100801" y="5800390"/>
                </a:cubicBezTo>
                <a:cubicBezTo>
                  <a:pt x="4100801" y="5794988"/>
                  <a:pt x="4105180" y="5790603"/>
                  <a:pt x="4110583" y="5790603"/>
                </a:cubicBezTo>
                <a:close/>
                <a:moveTo>
                  <a:pt x="3869431" y="5790603"/>
                </a:moveTo>
                <a:cubicBezTo>
                  <a:pt x="3874765" y="5790603"/>
                  <a:pt x="3879151" y="5795052"/>
                  <a:pt x="3879151" y="5800390"/>
                </a:cubicBezTo>
                <a:cubicBezTo>
                  <a:pt x="3879151" y="5805729"/>
                  <a:pt x="3874830" y="5810114"/>
                  <a:pt x="3869431" y="5810114"/>
                </a:cubicBezTo>
                <a:cubicBezTo>
                  <a:pt x="3864032" y="5810114"/>
                  <a:pt x="3859649" y="5805793"/>
                  <a:pt x="3859649" y="5800390"/>
                </a:cubicBezTo>
                <a:cubicBezTo>
                  <a:pt x="3859649" y="5794988"/>
                  <a:pt x="3864032" y="5790603"/>
                  <a:pt x="3869431" y="5790603"/>
                </a:cubicBezTo>
                <a:close/>
                <a:moveTo>
                  <a:pt x="3628215" y="5790603"/>
                </a:moveTo>
                <a:cubicBezTo>
                  <a:pt x="3633533" y="5790603"/>
                  <a:pt x="3637936" y="5795052"/>
                  <a:pt x="3637936" y="5800390"/>
                </a:cubicBezTo>
                <a:cubicBezTo>
                  <a:pt x="3637936" y="5805729"/>
                  <a:pt x="3633597" y="5810114"/>
                  <a:pt x="3628215" y="5810114"/>
                </a:cubicBezTo>
                <a:cubicBezTo>
                  <a:pt x="3622815" y="5810114"/>
                  <a:pt x="3618433" y="5805793"/>
                  <a:pt x="3618433" y="5800390"/>
                </a:cubicBezTo>
                <a:cubicBezTo>
                  <a:pt x="3618433" y="5794988"/>
                  <a:pt x="3622815" y="5790603"/>
                  <a:pt x="3628215" y="5790603"/>
                </a:cubicBezTo>
                <a:close/>
                <a:moveTo>
                  <a:pt x="3386960" y="5790603"/>
                </a:moveTo>
                <a:cubicBezTo>
                  <a:pt x="3392361" y="5790603"/>
                  <a:pt x="3396745" y="5795052"/>
                  <a:pt x="3396745" y="5800390"/>
                </a:cubicBezTo>
                <a:cubicBezTo>
                  <a:pt x="3396745" y="5805729"/>
                  <a:pt x="3392297" y="5810114"/>
                  <a:pt x="3386960" y="5810114"/>
                </a:cubicBezTo>
                <a:cubicBezTo>
                  <a:pt x="3381623" y="5810114"/>
                  <a:pt x="3377238" y="5805793"/>
                  <a:pt x="3377238" y="5800390"/>
                </a:cubicBezTo>
                <a:cubicBezTo>
                  <a:pt x="3377238" y="5794988"/>
                  <a:pt x="3381559" y="5790603"/>
                  <a:pt x="3386960" y="5790603"/>
                </a:cubicBezTo>
                <a:close/>
                <a:moveTo>
                  <a:pt x="3145752" y="5790603"/>
                </a:moveTo>
                <a:cubicBezTo>
                  <a:pt x="3151151" y="5790603"/>
                  <a:pt x="3155534" y="5795052"/>
                  <a:pt x="3155534" y="5800390"/>
                </a:cubicBezTo>
                <a:cubicBezTo>
                  <a:pt x="3155534" y="5805729"/>
                  <a:pt x="3151088" y="5810114"/>
                  <a:pt x="3145752" y="5810114"/>
                </a:cubicBezTo>
                <a:cubicBezTo>
                  <a:pt x="3140417" y="5810114"/>
                  <a:pt x="3136034" y="5805793"/>
                  <a:pt x="3136034" y="5800390"/>
                </a:cubicBezTo>
                <a:cubicBezTo>
                  <a:pt x="3136034" y="5794988"/>
                  <a:pt x="3140353" y="5790603"/>
                  <a:pt x="3145752" y="5790603"/>
                </a:cubicBezTo>
                <a:close/>
                <a:moveTo>
                  <a:pt x="2904575" y="5790603"/>
                </a:moveTo>
                <a:cubicBezTo>
                  <a:pt x="2909974" y="5790603"/>
                  <a:pt x="2914357" y="5795052"/>
                  <a:pt x="2914357" y="5800390"/>
                </a:cubicBezTo>
                <a:cubicBezTo>
                  <a:pt x="2914357" y="5805729"/>
                  <a:pt x="2909974" y="5810114"/>
                  <a:pt x="2904575" y="5810114"/>
                </a:cubicBezTo>
                <a:cubicBezTo>
                  <a:pt x="2899176" y="5810114"/>
                  <a:pt x="2894793" y="5805793"/>
                  <a:pt x="2894793" y="5800390"/>
                </a:cubicBezTo>
                <a:cubicBezTo>
                  <a:pt x="2894793" y="5794988"/>
                  <a:pt x="2899176" y="5790603"/>
                  <a:pt x="2904575" y="5790603"/>
                </a:cubicBezTo>
                <a:close/>
                <a:moveTo>
                  <a:pt x="2663275" y="5790603"/>
                </a:moveTo>
                <a:cubicBezTo>
                  <a:pt x="2668613" y="5790603"/>
                  <a:pt x="2673000" y="5795052"/>
                  <a:pt x="2673000" y="5800390"/>
                </a:cubicBezTo>
                <a:cubicBezTo>
                  <a:pt x="2673000" y="5805729"/>
                  <a:pt x="2668677" y="5810114"/>
                  <a:pt x="2663275" y="5810114"/>
                </a:cubicBezTo>
                <a:cubicBezTo>
                  <a:pt x="2657878" y="5810114"/>
                  <a:pt x="2653494" y="5805793"/>
                  <a:pt x="2653494" y="5800390"/>
                </a:cubicBezTo>
                <a:cubicBezTo>
                  <a:pt x="2653494" y="5794988"/>
                  <a:pt x="2657878" y="5790603"/>
                  <a:pt x="2663275" y="5790603"/>
                </a:cubicBezTo>
                <a:close/>
                <a:moveTo>
                  <a:pt x="2422039" y="5790603"/>
                </a:moveTo>
                <a:cubicBezTo>
                  <a:pt x="2427373" y="5790603"/>
                  <a:pt x="2431755" y="5795052"/>
                  <a:pt x="2431755" y="5800390"/>
                </a:cubicBezTo>
                <a:cubicBezTo>
                  <a:pt x="2431755" y="5805729"/>
                  <a:pt x="2427437" y="5810114"/>
                  <a:pt x="2422039" y="5810114"/>
                </a:cubicBezTo>
                <a:cubicBezTo>
                  <a:pt x="2416642" y="5810114"/>
                  <a:pt x="2412260" y="5805793"/>
                  <a:pt x="2412260" y="5800390"/>
                </a:cubicBezTo>
                <a:cubicBezTo>
                  <a:pt x="2412260" y="5794988"/>
                  <a:pt x="2416642" y="5790603"/>
                  <a:pt x="2422039" y="5790603"/>
                </a:cubicBezTo>
                <a:close/>
                <a:moveTo>
                  <a:pt x="2180796" y="5790603"/>
                </a:moveTo>
                <a:cubicBezTo>
                  <a:pt x="2186202" y="5790603"/>
                  <a:pt x="2190581" y="5795052"/>
                  <a:pt x="2190581" y="5800390"/>
                </a:cubicBezTo>
                <a:cubicBezTo>
                  <a:pt x="2190581" y="5805729"/>
                  <a:pt x="2186136" y="5810114"/>
                  <a:pt x="2180796" y="5810114"/>
                </a:cubicBezTo>
                <a:cubicBezTo>
                  <a:pt x="2175475" y="5810114"/>
                  <a:pt x="2171087" y="5805793"/>
                  <a:pt x="2171087" y="5800390"/>
                </a:cubicBezTo>
                <a:cubicBezTo>
                  <a:pt x="2171087" y="5794988"/>
                  <a:pt x="2175412" y="5790603"/>
                  <a:pt x="2180796" y="5790603"/>
                </a:cubicBezTo>
                <a:close/>
                <a:moveTo>
                  <a:pt x="1939584" y="5790603"/>
                </a:moveTo>
                <a:cubicBezTo>
                  <a:pt x="1944983" y="5790603"/>
                  <a:pt x="1949367" y="5795052"/>
                  <a:pt x="1949367" y="5800390"/>
                </a:cubicBezTo>
                <a:cubicBezTo>
                  <a:pt x="1949367" y="5805729"/>
                  <a:pt x="1944920" y="5810114"/>
                  <a:pt x="1939584" y="5810114"/>
                </a:cubicBezTo>
                <a:cubicBezTo>
                  <a:pt x="1934247" y="5810114"/>
                  <a:pt x="1929862" y="5805793"/>
                  <a:pt x="1929862" y="5800390"/>
                </a:cubicBezTo>
                <a:cubicBezTo>
                  <a:pt x="1929862" y="5794988"/>
                  <a:pt x="1934184" y="5790603"/>
                  <a:pt x="1939584" y="5790603"/>
                </a:cubicBezTo>
                <a:close/>
                <a:moveTo>
                  <a:pt x="1698333" y="5790603"/>
                </a:moveTo>
                <a:cubicBezTo>
                  <a:pt x="1703735" y="5790603"/>
                  <a:pt x="1708119" y="5795052"/>
                  <a:pt x="1708119" y="5800390"/>
                </a:cubicBezTo>
                <a:cubicBezTo>
                  <a:pt x="1708119" y="5805729"/>
                  <a:pt x="1703735" y="5810114"/>
                  <a:pt x="1698333" y="5810114"/>
                </a:cubicBezTo>
                <a:cubicBezTo>
                  <a:pt x="1692932" y="5810114"/>
                  <a:pt x="1688548" y="5805793"/>
                  <a:pt x="1688548" y="5800390"/>
                </a:cubicBezTo>
                <a:cubicBezTo>
                  <a:pt x="1688548" y="5794988"/>
                  <a:pt x="1692932" y="5790603"/>
                  <a:pt x="1698333" y="5790603"/>
                </a:cubicBezTo>
                <a:close/>
                <a:moveTo>
                  <a:pt x="1457109" y="5790603"/>
                </a:moveTo>
                <a:cubicBezTo>
                  <a:pt x="1462445" y="5790603"/>
                  <a:pt x="1466829" y="5795052"/>
                  <a:pt x="1466829" y="5800390"/>
                </a:cubicBezTo>
                <a:cubicBezTo>
                  <a:pt x="1466829" y="5805729"/>
                  <a:pt x="1462508" y="5810114"/>
                  <a:pt x="1457109" y="5810114"/>
                </a:cubicBezTo>
                <a:cubicBezTo>
                  <a:pt x="1451709" y="5810114"/>
                  <a:pt x="1447325" y="5805793"/>
                  <a:pt x="1447325" y="5800390"/>
                </a:cubicBezTo>
                <a:cubicBezTo>
                  <a:pt x="1447325" y="5794988"/>
                  <a:pt x="1451709" y="5790603"/>
                  <a:pt x="1457109" y="5790603"/>
                </a:cubicBezTo>
                <a:close/>
                <a:moveTo>
                  <a:pt x="1215887" y="5790603"/>
                </a:moveTo>
                <a:cubicBezTo>
                  <a:pt x="1221287" y="5790603"/>
                  <a:pt x="1225671" y="5795052"/>
                  <a:pt x="1225671" y="5800390"/>
                </a:cubicBezTo>
                <a:cubicBezTo>
                  <a:pt x="1225671" y="5805729"/>
                  <a:pt x="1221224" y="5810114"/>
                  <a:pt x="1215887" y="5810114"/>
                </a:cubicBezTo>
                <a:cubicBezTo>
                  <a:pt x="1210551" y="5810114"/>
                  <a:pt x="1206167" y="5805793"/>
                  <a:pt x="1206167" y="5800390"/>
                </a:cubicBezTo>
                <a:cubicBezTo>
                  <a:pt x="1206167" y="5794988"/>
                  <a:pt x="1210487" y="5790603"/>
                  <a:pt x="1215887" y="5790603"/>
                </a:cubicBezTo>
                <a:close/>
                <a:moveTo>
                  <a:pt x="974667" y="5790603"/>
                </a:moveTo>
                <a:cubicBezTo>
                  <a:pt x="980067" y="5790603"/>
                  <a:pt x="984451" y="5795052"/>
                  <a:pt x="984451" y="5800390"/>
                </a:cubicBezTo>
                <a:cubicBezTo>
                  <a:pt x="984451" y="5805729"/>
                  <a:pt x="980004" y="5810114"/>
                  <a:pt x="974667" y="5810114"/>
                </a:cubicBezTo>
                <a:cubicBezTo>
                  <a:pt x="969331" y="5810114"/>
                  <a:pt x="964947" y="5805793"/>
                  <a:pt x="964947" y="5800390"/>
                </a:cubicBezTo>
                <a:cubicBezTo>
                  <a:pt x="964947" y="5794988"/>
                  <a:pt x="969267" y="5790603"/>
                  <a:pt x="974667" y="5790603"/>
                </a:cubicBezTo>
                <a:close/>
                <a:moveTo>
                  <a:pt x="733447" y="5790603"/>
                </a:moveTo>
                <a:cubicBezTo>
                  <a:pt x="738783" y="5790603"/>
                  <a:pt x="743167" y="5795052"/>
                  <a:pt x="743167" y="5800390"/>
                </a:cubicBezTo>
                <a:cubicBezTo>
                  <a:pt x="743167" y="5805729"/>
                  <a:pt x="738847" y="5810114"/>
                  <a:pt x="733447" y="5810114"/>
                </a:cubicBezTo>
                <a:cubicBezTo>
                  <a:pt x="728047" y="5810114"/>
                  <a:pt x="723663" y="5805793"/>
                  <a:pt x="723663" y="5800390"/>
                </a:cubicBezTo>
                <a:cubicBezTo>
                  <a:pt x="723663" y="5794988"/>
                  <a:pt x="728047" y="5790603"/>
                  <a:pt x="733447" y="5790603"/>
                </a:cubicBezTo>
                <a:close/>
                <a:moveTo>
                  <a:pt x="492227" y="5790603"/>
                </a:moveTo>
                <a:cubicBezTo>
                  <a:pt x="497563" y="5790603"/>
                  <a:pt x="501946" y="5795052"/>
                  <a:pt x="501946" y="5800390"/>
                </a:cubicBezTo>
                <a:cubicBezTo>
                  <a:pt x="501946" y="5805729"/>
                  <a:pt x="497626" y="5810114"/>
                  <a:pt x="492227" y="5810114"/>
                </a:cubicBezTo>
                <a:cubicBezTo>
                  <a:pt x="486827" y="5810114"/>
                  <a:pt x="482443" y="5805793"/>
                  <a:pt x="482443" y="5800390"/>
                </a:cubicBezTo>
                <a:cubicBezTo>
                  <a:pt x="482443" y="5794988"/>
                  <a:pt x="486827" y="5790603"/>
                  <a:pt x="492227" y="5790603"/>
                </a:cubicBezTo>
                <a:close/>
                <a:moveTo>
                  <a:pt x="251007" y="5790603"/>
                </a:moveTo>
                <a:cubicBezTo>
                  <a:pt x="256407" y="5790603"/>
                  <a:pt x="260791" y="5795052"/>
                  <a:pt x="260791" y="5800390"/>
                </a:cubicBezTo>
                <a:cubicBezTo>
                  <a:pt x="260791" y="5805729"/>
                  <a:pt x="256344" y="5810114"/>
                  <a:pt x="251007" y="5810114"/>
                </a:cubicBezTo>
                <a:cubicBezTo>
                  <a:pt x="245671" y="5810114"/>
                  <a:pt x="241287" y="5805793"/>
                  <a:pt x="241287" y="5800390"/>
                </a:cubicBezTo>
                <a:cubicBezTo>
                  <a:pt x="241287" y="5794988"/>
                  <a:pt x="245607" y="5790603"/>
                  <a:pt x="251007" y="5790603"/>
                </a:cubicBezTo>
                <a:close/>
                <a:moveTo>
                  <a:pt x="9724" y="5790603"/>
                </a:moveTo>
                <a:cubicBezTo>
                  <a:pt x="15124" y="5790603"/>
                  <a:pt x="19508" y="5795052"/>
                  <a:pt x="19508" y="5800390"/>
                </a:cubicBezTo>
                <a:cubicBezTo>
                  <a:pt x="19508" y="5805729"/>
                  <a:pt x="15061" y="5810114"/>
                  <a:pt x="9724" y="5810114"/>
                </a:cubicBezTo>
                <a:cubicBezTo>
                  <a:pt x="4388" y="5810114"/>
                  <a:pt x="4" y="5805793"/>
                  <a:pt x="4" y="5800390"/>
                </a:cubicBezTo>
                <a:cubicBezTo>
                  <a:pt x="4" y="5794988"/>
                  <a:pt x="4324" y="5790603"/>
                  <a:pt x="9724" y="5790603"/>
                </a:cubicBezTo>
                <a:close/>
                <a:moveTo>
                  <a:pt x="11820259" y="5549351"/>
                </a:moveTo>
                <a:cubicBezTo>
                  <a:pt x="11825659" y="5549351"/>
                  <a:pt x="11830043" y="5553673"/>
                  <a:pt x="11830043" y="5559075"/>
                </a:cubicBezTo>
                <a:cubicBezTo>
                  <a:pt x="11830043" y="5564477"/>
                  <a:pt x="11825596" y="5568862"/>
                  <a:pt x="11820259" y="5568862"/>
                </a:cubicBezTo>
                <a:cubicBezTo>
                  <a:pt x="11814922" y="5568862"/>
                  <a:pt x="11810539" y="5564413"/>
                  <a:pt x="11810539" y="5559075"/>
                </a:cubicBezTo>
                <a:cubicBezTo>
                  <a:pt x="11810539" y="5553736"/>
                  <a:pt x="11814859" y="5549351"/>
                  <a:pt x="11820259" y="5549351"/>
                </a:cubicBezTo>
                <a:close/>
                <a:moveTo>
                  <a:pt x="11579030" y="5549351"/>
                </a:moveTo>
                <a:cubicBezTo>
                  <a:pt x="11584430" y="5549351"/>
                  <a:pt x="11588815" y="5553673"/>
                  <a:pt x="11588815" y="5559075"/>
                </a:cubicBezTo>
                <a:cubicBezTo>
                  <a:pt x="11588815" y="5564477"/>
                  <a:pt x="11584367" y="5568862"/>
                  <a:pt x="11579030" y="5568862"/>
                </a:cubicBezTo>
                <a:cubicBezTo>
                  <a:pt x="11573694" y="5568862"/>
                  <a:pt x="11569310" y="5564413"/>
                  <a:pt x="11569310" y="5559075"/>
                </a:cubicBezTo>
                <a:cubicBezTo>
                  <a:pt x="11569310" y="5553736"/>
                  <a:pt x="11573630" y="5549351"/>
                  <a:pt x="11579030" y="5549351"/>
                </a:cubicBezTo>
                <a:close/>
                <a:moveTo>
                  <a:pt x="11337802" y="5549351"/>
                </a:moveTo>
                <a:cubicBezTo>
                  <a:pt x="11343202" y="5549351"/>
                  <a:pt x="11347587" y="5553673"/>
                  <a:pt x="11347587" y="5559075"/>
                </a:cubicBezTo>
                <a:cubicBezTo>
                  <a:pt x="11347587" y="5564477"/>
                  <a:pt x="11343139" y="5568862"/>
                  <a:pt x="11337802" y="5568862"/>
                </a:cubicBezTo>
                <a:cubicBezTo>
                  <a:pt x="11332466" y="5568862"/>
                  <a:pt x="11328082" y="5564413"/>
                  <a:pt x="11328082" y="5559075"/>
                </a:cubicBezTo>
                <a:cubicBezTo>
                  <a:pt x="11328082" y="5553736"/>
                  <a:pt x="11332402" y="5549351"/>
                  <a:pt x="11337802" y="5549351"/>
                </a:cubicBezTo>
                <a:close/>
                <a:moveTo>
                  <a:pt x="11096574" y="5549351"/>
                </a:moveTo>
                <a:cubicBezTo>
                  <a:pt x="11101910" y="5549351"/>
                  <a:pt x="11106294" y="5553673"/>
                  <a:pt x="11106294" y="5559075"/>
                </a:cubicBezTo>
                <a:cubicBezTo>
                  <a:pt x="11106294" y="5564477"/>
                  <a:pt x="11101974" y="5568862"/>
                  <a:pt x="11096574" y="5568862"/>
                </a:cubicBezTo>
                <a:cubicBezTo>
                  <a:pt x="11091174" y="5568862"/>
                  <a:pt x="11086790" y="5564413"/>
                  <a:pt x="11086790" y="5559075"/>
                </a:cubicBezTo>
                <a:cubicBezTo>
                  <a:pt x="11086790" y="5553736"/>
                  <a:pt x="11091174" y="5549351"/>
                  <a:pt x="11096574" y="5549351"/>
                </a:cubicBezTo>
                <a:close/>
                <a:moveTo>
                  <a:pt x="10855345" y="5549351"/>
                </a:moveTo>
                <a:cubicBezTo>
                  <a:pt x="10860682" y="5549351"/>
                  <a:pt x="10865065" y="5553673"/>
                  <a:pt x="10865065" y="5559075"/>
                </a:cubicBezTo>
                <a:cubicBezTo>
                  <a:pt x="10865065" y="5564477"/>
                  <a:pt x="10860682" y="5568862"/>
                  <a:pt x="10855345" y="5568862"/>
                </a:cubicBezTo>
                <a:cubicBezTo>
                  <a:pt x="10850008" y="5568862"/>
                  <a:pt x="10845625" y="5564413"/>
                  <a:pt x="10845625" y="5559075"/>
                </a:cubicBezTo>
                <a:cubicBezTo>
                  <a:pt x="10845625" y="5553736"/>
                  <a:pt x="10849945" y="5549351"/>
                  <a:pt x="10855345" y="5549351"/>
                </a:cubicBezTo>
                <a:close/>
                <a:moveTo>
                  <a:pt x="10614116" y="5549351"/>
                </a:moveTo>
                <a:cubicBezTo>
                  <a:pt x="10619516" y="5549351"/>
                  <a:pt x="10623901" y="5553673"/>
                  <a:pt x="10623901" y="5559075"/>
                </a:cubicBezTo>
                <a:cubicBezTo>
                  <a:pt x="10623901" y="5564477"/>
                  <a:pt x="10619454" y="5568862"/>
                  <a:pt x="10614116" y="5568862"/>
                </a:cubicBezTo>
                <a:cubicBezTo>
                  <a:pt x="10608780" y="5568862"/>
                  <a:pt x="10604396" y="5564413"/>
                  <a:pt x="10604396" y="5559075"/>
                </a:cubicBezTo>
                <a:cubicBezTo>
                  <a:pt x="10604396" y="5553736"/>
                  <a:pt x="10608716" y="5549351"/>
                  <a:pt x="10614116" y="5549351"/>
                </a:cubicBezTo>
                <a:close/>
                <a:moveTo>
                  <a:pt x="10372888" y="5549351"/>
                </a:moveTo>
                <a:cubicBezTo>
                  <a:pt x="10378288" y="5549351"/>
                  <a:pt x="10382673" y="5553673"/>
                  <a:pt x="10382673" y="5559075"/>
                </a:cubicBezTo>
                <a:cubicBezTo>
                  <a:pt x="10382673" y="5564477"/>
                  <a:pt x="10378225" y="5568862"/>
                  <a:pt x="10372888" y="5568862"/>
                </a:cubicBezTo>
                <a:cubicBezTo>
                  <a:pt x="10367552" y="5568862"/>
                  <a:pt x="10363168" y="5564413"/>
                  <a:pt x="10363168" y="5559075"/>
                </a:cubicBezTo>
                <a:cubicBezTo>
                  <a:pt x="10363168" y="5553736"/>
                  <a:pt x="10367488" y="5549351"/>
                  <a:pt x="10372888" y="5549351"/>
                </a:cubicBezTo>
                <a:close/>
                <a:moveTo>
                  <a:pt x="10131660" y="5549351"/>
                </a:moveTo>
                <a:cubicBezTo>
                  <a:pt x="10137060" y="5549351"/>
                  <a:pt x="10141444" y="5553673"/>
                  <a:pt x="10141444" y="5559075"/>
                </a:cubicBezTo>
                <a:cubicBezTo>
                  <a:pt x="10141444" y="5564477"/>
                  <a:pt x="10136997" y="5568862"/>
                  <a:pt x="10131660" y="5568862"/>
                </a:cubicBezTo>
                <a:cubicBezTo>
                  <a:pt x="10126323" y="5568862"/>
                  <a:pt x="10121940" y="5564413"/>
                  <a:pt x="10121940" y="5559075"/>
                </a:cubicBezTo>
                <a:cubicBezTo>
                  <a:pt x="10121940" y="5553736"/>
                  <a:pt x="10126260" y="5549351"/>
                  <a:pt x="10131660" y="5549351"/>
                </a:cubicBezTo>
                <a:close/>
                <a:moveTo>
                  <a:pt x="9890432" y="5549351"/>
                </a:moveTo>
                <a:cubicBezTo>
                  <a:pt x="9895768" y="5549351"/>
                  <a:pt x="9900152" y="5553673"/>
                  <a:pt x="9900152" y="5559075"/>
                </a:cubicBezTo>
                <a:cubicBezTo>
                  <a:pt x="9900152" y="5564477"/>
                  <a:pt x="9895832" y="5568862"/>
                  <a:pt x="9890432" y="5568862"/>
                </a:cubicBezTo>
                <a:cubicBezTo>
                  <a:pt x="9885031" y="5568862"/>
                  <a:pt x="9880648" y="5564413"/>
                  <a:pt x="9880648" y="5559075"/>
                </a:cubicBezTo>
                <a:cubicBezTo>
                  <a:pt x="9880648" y="5553736"/>
                  <a:pt x="9885031" y="5549351"/>
                  <a:pt x="9890432" y="5549351"/>
                </a:cubicBezTo>
                <a:close/>
                <a:moveTo>
                  <a:pt x="9649203" y="5549351"/>
                </a:moveTo>
                <a:cubicBezTo>
                  <a:pt x="9654540" y="5549351"/>
                  <a:pt x="9658923" y="5553673"/>
                  <a:pt x="9658923" y="5559075"/>
                </a:cubicBezTo>
                <a:cubicBezTo>
                  <a:pt x="9658923" y="5564477"/>
                  <a:pt x="9654540" y="5568862"/>
                  <a:pt x="9649203" y="5568862"/>
                </a:cubicBezTo>
                <a:cubicBezTo>
                  <a:pt x="9643866" y="5568862"/>
                  <a:pt x="9639483" y="5564413"/>
                  <a:pt x="9639483" y="5559075"/>
                </a:cubicBezTo>
                <a:cubicBezTo>
                  <a:pt x="9639483" y="5553736"/>
                  <a:pt x="9643803" y="5549351"/>
                  <a:pt x="9649203" y="5549351"/>
                </a:cubicBezTo>
                <a:close/>
                <a:moveTo>
                  <a:pt x="9417695" y="5549351"/>
                </a:moveTo>
                <a:cubicBezTo>
                  <a:pt x="9423031" y="5549351"/>
                  <a:pt x="9427416" y="5553673"/>
                  <a:pt x="9427416" y="5559075"/>
                </a:cubicBezTo>
                <a:cubicBezTo>
                  <a:pt x="9427416" y="5564477"/>
                  <a:pt x="9423095" y="5568862"/>
                  <a:pt x="9417695" y="5568862"/>
                </a:cubicBezTo>
                <a:cubicBezTo>
                  <a:pt x="9412295" y="5568862"/>
                  <a:pt x="9407911" y="5564413"/>
                  <a:pt x="9407911" y="5559075"/>
                </a:cubicBezTo>
                <a:cubicBezTo>
                  <a:pt x="9407911" y="5553736"/>
                  <a:pt x="9412295" y="5549351"/>
                  <a:pt x="9417695" y="5549351"/>
                </a:cubicBezTo>
                <a:close/>
                <a:moveTo>
                  <a:pt x="9176467" y="5549351"/>
                </a:moveTo>
                <a:cubicBezTo>
                  <a:pt x="9181803" y="5549351"/>
                  <a:pt x="9186187" y="5553673"/>
                  <a:pt x="9186187" y="5559075"/>
                </a:cubicBezTo>
                <a:cubicBezTo>
                  <a:pt x="9186187" y="5564477"/>
                  <a:pt x="9181867" y="5568862"/>
                  <a:pt x="9176467" y="5568862"/>
                </a:cubicBezTo>
                <a:cubicBezTo>
                  <a:pt x="9171066" y="5568862"/>
                  <a:pt x="9166683" y="5564413"/>
                  <a:pt x="9166683" y="5559075"/>
                </a:cubicBezTo>
                <a:cubicBezTo>
                  <a:pt x="9166683" y="5553736"/>
                  <a:pt x="9171066" y="5549351"/>
                  <a:pt x="9176467" y="5549351"/>
                </a:cubicBezTo>
                <a:close/>
                <a:moveTo>
                  <a:pt x="8935237" y="5549351"/>
                </a:moveTo>
                <a:cubicBezTo>
                  <a:pt x="8940574" y="5549351"/>
                  <a:pt x="8944958" y="5553673"/>
                  <a:pt x="8944958" y="5559075"/>
                </a:cubicBezTo>
                <a:cubicBezTo>
                  <a:pt x="8944958" y="5564477"/>
                  <a:pt x="8940638" y="5568862"/>
                  <a:pt x="8935237" y="5568862"/>
                </a:cubicBezTo>
                <a:cubicBezTo>
                  <a:pt x="8929837" y="5568862"/>
                  <a:pt x="8925454" y="5564413"/>
                  <a:pt x="8925454" y="5559075"/>
                </a:cubicBezTo>
                <a:cubicBezTo>
                  <a:pt x="8925454" y="5553736"/>
                  <a:pt x="8929837" y="5549351"/>
                  <a:pt x="8935237" y="5549351"/>
                </a:cubicBezTo>
                <a:close/>
                <a:moveTo>
                  <a:pt x="8694009" y="5549351"/>
                </a:moveTo>
                <a:cubicBezTo>
                  <a:pt x="8699346" y="5549351"/>
                  <a:pt x="8703730" y="5553673"/>
                  <a:pt x="8703730" y="5559075"/>
                </a:cubicBezTo>
                <a:cubicBezTo>
                  <a:pt x="8703730" y="5564477"/>
                  <a:pt x="8699346" y="5568862"/>
                  <a:pt x="8694009" y="5568862"/>
                </a:cubicBezTo>
                <a:cubicBezTo>
                  <a:pt x="8688673" y="5568862"/>
                  <a:pt x="8684289" y="5564413"/>
                  <a:pt x="8684289" y="5559075"/>
                </a:cubicBezTo>
                <a:cubicBezTo>
                  <a:pt x="8684289" y="5553736"/>
                  <a:pt x="8688609" y="5549351"/>
                  <a:pt x="8694009" y="5549351"/>
                </a:cubicBezTo>
                <a:close/>
                <a:moveTo>
                  <a:pt x="8452781" y="5549351"/>
                </a:moveTo>
                <a:cubicBezTo>
                  <a:pt x="8458181" y="5549351"/>
                  <a:pt x="8462566" y="5553673"/>
                  <a:pt x="8462566" y="5559075"/>
                </a:cubicBezTo>
                <a:cubicBezTo>
                  <a:pt x="8462566" y="5564477"/>
                  <a:pt x="8458118" y="5568862"/>
                  <a:pt x="8452781" y="5568862"/>
                </a:cubicBezTo>
                <a:cubicBezTo>
                  <a:pt x="8447445" y="5568862"/>
                  <a:pt x="8443061" y="5564413"/>
                  <a:pt x="8443061" y="5559075"/>
                </a:cubicBezTo>
                <a:cubicBezTo>
                  <a:pt x="8443061" y="5553736"/>
                  <a:pt x="8447381" y="5549351"/>
                  <a:pt x="8452781" y="5549351"/>
                </a:cubicBezTo>
                <a:close/>
                <a:moveTo>
                  <a:pt x="8211553" y="5549351"/>
                </a:moveTo>
                <a:cubicBezTo>
                  <a:pt x="8216889" y="5549351"/>
                  <a:pt x="8221273" y="5553673"/>
                  <a:pt x="8221273" y="5559075"/>
                </a:cubicBezTo>
                <a:cubicBezTo>
                  <a:pt x="8221273" y="5564477"/>
                  <a:pt x="8216953" y="5568862"/>
                  <a:pt x="8211553" y="5568862"/>
                </a:cubicBezTo>
                <a:cubicBezTo>
                  <a:pt x="8206152" y="5568862"/>
                  <a:pt x="8201769" y="5564413"/>
                  <a:pt x="8201769" y="5559075"/>
                </a:cubicBezTo>
                <a:cubicBezTo>
                  <a:pt x="8201769" y="5553736"/>
                  <a:pt x="8206152" y="5549351"/>
                  <a:pt x="8211553" y="5549351"/>
                </a:cubicBezTo>
                <a:close/>
                <a:moveTo>
                  <a:pt x="7970260" y="5549351"/>
                </a:moveTo>
                <a:cubicBezTo>
                  <a:pt x="7975661" y="5549351"/>
                  <a:pt x="7980044" y="5553673"/>
                  <a:pt x="7980044" y="5559075"/>
                </a:cubicBezTo>
                <a:cubicBezTo>
                  <a:pt x="7980044" y="5564477"/>
                  <a:pt x="7975661" y="5568862"/>
                  <a:pt x="7970260" y="5568862"/>
                </a:cubicBezTo>
                <a:cubicBezTo>
                  <a:pt x="7964860" y="5568862"/>
                  <a:pt x="7960477" y="5564413"/>
                  <a:pt x="7960477" y="5559075"/>
                </a:cubicBezTo>
                <a:cubicBezTo>
                  <a:pt x="7960477" y="5553736"/>
                  <a:pt x="7964860" y="5549351"/>
                  <a:pt x="7970260" y="5549351"/>
                </a:cubicBezTo>
                <a:close/>
                <a:moveTo>
                  <a:pt x="7729032" y="5549351"/>
                </a:moveTo>
                <a:cubicBezTo>
                  <a:pt x="7734369" y="5549351"/>
                  <a:pt x="7738753" y="5553673"/>
                  <a:pt x="7738753" y="5559075"/>
                </a:cubicBezTo>
                <a:cubicBezTo>
                  <a:pt x="7738753" y="5564477"/>
                  <a:pt x="7734432" y="5568862"/>
                  <a:pt x="7729032" y="5568862"/>
                </a:cubicBezTo>
                <a:cubicBezTo>
                  <a:pt x="7723632" y="5568862"/>
                  <a:pt x="7719249" y="5564413"/>
                  <a:pt x="7719249" y="5559075"/>
                </a:cubicBezTo>
                <a:cubicBezTo>
                  <a:pt x="7719249" y="5553736"/>
                  <a:pt x="7723632" y="5549351"/>
                  <a:pt x="7729032" y="5549351"/>
                </a:cubicBezTo>
                <a:close/>
                <a:moveTo>
                  <a:pt x="7487803" y="5549351"/>
                </a:moveTo>
                <a:cubicBezTo>
                  <a:pt x="7493139" y="5549351"/>
                  <a:pt x="7497524" y="5553673"/>
                  <a:pt x="7497524" y="5559075"/>
                </a:cubicBezTo>
                <a:cubicBezTo>
                  <a:pt x="7497524" y="5564477"/>
                  <a:pt x="7493203" y="5568862"/>
                  <a:pt x="7487803" y="5568862"/>
                </a:cubicBezTo>
                <a:cubicBezTo>
                  <a:pt x="7482403" y="5568862"/>
                  <a:pt x="7478019" y="5564413"/>
                  <a:pt x="7478019" y="5559075"/>
                </a:cubicBezTo>
                <a:cubicBezTo>
                  <a:pt x="7478019" y="5553736"/>
                  <a:pt x="7482403" y="5549351"/>
                  <a:pt x="7487803" y="5549351"/>
                </a:cubicBezTo>
                <a:close/>
                <a:moveTo>
                  <a:pt x="7246575" y="5549351"/>
                </a:moveTo>
                <a:cubicBezTo>
                  <a:pt x="7251975" y="5549351"/>
                  <a:pt x="7256359" y="5553673"/>
                  <a:pt x="7256359" y="5559075"/>
                </a:cubicBezTo>
                <a:cubicBezTo>
                  <a:pt x="7256359" y="5564477"/>
                  <a:pt x="7251912" y="5568862"/>
                  <a:pt x="7246575" y="5568862"/>
                </a:cubicBezTo>
                <a:cubicBezTo>
                  <a:pt x="7241238" y="5568862"/>
                  <a:pt x="7236855" y="5564413"/>
                  <a:pt x="7236855" y="5559075"/>
                </a:cubicBezTo>
                <a:cubicBezTo>
                  <a:pt x="7236855" y="5553736"/>
                  <a:pt x="7241175" y="5549351"/>
                  <a:pt x="7246575" y="5549351"/>
                </a:cubicBezTo>
                <a:close/>
                <a:moveTo>
                  <a:pt x="7005346" y="5549351"/>
                </a:moveTo>
                <a:cubicBezTo>
                  <a:pt x="7010746" y="5549351"/>
                  <a:pt x="7015130" y="5553673"/>
                  <a:pt x="7015130" y="5559075"/>
                </a:cubicBezTo>
                <a:cubicBezTo>
                  <a:pt x="7015130" y="5564477"/>
                  <a:pt x="7010683" y="5568862"/>
                  <a:pt x="7005346" y="5568862"/>
                </a:cubicBezTo>
                <a:cubicBezTo>
                  <a:pt x="7000009" y="5568862"/>
                  <a:pt x="6995626" y="5564413"/>
                  <a:pt x="6995626" y="5559075"/>
                </a:cubicBezTo>
                <a:cubicBezTo>
                  <a:pt x="6995626" y="5553736"/>
                  <a:pt x="6999946" y="5549351"/>
                  <a:pt x="7005346" y="5549351"/>
                </a:cubicBezTo>
                <a:close/>
                <a:moveTo>
                  <a:pt x="6764118" y="5549351"/>
                </a:moveTo>
                <a:cubicBezTo>
                  <a:pt x="6769518" y="5549351"/>
                  <a:pt x="6773902" y="5553673"/>
                  <a:pt x="6773902" y="5559075"/>
                </a:cubicBezTo>
                <a:cubicBezTo>
                  <a:pt x="6773902" y="5564477"/>
                  <a:pt x="6769518" y="5568862"/>
                  <a:pt x="6764118" y="5568862"/>
                </a:cubicBezTo>
                <a:cubicBezTo>
                  <a:pt x="6758718" y="5568862"/>
                  <a:pt x="6754335" y="5564413"/>
                  <a:pt x="6754335" y="5559075"/>
                </a:cubicBezTo>
                <a:cubicBezTo>
                  <a:pt x="6754335" y="5553736"/>
                  <a:pt x="6758718" y="5549351"/>
                  <a:pt x="6764118" y="5549351"/>
                </a:cubicBezTo>
                <a:close/>
                <a:moveTo>
                  <a:pt x="6522889" y="5549351"/>
                </a:moveTo>
                <a:cubicBezTo>
                  <a:pt x="6528225" y="5549351"/>
                  <a:pt x="6532610" y="5553673"/>
                  <a:pt x="6532610" y="5559075"/>
                </a:cubicBezTo>
                <a:cubicBezTo>
                  <a:pt x="6532610" y="5564477"/>
                  <a:pt x="6528289" y="5568862"/>
                  <a:pt x="6522889" y="5568862"/>
                </a:cubicBezTo>
                <a:cubicBezTo>
                  <a:pt x="6517489" y="5568862"/>
                  <a:pt x="6513105" y="5564413"/>
                  <a:pt x="6513105" y="5559075"/>
                </a:cubicBezTo>
                <a:cubicBezTo>
                  <a:pt x="6513105" y="5553736"/>
                  <a:pt x="6517489" y="5549351"/>
                  <a:pt x="6522889" y="5549351"/>
                </a:cubicBezTo>
                <a:close/>
                <a:moveTo>
                  <a:pt x="6281661" y="5549351"/>
                </a:moveTo>
                <a:cubicBezTo>
                  <a:pt x="6286997" y="5549351"/>
                  <a:pt x="6291381" y="5553673"/>
                  <a:pt x="6291381" y="5559075"/>
                </a:cubicBezTo>
                <a:cubicBezTo>
                  <a:pt x="6291381" y="5564477"/>
                  <a:pt x="6287061" y="5568862"/>
                  <a:pt x="6281661" y="5568862"/>
                </a:cubicBezTo>
                <a:cubicBezTo>
                  <a:pt x="6276261" y="5568862"/>
                  <a:pt x="6271877" y="5564413"/>
                  <a:pt x="6271877" y="5559075"/>
                </a:cubicBezTo>
                <a:cubicBezTo>
                  <a:pt x="6271877" y="5553736"/>
                  <a:pt x="6276261" y="5549351"/>
                  <a:pt x="6281661" y="5549351"/>
                </a:cubicBezTo>
                <a:close/>
                <a:moveTo>
                  <a:pt x="6040432" y="5549351"/>
                </a:moveTo>
                <a:cubicBezTo>
                  <a:pt x="6045832" y="5549351"/>
                  <a:pt x="6050216" y="5553673"/>
                  <a:pt x="6050216" y="5559075"/>
                </a:cubicBezTo>
                <a:cubicBezTo>
                  <a:pt x="6050216" y="5564477"/>
                  <a:pt x="6045769" y="5568862"/>
                  <a:pt x="6040432" y="5568862"/>
                </a:cubicBezTo>
                <a:cubicBezTo>
                  <a:pt x="6035095" y="5568862"/>
                  <a:pt x="6030712" y="5564413"/>
                  <a:pt x="6030712" y="5559075"/>
                </a:cubicBezTo>
                <a:cubicBezTo>
                  <a:pt x="6030712" y="5553736"/>
                  <a:pt x="6035032" y="5549351"/>
                  <a:pt x="6040432" y="5549351"/>
                </a:cubicBezTo>
                <a:close/>
                <a:moveTo>
                  <a:pt x="5799205" y="5549351"/>
                </a:moveTo>
                <a:cubicBezTo>
                  <a:pt x="5804606" y="5549351"/>
                  <a:pt x="5808989" y="5553673"/>
                  <a:pt x="5808989" y="5559075"/>
                </a:cubicBezTo>
                <a:cubicBezTo>
                  <a:pt x="5808989" y="5564477"/>
                  <a:pt x="5804542" y="5568862"/>
                  <a:pt x="5799205" y="5568862"/>
                </a:cubicBezTo>
                <a:cubicBezTo>
                  <a:pt x="5793870" y="5568862"/>
                  <a:pt x="5789486" y="5564413"/>
                  <a:pt x="5789486" y="5559075"/>
                </a:cubicBezTo>
                <a:cubicBezTo>
                  <a:pt x="5789486" y="5553736"/>
                  <a:pt x="5793806" y="5549351"/>
                  <a:pt x="5799205" y="5549351"/>
                </a:cubicBezTo>
                <a:close/>
                <a:moveTo>
                  <a:pt x="5557992" y="5549351"/>
                </a:moveTo>
                <a:cubicBezTo>
                  <a:pt x="5563392" y="5549351"/>
                  <a:pt x="5567774" y="5553673"/>
                  <a:pt x="5567774" y="5559075"/>
                </a:cubicBezTo>
                <a:cubicBezTo>
                  <a:pt x="5567774" y="5564477"/>
                  <a:pt x="5563392" y="5568862"/>
                  <a:pt x="5557992" y="5568862"/>
                </a:cubicBezTo>
                <a:cubicBezTo>
                  <a:pt x="5552592" y="5568862"/>
                  <a:pt x="5548208" y="5564413"/>
                  <a:pt x="5548208" y="5559075"/>
                </a:cubicBezTo>
                <a:cubicBezTo>
                  <a:pt x="5548208" y="5553736"/>
                  <a:pt x="5552592" y="5549351"/>
                  <a:pt x="5557992" y="5549351"/>
                </a:cubicBezTo>
                <a:close/>
                <a:moveTo>
                  <a:pt x="5316710" y="5549351"/>
                </a:moveTo>
                <a:cubicBezTo>
                  <a:pt x="5322044" y="5549351"/>
                  <a:pt x="5326432" y="5553673"/>
                  <a:pt x="5326432" y="5559075"/>
                </a:cubicBezTo>
                <a:cubicBezTo>
                  <a:pt x="5326432" y="5564477"/>
                  <a:pt x="5322105" y="5568862"/>
                  <a:pt x="5316710" y="5568862"/>
                </a:cubicBezTo>
                <a:cubicBezTo>
                  <a:pt x="5311316" y="5568862"/>
                  <a:pt x="5306926" y="5564413"/>
                  <a:pt x="5306926" y="5559075"/>
                </a:cubicBezTo>
                <a:cubicBezTo>
                  <a:pt x="5306926" y="5553736"/>
                  <a:pt x="5311316" y="5549351"/>
                  <a:pt x="5316710" y="5549351"/>
                </a:cubicBezTo>
                <a:close/>
                <a:moveTo>
                  <a:pt x="5075486" y="5549351"/>
                </a:moveTo>
                <a:cubicBezTo>
                  <a:pt x="5080820" y="5549351"/>
                  <a:pt x="5085202" y="5553673"/>
                  <a:pt x="5085202" y="5559075"/>
                </a:cubicBezTo>
                <a:cubicBezTo>
                  <a:pt x="5085202" y="5564477"/>
                  <a:pt x="5080885" y="5568862"/>
                  <a:pt x="5075486" y="5568862"/>
                </a:cubicBezTo>
                <a:cubicBezTo>
                  <a:pt x="5070087" y="5568862"/>
                  <a:pt x="5065705" y="5564413"/>
                  <a:pt x="5065705" y="5559075"/>
                </a:cubicBezTo>
                <a:cubicBezTo>
                  <a:pt x="5065705" y="5553736"/>
                  <a:pt x="5070087" y="5549351"/>
                  <a:pt x="5075486" y="5549351"/>
                </a:cubicBezTo>
                <a:close/>
                <a:moveTo>
                  <a:pt x="4834252" y="5549351"/>
                </a:moveTo>
                <a:cubicBezTo>
                  <a:pt x="4839658" y="5549351"/>
                  <a:pt x="4844040" y="5553673"/>
                  <a:pt x="4844040" y="5559075"/>
                </a:cubicBezTo>
                <a:cubicBezTo>
                  <a:pt x="4844040" y="5564477"/>
                  <a:pt x="4839595" y="5568862"/>
                  <a:pt x="4834252" y="5568862"/>
                </a:cubicBezTo>
                <a:cubicBezTo>
                  <a:pt x="4828917" y="5568862"/>
                  <a:pt x="4824534" y="5564413"/>
                  <a:pt x="4824534" y="5559075"/>
                </a:cubicBezTo>
                <a:cubicBezTo>
                  <a:pt x="4824534" y="5553736"/>
                  <a:pt x="4828853" y="5549351"/>
                  <a:pt x="4834252" y="5549351"/>
                </a:cubicBezTo>
                <a:close/>
                <a:moveTo>
                  <a:pt x="4593019" y="5549351"/>
                </a:moveTo>
                <a:cubicBezTo>
                  <a:pt x="4598416" y="5549351"/>
                  <a:pt x="4602795" y="5553673"/>
                  <a:pt x="4602795" y="5559075"/>
                </a:cubicBezTo>
                <a:cubicBezTo>
                  <a:pt x="4602795" y="5564477"/>
                  <a:pt x="4598353" y="5568862"/>
                  <a:pt x="4593019" y="5568862"/>
                </a:cubicBezTo>
                <a:cubicBezTo>
                  <a:pt x="4587686" y="5568862"/>
                  <a:pt x="4583304" y="5564413"/>
                  <a:pt x="4583304" y="5559075"/>
                </a:cubicBezTo>
                <a:cubicBezTo>
                  <a:pt x="4583304" y="5553736"/>
                  <a:pt x="4587622" y="5549351"/>
                  <a:pt x="4593019" y="5549351"/>
                </a:cubicBezTo>
                <a:close/>
                <a:moveTo>
                  <a:pt x="4351806" y="5549351"/>
                </a:moveTo>
                <a:cubicBezTo>
                  <a:pt x="4357195" y="5549351"/>
                  <a:pt x="4361580" y="5553673"/>
                  <a:pt x="4361580" y="5559075"/>
                </a:cubicBezTo>
                <a:cubicBezTo>
                  <a:pt x="4361580" y="5564477"/>
                  <a:pt x="4357195" y="5568862"/>
                  <a:pt x="4351806" y="5568862"/>
                </a:cubicBezTo>
                <a:cubicBezTo>
                  <a:pt x="4346397" y="5568862"/>
                  <a:pt x="4342006" y="5564413"/>
                  <a:pt x="4342006" y="5559075"/>
                </a:cubicBezTo>
                <a:cubicBezTo>
                  <a:pt x="4342006" y="5553736"/>
                  <a:pt x="4346397" y="5549351"/>
                  <a:pt x="4351806" y="5549351"/>
                </a:cubicBezTo>
                <a:close/>
                <a:moveTo>
                  <a:pt x="4110583" y="5549351"/>
                </a:moveTo>
                <a:cubicBezTo>
                  <a:pt x="4115986" y="5549351"/>
                  <a:pt x="4120362" y="5553673"/>
                  <a:pt x="4120362" y="5559075"/>
                </a:cubicBezTo>
                <a:cubicBezTo>
                  <a:pt x="4120362" y="5564477"/>
                  <a:pt x="4115986" y="5568862"/>
                  <a:pt x="4110583" y="5568862"/>
                </a:cubicBezTo>
                <a:cubicBezTo>
                  <a:pt x="4105180" y="5568862"/>
                  <a:pt x="4100801" y="5564413"/>
                  <a:pt x="4100801" y="5559075"/>
                </a:cubicBezTo>
                <a:cubicBezTo>
                  <a:pt x="4100801" y="5553736"/>
                  <a:pt x="4105180" y="5549351"/>
                  <a:pt x="4110583" y="5549351"/>
                </a:cubicBezTo>
                <a:close/>
                <a:moveTo>
                  <a:pt x="3869431" y="5549351"/>
                </a:moveTo>
                <a:cubicBezTo>
                  <a:pt x="3874765" y="5549351"/>
                  <a:pt x="3879151" y="5553673"/>
                  <a:pt x="3879151" y="5559075"/>
                </a:cubicBezTo>
                <a:cubicBezTo>
                  <a:pt x="3879151" y="5564477"/>
                  <a:pt x="3874830" y="5568862"/>
                  <a:pt x="3869431" y="5568862"/>
                </a:cubicBezTo>
                <a:cubicBezTo>
                  <a:pt x="3864032" y="5568862"/>
                  <a:pt x="3859648" y="5564413"/>
                  <a:pt x="3859648" y="5559075"/>
                </a:cubicBezTo>
                <a:cubicBezTo>
                  <a:pt x="3859648" y="5553736"/>
                  <a:pt x="3864032" y="5549351"/>
                  <a:pt x="3869431" y="5549351"/>
                </a:cubicBezTo>
                <a:close/>
                <a:moveTo>
                  <a:pt x="3628215" y="5549351"/>
                </a:moveTo>
                <a:cubicBezTo>
                  <a:pt x="3633533" y="5549351"/>
                  <a:pt x="3637936" y="5553673"/>
                  <a:pt x="3637936" y="5559075"/>
                </a:cubicBezTo>
                <a:cubicBezTo>
                  <a:pt x="3637936" y="5564477"/>
                  <a:pt x="3633597" y="5568862"/>
                  <a:pt x="3628215" y="5568862"/>
                </a:cubicBezTo>
                <a:cubicBezTo>
                  <a:pt x="3622815" y="5568862"/>
                  <a:pt x="3618433" y="5564413"/>
                  <a:pt x="3618433" y="5559075"/>
                </a:cubicBezTo>
                <a:cubicBezTo>
                  <a:pt x="3618433" y="5553736"/>
                  <a:pt x="3622815" y="5549351"/>
                  <a:pt x="3628215" y="5549351"/>
                </a:cubicBezTo>
                <a:close/>
                <a:moveTo>
                  <a:pt x="3386959" y="5549351"/>
                </a:moveTo>
                <a:cubicBezTo>
                  <a:pt x="3392360" y="5549351"/>
                  <a:pt x="3396745" y="5553673"/>
                  <a:pt x="3396745" y="5559075"/>
                </a:cubicBezTo>
                <a:cubicBezTo>
                  <a:pt x="3396745" y="5564477"/>
                  <a:pt x="3392297" y="5568862"/>
                  <a:pt x="3386959" y="5568862"/>
                </a:cubicBezTo>
                <a:cubicBezTo>
                  <a:pt x="3381622" y="5568862"/>
                  <a:pt x="3377237" y="5564413"/>
                  <a:pt x="3377237" y="5559075"/>
                </a:cubicBezTo>
                <a:cubicBezTo>
                  <a:pt x="3377237" y="5553736"/>
                  <a:pt x="3381558" y="5549351"/>
                  <a:pt x="3386959" y="5549351"/>
                </a:cubicBezTo>
                <a:close/>
                <a:moveTo>
                  <a:pt x="3145752" y="5549351"/>
                </a:moveTo>
                <a:cubicBezTo>
                  <a:pt x="3151151" y="5549351"/>
                  <a:pt x="3155534" y="5553673"/>
                  <a:pt x="3155534" y="5559075"/>
                </a:cubicBezTo>
                <a:cubicBezTo>
                  <a:pt x="3155534" y="5564477"/>
                  <a:pt x="3151088" y="5568862"/>
                  <a:pt x="3145752" y="5568862"/>
                </a:cubicBezTo>
                <a:cubicBezTo>
                  <a:pt x="3140417" y="5568862"/>
                  <a:pt x="3136034" y="5564413"/>
                  <a:pt x="3136034" y="5559075"/>
                </a:cubicBezTo>
                <a:cubicBezTo>
                  <a:pt x="3136034" y="5553736"/>
                  <a:pt x="3140353" y="5549351"/>
                  <a:pt x="3145752" y="5549351"/>
                </a:cubicBezTo>
                <a:close/>
                <a:moveTo>
                  <a:pt x="2904575" y="5549351"/>
                </a:moveTo>
                <a:cubicBezTo>
                  <a:pt x="2909974" y="5549351"/>
                  <a:pt x="2914357" y="5553673"/>
                  <a:pt x="2914357" y="5559075"/>
                </a:cubicBezTo>
                <a:cubicBezTo>
                  <a:pt x="2914357" y="5564477"/>
                  <a:pt x="2909974" y="5568862"/>
                  <a:pt x="2904575" y="5568862"/>
                </a:cubicBezTo>
                <a:cubicBezTo>
                  <a:pt x="2899176" y="5568862"/>
                  <a:pt x="2894793" y="5564413"/>
                  <a:pt x="2894793" y="5559075"/>
                </a:cubicBezTo>
                <a:cubicBezTo>
                  <a:pt x="2894793" y="5553736"/>
                  <a:pt x="2899176" y="5549351"/>
                  <a:pt x="2904575" y="5549351"/>
                </a:cubicBezTo>
                <a:close/>
                <a:moveTo>
                  <a:pt x="2663275" y="5549351"/>
                </a:moveTo>
                <a:cubicBezTo>
                  <a:pt x="2668613" y="5549351"/>
                  <a:pt x="2673000" y="5553673"/>
                  <a:pt x="2673000" y="5559075"/>
                </a:cubicBezTo>
                <a:cubicBezTo>
                  <a:pt x="2673000" y="5564477"/>
                  <a:pt x="2668677" y="5568862"/>
                  <a:pt x="2663275" y="5568862"/>
                </a:cubicBezTo>
                <a:cubicBezTo>
                  <a:pt x="2657878" y="5568862"/>
                  <a:pt x="2653493" y="5564413"/>
                  <a:pt x="2653493" y="5559075"/>
                </a:cubicBezTo>
                <a:cubicBezTo>
                  <a:pt x="2653493" y="5553736"/>
                  <a:pt x="2657878" y="5549351"/>
                  <a:pt x="2663275" y="5549351"/>
                </a:cubicBezTo>
                <a:close/>
                <a:moveTo>
                  <a:pt x="2422039" y="5549351"/>
                </a:moveTo>
                <a:cubicBezTo>
                  <a:pt x="2427373" y="5549351"/>
                  <a:pt x="2431755" y="5553673"/>
                  <a:pt x="2431755" y="5559075"/>
                </a:cubicBezTo>
                <a:cubicBezTo>
                  <a:pt x="2431755" y="5564477"/>
                  <a:pt x="2427437" y="5568862"/>
                  <a:pt x="2422039" y="5568862"/>
                </a:cubicBezTo>
                <a:cubicBezTo>
                  <a:pt x="2416642" y="5568862"/>
                  <a:pt x="2412259" y="5564413"/>
                  <a:pt x="2412259" y="5559075"/>
                </a:cubicBezTo>
                <a:cubicBezTo>
                  <a:pt x="2412259" y="5553736"/>
                  <a:pt x="2416642" y="5549351"/>
                  <a:pt x="2422039" y="5549351"/>
                </a:cubicBezTo>
                <a:close/>
                <a:moveTo>
                  <a:pt x="2180796" y="5549351"/>
                </a:moveTo>
                <a:cubicBezTo>
                  <a:pt x="2186202" y="5549351"/>
                  <a:pt x="2190581" y="5553673"/>
                  <a:pt x="2190581" y="5559075"/>
                </a:cubicBezTo>
                <a:cubicBezTo>
                  <a:pt x="2190581" y="5564477"/>
                  <a:pt x="2186136" y="5568862"/>
                  <a:pt x="2180796" y="5568862"/>
                </a:cubicBezTo>
                <a:cubicBezTo>
                  <a:pt x="2175475" y="5568862"/>
                  <a:pt x="2171087" y="5564413"/>
                  <a:pt x="2171087" y="5559075"/>
                </a:cubicBezTo>
                <a:cubicBezTo>
                  <a:pt x="2171087" y="5553736"/>
                  <a:pt x="2175412" y="5549351"/>
                  <a:pt x="2180796" y="5549351"/>
                </a:cubicBezTo>
                <a:close/>
                <a:moveTo>
                  <a:pt x="1939584" y="5549351"/>
                </a:moveTo>
                <a:cubicBezTo>
                  <a:pt x="1944983" y="5549351"/>
                  <a:pt x="1949367" y="5553673"/>
                  <a:pt x="1949367" y="5559075"/>
                </a:cubicBezTo>
                <a:cubicBezTo>
                  <a:pt x="1949367" y="5564477"/>
                  <a:pt x="1944920" y="5568862"/>
                  <a:pt x="1939584" y="5568862"/>
                </a:cubicBezTo>
                <a:cubicBezTo>
                  <a:pt x="1934247" y="5568862"/>
                  <a:pt x="1929862" y="5564413"/>
                  <a:pt x="1929862" y="5559075"/>
                </a:cubicBezTo>
                <a:cubicBezTo>
                  <a:pt x="1929862" y="5553736"/>
                  <a:pt x="1934184" y="5549351"/>
                  <a:pt x="1939584" y="5549351"/>
                </a:cubicBezTo>
                <a:close/>
                <a:moveTo>
                  <a:pt x="1698333" y="5549351"/>
                </a:moveTo>
                <a:cubicBezTo>
                  <a:pt x="1703734" y="5549351"/>
                  <a:pt x="1708119" y="5553673"/>
                  <a:pt x="1708119" y="5559075"/>
                </a:cubicBezTo>
                <a:cubicBezTo>
                  <a:pt x="1708119" y="5564477"/>
                  <a:pt x="1703734" y="5568862"/>
                  <a:pt x="1698333" y="5568862"/>
                </a:cubicBezTo>
                <a:cubicBezTo>
                  <a:pt x="1692932" y="5568862"/>
                  <a:pt x="1688548" y="5564413"/>
                  <a:pt x="1688548" y="5559075"/>
                </a:cubicBezTo>
                <a:cubicBezTo>
                  <a:pt x="1688548" y="5553736"/>
                  <a:pt x="1692932" y="5549351"/>
                  <a:pt x="1698333" y="5549351"/>
                </a:cubicBezTo>
                <a:close/>
                <a:moveTo>
                  <a:pt x="1457108" y="5549351"/>
                </a:moveTo>
                <a:cubicBezTo>
                  <a:pt x="1462444" y="5549351"/>
                  <a:pt x="1466829" y="5553673"/>
                  <a:pt x="1466829" y="5559075"/>
                </a:cubicBezTo>
                <a:cubicBezTo>
                  <a:pt x="1466829" y="5564477"/>
                  <a:pt x="1462508" y="5568862"/>
                  <a:pt x="1457108" y="5568862"/>
                </a:cubicBezTo>
                <a:cubicBezTo>
                  <a:pt x="1451708" y="5568862"/>
                  <a:pt x="1447324" y="5564413"/>
                  <a:pt x="1447324" y="5559075"/>
                </a:cubicBezTo>
                <a:cubicBezTo>
                  <a:pt x="1447324" y="5553736"/>
                  <a:pt x="1451708" y="5549351"/>
                  <a:pt x="1457108" y="5549351"/>
                </a:cubicBezTo>
                <a:close/>
                <a:moveTo>
                  <a:pt x="1215887" y="5549351"/>
                </a:moveTo>
                <a:cubicBezTo>
                  <a:pt x="1221287" y="5549351"/>
                  <a:pt x="1225671" y="5553673"/>
                  <a:pt x="1225671" y="5559075"/>
                </a:cubicBezTo>
                <a:cubicBezTo>
                  <a:pt x="1225671" y="5564477"/>
                  <a:pt x="1221224" y="5568862"/>
                  <a:pt x="1215887" y="5568862"/>
                </a:cubicBezTo>
                <a:cubicBezTo>
                  <a:pt x="1210551" y="5568862"/>
                  <a:pt x="1206167" y="5564413"/>
                  <a:pt x="1206167" y="5559075"/>
                </a:cubicBezTo>
                <a:cubicBezTo>
                  <a:pt x="1206167" y="5553736"/>
                  <a:pt x="1210487" y="5549351"/>
                  <a:pt x="1215887" y="5549351"/>
                </a:cubicBezTo>
                <a:close/>
                <a:moveTo>
                  <a:pt x="974667" y="5549351"/>
                </a:moveTo>
                <a:cubicBezTo>
                  <a:pt x="980067" y="5549351"/>
                  <a:pt x="984451" y="5553673"/>
                  <a:pt x="984451" y="5559075"/>
                </a:cubicBezTo>
                <a:cubicBezTo>
                  <a:pt x="984451" y="5564477"/>
                  <a:pt x="980004" y="5568862"/>
                  <a:pt x="974667" y="5568862"/>
                </a:cubicBezTo>
                <a:cubicBezTo>
                  <a:pt x="969331" y="5568862"/>
                  <a:pt x="964947" y="5564413"/>
                  <a:pt x="964947" y="5559075"/>
                </a:cubicBezTo>
                <a:cubicBezTo>
                  <a:pt x="964947" y="5553736"/>
                  <a:pt x="969267" y="5549351"/>
                  <a:pt x="974667" y="5549351"/>
                </a:cubicBezTo>
                <a:close/>
                <a:moveTo>
                  <a:pt x="733447" y="5549351"/>
                </a:moveTo>
                <a:cubicBezTo>
                  <a:pt x="738783" y="5549351"/>
                  <a:pt x="743167" y="5553673"/>
                  <a:pt x="743167" y="5559075"/>
                </a:cubicBezTo>
                <a:cubicBezTo>
                  <a:pt x="743167" y="5564477"/>
                  <a:pt x="738847" y="5568862"/>
                  <a:pt x="733447" y="5568862"/>
                </a:cubicBezTo>
                <a:cubicBezTo>
                  <a:pt x="728047" y="5568862"/>
                  <a:pt x="723663" y="5564413"/>
                  <a:pt x="723663" y="5559075"/>
                </a:cubicBezTo>
                <a:cubicBezTo>
                  <a:pt x="723663" y="5553736"/>
                  <a:pt x="728047" y="5549351"/>
                  <a:pt x="733447" y="5549351"/>
                </a:cubicBezTo>
                <a:close/>
                <a:moveTo>
                  <a:pt x="492226" y="5549351"/>
                </a:moveTo>
                <a:cubicBezTo>
                  <a:pt x="497562" y="5549351"/>
                  <a:pt x="501946" y="5553673"/>
                  <a:pt x="501946" y="5559075"/>
                </a:cubicBezTo>
                <a:cubicBezTo>
                  <a:pt x="501946" y="5564477"/>
                  <a:pt x="497626" y="5568862"/>
                  <a:pt x="492226" y="5568862"/>
                </a:cubicBezTo>
                <a:cubicBezTo>
                  <a:pt x="486826" y="5568862"/>
                  <a:pt x="482442" y="5564413"/>
                  <a:pt x="482442" y="5559075"/>
                </a:cubicBezTo>
                <a:cubicBezTo>
                  <a:pt x="482442" y="5553736"/>
                  <a:pt x="486826" y="5549351"/>
                  <a:pt x="492226" y="5549351"/>
                </a:cubicBezTo>
                <a:close/>
                <a:moveTo>
                  <a:pt x="251007" y="5549351"/>
                </a:moveTo>
                <a:cubicBezTo>
                  <a:pt x="256407" y="5549351"/>
                  <a:pt x="260791" y="5553673"/>
                  <a:pt x="260791" y="5559075"/>
                </a:cubicBezTo>
                <a:cubicBezTo>
                  <a:pt x="260791" y="5564477"/>
                  <a:pt x="256344" y="5568862"/>
                  <a:pt x="251007" y="5568862"/>
                </a:cubicBezTo>
                <a:cubicBezTo>
                  <a:pt x="245671" y="5568862"/>
                  <a:pt x="241287" y="5564413"/>
                  <a:pt x="241287" y="5559075"/>
                </a:cubicBezTo>
                <a:cubicBezTo>
                  <a:pt x="241287" y="5553736"/>
                  <a:pt x="245607" y="5549351"/>
                  <a:pt x="251007" y="5549351"/>
                </a:cubicBezTo>
                <a:close/>
                <a:moveTo>
                  <a:pt x="9724" y="5549351"/>
                </a:moveTo>
                <a:cubicBezTo>
                  <a:pt x="15124" y="5549351"/>
                  <a:pt x="19507" y="5553673"/>
                  <a:pt x="19507" y="5559075"/>
                </a:cubicBezTo>
                <a:cubicBezTo>
                  <a:pt x="19507" y="5564477"/>
                  <a:pt x="15061" y="5568862"/>
                  <a:pt x="9724" y="5568862"/>
                </a:cubicBezTo>
                <a:cubicBezTo>
                  <a:pt x="4388" y="5568862"/>
                  <a:pt x="4" y="5564413"/>
                  <a:pt x="4" y="5559075"/>
                </a:cubicBezTo>
                <a:cubicBezTo>
                  <a:pt x="4" y="5553736"/>
                  <a:pt x="4324" y="5549351"/>
                  <a:pt x="9724" y="5549351"/>
                </a:cubicBezTo>
                <a:close/>
                <a:moveTo>
                  <a:pt x="11820259" y="5308100"/>
                </a:moveTo>
                <a:cubicBezTo>
                  <a:pt x="11825659" y="5308100"/>
                  <a:pt x="11830043" y="5312548"/>
                  <a:pt x="11830043" y="5317887"/>
                </a:cubicBezTo>
                <a:cubicBezTo>
                  <a:pt x="11830043" y="5323226"/>
                  <a:pt x="11825596" y="5327611"/>
                  <a:pt x="11820259" y="5327611"/>
                </a:cubicBezTo>
                <a:cubicBezTo>
                  <a:pt x="11814922" y="5327611"/>
                  <a:pt x="11810539" y="5323289"/>
                  <a:pt x="11810539" y="5317887"/>
                </a:cubicBezTo>
                <a:cubicBezTo>
                  <a:pt x="11810539" y="5312485"/>
                  <a:pt x="11814859" y="5308100"/>
                  <a:pt x="11820259" y="5308100"/>
                </a:cubicBezTo>
                <a:close/>
                <a:moveTo>
                  <a:pt x="11579030" y="5308100"/>
                </a:moveTo>
                <a:cubicBezTo>
                  <a:pt x="11584430" y="5308100"/>
                  <a:pt x="11588815" y="5312548"/>
                  <a:pt x="11588815" y="5317887"/>
                </a:cubicBezTo>
                <a:cubicBezTo>
                  <a:pt x="11588815" y="5323226"/>
                  <a:pt x="11584367" y="5327611"/>
                  <a:pt x="11579030" y="5327611"/>
                </a:cubicBezTo>
                <a:cubicBezTo>
                  <a:pt x="11573694" y="5327611"/>
                  <a:pt x="11569310" y="5323289"/>
                  <a:pt x="11569310" y="5317887"/>
                </a:cubicBezTo>
                <a:cubicBezTo>
                  <a:pt x="11569310" y="5312485"/>
                  <a:pt x="11573630" y="5308100"/>
                  <a:pt x="11579030" y="5308100"/>
                </a:cubicBezTo>
                <a:close/>
                <a:moveTo>
                  <a:pt x="11337802" y="5308100"/>
                </a:moveTo>
                <a:cubicBezTo>
                  <a:pt x="11343202" y="5308100"/>
                  <a:pt x="11347587" y="5312548"/>
                  <a:pt x="11347587" y="5317887"/>
                </a:cubicBezTo>
                <a:cubicBezTo>
                  <a:pt x="11347587" y="5323226"/>
                  <a:pt x="11343139" y="5327611"/>
                  <a:pt x="11337802" y="5327611"/>
                </a:cubicBezTo>
                <a:cubicBezTo>
                  <a:pt x="11332466" y="5327611"/>
                  <a:pt x="11328082" y="5323289"/>
                  <a:pt x="11328082" y="5317887"/>
                </a:cubicBezTo>
                <a:cubicBezTo>
                  <a:pt x="11328082" y="5312485"/>
                  <a:pt x="11332402" y="5308100"/>
                  <a:pt x="11337802" y="5308100"/>
                </a:cubicBezTo>
                <a:close/>
                <a:moveTo>
                  <a:pt x="11096574" y="5308100"/>
                </a:moveTo>
                <a:cubicBezTo>
                  <a:pt x="11101910" y="5308100"/>
                  <a:pt x="11106294" y="5312548"/>
                  <a:pt x="11106294" y="5317887"/>
                </a:cubicBezTo>
                <a:cubicBezTo>
                  <a:pt x="11106294" y="5323226"/>
                  <a:pt x="11101974" y="5327611"/>
                  <a:pt x="11096574" y="5327611"/>
                </a:cubicBezTo>
                <a:cubicBezTo>
                  <a:pt x="11091174" y="5327611"/>
                  <a:pt x="11086790" y="5323289"/>
                  <a:pt x="11086790" y="5317887"/>
                </a:cubicBezTo>
                <a:cubicBezTo>
                  <a:pt x="11086790" y="5312485"/>
                  <a:pt x="11091174" y="5308100"/>
                  <a:pt x="11096574" y="5308100"/>
                </a:cubicBezTo>
                <a:close/>
                <a:moveTo>
                  <a:pt x="10855345" y="5308100"/>
                </a:moveTo>
                <a:cubicBezTo>
                  <a:pt x="10860682" y="5308100"/>
                  <a:pt x="10865065" y="5312548"/>
                  <a:pt x="10865065" y="5317887"/>
                </a:cubicBezTo>
                <a:cubicBezTo>
                  <a:pt x="10865065" y="5323226"/>
                  <a:pt x="10860682" y="5327611"/>
                  <a:pt x="10855345" y="5327611"/>
                </a:cubicBezTo>
                <a:cubicBezTo>
                  <a:pt x="10850008" y="5327611"/>
                  <a:pt x="10845625" y="5323289"/>
                  <a:pt x="10845625" y="5317887"/>
                </a:cubicBezTo>
                <a:cubicBezTo>
                  <a:pt x="10845625" y="5312485"/>
                  <a:pt x="10849945" y="5308100"/>
                  <a:pt x="10855345" y="5308100"/>
                </a:cubicBezTo>
                <a:close/>
                <a:moveTo>
                  <a:pt x="10614116" y="5308100"/>
                </a:moveTo>
                <a:cubicBezTo>
                  <a:pt x="10619516" y="5308100"/>
                  <a:pt x="10623901" y="5312548"/>
                  <a:pt x="10623901" y="5317887"/>
                </a:cubicBezTo>
                <a:cubicBezTo>
                  <a:pt x="10623901" y="5323226"/>
                  <a:pt x="10619454" y="5327611"/>
                  <a:pt x="10614116" y="5327611"/>
                </a:cubicBezTo>
                <a:cubicBezTo>
                  <a:pt x="10608780" y="5327611"/>
                  <a:pt x="10604396" y="5323289"/>
                  <a:pt x="10604396" y="5317887"/>
                </a:cubicBezTo>
                <a:cubicBezTo>
                  <a:pt x="10604396" y="5312485"/>
                  <a:pt x="10608716" y="5308100"/>
                  <a:pt x="10614116" y="5308100"/>
                </a:cubicBezTo>
                <a:close/>
                <a:moveTo>
                  <a:pt x="10372888" y="5308100"/>
                </a:moveTo>
                <a:cubicBezTo>
                  <a:pt x="10378288" y="5308100"/>
                  <a:pt x="10382673" y="5312548"/>
                  <a:pt x="10382673" y="5317887"/>
                </a:cubicBezTo>
                <a:cubicBezTo>
                  <a:pt x="10382673" y="5323226"/>
                  <a:pt x="10378225" y="5327611"/>
                  <a:pt x="10372888" y="5327611"/>
                </a:cubicBezTo>
                <a:cubicBezTo>
                  <a:pt x="10367552" y="5327611"/>
                  <a:pt x="10363168" y="5323289"/>
                  <a:pt x="10363168" y="5317887"/>
                </a:cubicBezTo>
                <a:cubicBezTo>
                  <a:pt x="10363168" y="5312485"/>
                  <a:pt x="10367488" y="5308100"/>
                  <a:pt x="10372888" y="5308100"/>
                </a:cubicBezTo>
                <a:close/>
                <a:moveTo>
                  <a:pt x="10131660" y="5308100"/>
                </a:moveTo>
                <a:cubicBezTo>
                  <a:pt x="10137060" y="5308100"/>
                  <a:pt x="10141444" y="5312548"/>
                  <a:pt x="10141444" y="5317887"/>
                </a:cubicBezTo>
                <a:cubicBezTo>
                  <a:pt x="10141444" y="5323226"/>
                  <a:pt x="10136997" y="5327611"/>
                  <a:pt x="10131660" y="5327611"/>
                </a:cubicBezTo>
                <a:cubicBezTo>
                  <a:pt x="10126323" y="5327611"/>
                  <a:pt x="10121940" y="5323289"/>
                  <a:pt x="10121940" y="5317887"/>
                </a:cubicBezTo>
                <a:cubicBezTo>
                  <a:pt x="10121940" y="5312485"/>
                  <a:pt x="10126260" y="5308100"/>
                  <a:pt x="10131660" y="5308100"/>
                </a:cubicBezTo>
                <a:close/>
                <a:moveTo>
                  <a:pt x="9890432" y="5308100"/>
                </a:moveTo>
                <a:cubicBezTo>
                  <a:pt x="9895768" y="5308100"/>
                  <a:pt x="9900152" y="5312548"/>
                  <a:pt x="9900152" y="5317887"/>
                </a:cubicBezTo>
                <a:cubicBezTo>
                  <a:pt x="9900152" y="5323226"/>
                  <a:pt x="9895832" y="5327611"/>
                  <a:pt x="9890432" y="5327611"/>
                </a:cubicBezTo>
                <a:cubicBezTo>
                  <a:pt x="9885031" y="5327611"/>
                  <a:pt x="9880648" y="5323289"/>
                  <a:pt x="9880648" y="5317887"/>
                </a:cubicBezTo>
                <a:cubicBezTo>
                  <a:pt x="9880648" y="5312485"/>
                  <a:pt x="9885031" y="5308100"/>
                  <a:pt x="9890432" y="5308100"/>
                </a:cubicBezTo>
                <a:close/>
                <a:moveTo>
                  <a:pt x="9649203" y="5308100"/>
                </a:moveTo>
                <a:cubicBezTo>
                  <a:pt x="9654540" y="5308100"/>
                  <a:pt x="9658923" y="5312548"/>
                  <a:pt x="9658923" y="5317887"/>
                </a:cubicBezTo>
                <a:cubicBezTo>
                  <a:pt x="9658923" y="5323226"/>
                  <a:pt x="9654540" y="5327611"/>
                  <a:pt x="9649203" y="5327611"/>
                </a:cubicBezTo>
                <a:cubicBezTo>
                  <a:pt x="9643866" y="5327611"/>
                  <a:pt x="9639483" y="5323289"/>
                  <a:pt x="9639483" y="5317887"/>
                </a:cubicBezTo>
                <a:cubicBezTo>
                  <a:pt x="9639483" y="5312485"/>
                  <a:pt x="9643803" y="5308100"/>
                  <a:pt x="9649203" y="5308100"/>
                </a:cubicBezTo>
                <a:close/>
                <a:moveTo>
                  <a:pt x="9417695" y="5308100"/>
                </a:moveTo>
                <a:cubicBezTo>
                  <a:pt x="9423031" y="5308100"/>
                  <a:pt x="9427416" y="5312548"/>
                  <a:pt x="9427416" y="5317887"/>
                </a:cubicBezTo>
                <a:cubicBezTo>
                  <a:pt x="9427416" y="5323226"/>
                  <a:pt x="9423095" y="5327611"/>
                  <a:pt x="9417695" y="5327611"/>
                </a:cubicBezTo>
                <a:cubicBezTo>
                  <a:pt x="9412295" y="5327611"/>
                  <a:pt x="9407911" y="5323289"/>
                  <a:pt x="9407911" y="5317887"/>
                </a:cubicBezTo>
                <a:cubicBezTo>
                  <a:pt x="9407911" y="5312485"/>
                  <a:pt x="9412295" y="5308100"/>
                  <a:pt x="9417695" y="5308100"/>
                </a:cubicBezTo>
                <a:close/>
                <a:moveTo>
                  <a:pt x="9176467" y="5308100"/>
                </a:moveTo>
                <a:cubicBezTo>
                  <a:pt x="9181803" y="5308100"/>
                  <a:pt x="9186187" y="5312548"/>
                  <a:pt x="9186187" y="5317887"/>
                </a:cubicBezTo>
                <a:cubicBezTo>
                  <a:pt x="9186187" y="5323226"/>
                  <a:pt x="9181867" y="5327611"/>
                  <a:pt x="9176467" y="5327611"/>
                </a:cubicBezTo>
                <a:cubicBezTo>
                  <a:pt x="9171066" y="5327611"/>
                  <a:pt x="9166683" y="5323289"/>
                  <a:pt x="9166683" y="5317887"/>
                </a:cubicBezTo>
                <a:cubicBezTo>
                  <a:pt x="9166683" y="5312485"/>
                  <a:pt x="9171066" y="5308100"/>
                  <a:pt x="9176467" y="5308100"/>
                </a:cubicBezTo>
                <a:close/>
                <a:moveTo>
                  <a:pt x="8935237" y="5308100"/>
                </a:moveTo>
                <a:cubicBezTo>
                  <a:pt x="8940574" y="5308100"/>
                  <a:pt x="8944958" y="5312548"/>
                  <a:pt x="8944958" y="5317887"/>
                </a:cubicBezTo>
                <a:cubicBezTo>
                  <a:pt x="8944958" y="5323226"/>
                  <a:pt x="8940638" y="5327611"/>
                  <a:pt x="8935237" y="5327611"/>
                </a:cubicBezTo>
                <a:cubicBezTo>
                  <a:pt x="8929837" y="5327611"/>
                  <a:pt x="8925454" y="5323289"/>
                  <a:pt x="8925454" y="5317887"/>
                </a:cubicBezTo>
                <a:cubicBezTo>
                  <a:pt x="8925454" y="5312485"/>
                  <a:pt x="8929837" y="5308100"/>
                  <a:pt x="8935237" y="5308100"/>
                </a:cubicBezTo>
                <a:close/>
                <a:moveTo>
                  <a:pt x="8694009" y="5308100"/>
                </a:moveTo>
                <a:cubicBezTo>
                  <a:pt x="8699346" y="5308100"/>
                  <a:pt x="8703730" y="5312548"/>
                  <a:pt x="8703730" y="5317887"/>
                </a:cubicBezTo>
                <a:cubicBezTo>
                  <a:pt x="8703730" y="5323226"/>
                  <a:pt x="8699346" y="5327611"/>
                  <a:pt x="8694009" y="5327611"/>
                </a:cubicBezTo>
                <a:cubicBezTo>
                  <a:pt x="8688673" y="5327611"/>
                  <a:pt x="8684289" y="5323289"/>
                  <a:pt x="8684289" y="5317887"/>
                </a:cubicBezTo>
                <a:cubicBezTo>
                  <a:pt x="8684289" y="5312485"/>
                  <a:pt x="8688609" y="5308100"/>
                  <a:pt x="8694009" y="5308100"/>
                </a:cubicBezTo>
                <a:close/>
                <a:moveTo>
                  <a:pt x="8452781" y="5308100"/>
                </a:moveTo>
                <a:cubicBezTo>
                  <a:pt x="8458181" y="5308100"/>
                  <a:pt x="8462566" y="5312548"/>
                  <a:pt x="8462566" y="5317887"/>
                </a:cubicBezTo>
                <a:cubicBezTo>
                  <a:pt x="8462566" y="5323226"/>
                  <a:pt x="8458118" y="5327611"/>
                  <a:pt x="8452781" y="5327611"/>
                </a:cubicBezTo>
                <a:cubicBezTo>
                  <a:pt x="8447445" y="5327611"/>
                  <a:pt x="8443061" y="5323289"/>
                  <a:pt x="8443061" y="5317887"/>
                </a:cubicBezTo>
                <a:cubicBezTo>
                  <a:pt x="8443061" y="5312485"/>
                  <a:pt x="8447381" y="5308100"/>
                  <a:pt x="8452781" y="5308100"/>
                </a:cubicBezTo>
                <a:close/>
                <a:moveTo>
                  <a:pt x="8211553" y="5308100"/>
                </a:moveTo>
                <a:cubicBezTo>
                  <a:pt x="8216889" y="5308100"/>
                  <a:pt x="8221273" y="5312548"/>
                  <a:pt x="8221273" y="5317887"/>
                </a:cubicBezTo>
                <a:cubicBezTo>
                  <a:pt x="8221273" y="5323226"/>
                  <a:pt x="8216953" y="5327611"/>
                  <a:pt x="8211553" y="5327611"/>
                </a:cubicBezTo>
                <a:cubicBezTo>
                  <a:pt x="8206152" y="5327611"/>
                  <a:pt x="8201769" y="5323289"/>
                  <a:pt x="8201769" y="5317887"/>
                </a:cubicBezTo>
                <a:cubicBezTo>
                  <a:pt x="8201769" y="5312485"/>
                  <a:pt x="8206152" y="5308100"/>
                  <a:pt x="8211553" y="5308100"/>
                </a:cubicBezTo>
                <a:close/>
                <a:moveTo>
                  <a:pt x="7970260" y="5308100"/>
                </a:moveTo>
                <a:cubicBezTo>
                  <a:pt x="7975661" y="5308100"/>
                  <a:pt x="7980044" y="5312548"/>
                  <a:pt x="7980044" y="5317887"/>
                </a:cubicBezTo>
                <a:cubicBezTo>
                  <a:pt x="7980044" y="5323226"/>
                  <a:pt x="7975661" y="5327611"/>
                  <a:pt x="7970260" y="5327611"/>
                </a:cubicBezTo>
                <a:cubicBezTo>
                  <a:pt x="7964860" y="5327611"/>
                  <a:pt x="7960477" y="5323289"/>
                  <a:pt x="7960477" y="5317887"/>
                </a:cubicBezTo>
                <a:cubicBezTo>
                  <a:pt x="7960477" y="5312485"/>
                  <a:pt x="7964860" y="5308100"/>
                  <a:pt x="7970260" y="5308100"/>
                </a:cubicBezTo>
                <a:close/>
                <a:moveTo>
                  <a:pt x="7729032" y="5308100"/>
                </a:moveTo>
                <a:cubicBezTo>
                  <a:pt x="7734369" y="5308100"/>
                  <a:pt x="7738753" y="5312548"/>
                  <a:pt x="7738753" y="5317887"/>
                </a:cubicBezTo>
                <a:cubicBezTo>
                  <a:pt x="7738753" y="5323226"/>
                  <a:pt x="7734432" y="5327611"/>
                  <a:pt x="7729032" y="5327611"/>
                </a:cubicBezTo>
                <a:cubicBezTo>
                  <a:pt x="7723632" y="5327611"/>
                  <a:pt x="7719249" y="5323289"/>
                  <a:pt x="7719249" y="5317887"/>
                </a:cubicBezTo>
                <a:cubicBezTo>
                  <a:pt x="7719249" y="5312485"/>
                  <a:pt x="7723632" y="5308100"/>
                  <a:pt x="7729032" y="5308100"/>
                </a:cubicBezTo>
                <a:close/>
                <a:moveTo>
                  <a:pt x="7487803" y="5308100"/>
                </a:moveTo>
                <a:cubicBezTo>
                  <a:pt x="7493139" y="5308100"/>
                  <a:pt x="7497524" y="5312548"/>
                  <a:pt x="7497524" y="5317887"/>
                </a:cubicBezTo>
                <a:cubicBezTo>
                  <a:pt x="7497524" y="5323226"/>
                  <a:pt x="7493203" y="5327611"/>
                  <a:pt x="7487803" y="5327611"/>
                </a:cubicBezTo>
                <a:cubicBezTo>
                  <a:pt x="7482403" y="5327611"/>
                  <a:pt x="7478019" y="5323289"/>
                  <a:pt x="7478019" y="5317887"/>
                </a:cubicBezTo>
                <a:cubicBezTo>
                  <a:pt x="7478019" y="5312485"/>
                  <a:pt x="7482403" y="5308100"/>
                  <a:pt x="7487803" y="5308100"/>
                </a:cubicBezTo>
                <a:close/>
                <a:moveTo>
                  <a:pt x="7246575" y="5308100"/>
                </a:moveTo>
                <a:cubicBezTo>
                  <a:pt x="7251975" y="5308100"/>
                  <a:pt x="7256359" y="5312548"/>
                  <a:pt x="7256359" y="5317887"/>
                </a:cubicBezTo>
                <a:cubicBezTo>
                  <a:pt x="7256359" y="5323226"/>
                  <a:pt x="7251912" y="5327611"/>
                  <a:pt x="7246575" y="5327611"/>
                </a:cubicBezTo>
                <a:cubicBezTo>
                  <a:pt x="7241238" y="5327611"/>
                  <a:pt x="7236855" y="5323289"/>
                  <a:pt x="7236855" y="5317887"/>
                </a:cubicBezTo>
                <a:cubicBezTo>
                  <a:pt x="7236855" y="5312485"/>
                  <a:pt x="7241175" y="5308100"/>
                  <a:pt x="7246575" y="5308100"/>
                </a:cubicBezTo>
                <a:close/>
                <a:moveTo>
                  <a:pt x="7005346" y="5308100"/>
                </a:moveTo>
                <a:cubicBezTo>
                  <a:pt x="7010746" y="5308100"/>
                  <a:pt x="7015130" y="5312548"/>
                  <a:pt x="7015130" y="5317887"/>
                </a:cubicBezTo>
                <a:cubicBezTo>
                  <a:pt x="7015130" y="5323226"/>
                  <a:pt x="7010683" y="5327611"/>
                  <a:pt x="7005346" y="5327611"/>
                </a:cubicBezTo>
                <a:cubicBezTo>
                  <a:pt x="7000009" y="5327611"/>
                  <a:pt x="6995626" y="5323289"/>
                  <a:pt x="6995626" y="5317887"/>
                </a:cubicBezTo>
                <a:cubicBezTo>
                  <a:pt x="6995626" y="5312485"/>
                  <a:pt x="6999946" y="5308100"/>
                  <a:pt x="7005346" y="5308100"/>
                </a:cubicBezTo>
                <a:close/>
                <a:moveTo>
                  <a:pt x="6764118" y="5308100"/>
                </a:moveTo>
                <a:cubicBezTo>
                  <a:pt x="6769518" y="5308100"/>
                  <a:pt x="6773902" y="5312548"/>
                  <a:pt x="6773902" y="5317887"/>
                </a:cubicBezTo>
                <a:cubicBezTo>
                  <a:pt x="6773902" y="5323226"/>
                  <a:pt x="6769518" y="5327611"/>
                  <a:pt x="6764118" y="5327611"/>
                </a:cubicBezTo>
                <a:cubicBezTo>
                  <a:pt x="6758718" y="5327611"/>
                  <a:pt x="6754335" y="5323289"/>
                  <a:pt x="6754335" y="5317887"/>
                </a:cubicBezTo>
                <a:cubicBezTo>
                  <a:pt x="6754335" y="5312485"/>
                  <a:pt x="6758718" y="5308100"/>
                  <a:pt x="6764118" y="5308100"/>
                </a:cubicBezTo>
                <a:close/>
                <a:moveTo>
                  <a:pt x="6522889" y="5308100"/>
                </a:moveTo>
                <a:cubicBezTo>
                  <a:pt x="6528225" y="5308100"/>
                  <a:pt x="6532610" y="5312548"/>
                  <a:pt x="6532610" y="5317887"/>
                </a:cubicBezTo>
                <a:cubicBezTo>
                  <a:pt x="6532610" y="5323226"/>
                  <a:pt x="6528289" y="5327611"/>
                  <a:pt x="6522889" y="5327611"/>
                </a:cubicBezTo>
                <a:cubicBezTo>
                  <a:pt x="6517489" y="5327611"/>
                  <a:pt x="6513105" y="5323289"/>
                  <a:pt x="6513105" y="5317887"/>
                </a:cubicBezTo>
                <a:cubicBezTo>
                  <a:pt x="6513105" y="5312485"/>
                  <a:pt x="6517489" y="5308100"/>
                  <a:pt x="6522889" y="5308100"/>
                </a:cubicBezTo>
                <a:close/>
                <a:moveTo>
                  <a:pt x="6281661" y="5308100"/>
                </a:moveTo>
                <a:cubicBezTo>
                  <a:pt x="6286997" y="5308100"/>
                  <a:pt x="6291381" y="5312548"/>
                  <a:pt x="6291381" y="5317887"/>
                </a:cubicBezTo>
                <a:cubicBezTo>
                  <a:pt x="6291381" y="5323226"/>
                  <a:pt x="6287061" y="5327611"/>
                  <a:pt x="6281661" y="5327611"/>
                </a:cubicBezTo>
                <a:cubicBezTo>
                  <a:pt x="6276261" y="5327611"/>
                  <a:pt x="6271877" y="5323289"/>
                  <a:pt x="6271877" y="5317887"/>
                </a:cubicBezTo>
                <a:cubicBezTo>
                  <a:pt x="6271877" y="5312485"/>
                  <a:pt x="6276261" y="5308100"/>
                  <a:pt x="6281661" y="5308100"/>
                </a:cubicBezTo>
                <a:close/>
                <a:moveTo>
                  <a:pt x="6040432" y="5308100"/>
                </a:moveTo>
                <a:cubicBezTo>
                  <a:pt x="6045832" y="5308100"/>
                  <a:pt x="6050216" y="5312548"/>
                  <a:pt x="6050216" y="5317887"/>
                </a:cubicBezTo>
                <a:cubicBezTo>
                  <a:pt x="6050216" y="5323226"/>
                  <a:pt x="6045769" y="5327611"/>
                  <a:pt x="6040432" y="5327611"/>
                </a:cubicBezTo>
                <a:cubicBezTo>
                  <a:pt x="6035095" y="5327611"/>
                  <a:pt x="6030712" y="5323289"/>
                  <a:pt x="6030712" y="5317887"/>
                </a:cubicBezTo>
                <a:cubicBezTo>
                  <a:pt x="6030712" y="5312485"/>
                  <a:pt x="6035032" y="5308100"/>
                  <a:pt x="6040432" y="5308100"/>
                </a:cubicBezTo>
                <a:close/>
                <a:moveTo>
                  <a:pt x="5799205" y="5308100"/>
                </a:moveTo>
                <a:cubicBezTo>
                  <a:pt x="5804606" y="5308100"/>
                  <a:pt x="5808989" y="5312548"/>
                  <a:pt x="5808989" y="5317887"/>
                </a:cubicBezTo>
                <a:cubicBezTo>
                  <a:pt x="5808989" y="5323226"/>
                  <a:pt x="5804542" y="5327611"/>
                  <a:pt x="5799205" y="5327611"/>
                </a:cubicBezTo>
                <a:cubicBezTo>
                  <a:pt x="5793870" y="5327611"/>
                  <a:pt x="5789486" y="5323289"/>
                  <a:pt x="5789486" y="5317887"/>
                </a:cubicBezTo>
                <a:cubicBezTo>
                  <a:pt x="5789486" y="5312485"/>
                  <a:pt x="5793806" y="5308100"/>
                  <a:pt x="5799205" y="5308100"/>
                </a:cubicBezTo>
                <a:close/>
                <a:moveTo>
                  <a:pt x="5557992" y="5308100"/>
                </a:moveTo>
                <a:cubicBezTo>
                  <a:pt x="5563392" y="5308100"/>
                  <a:pt x="5567774" y="5312548"/>
                  <a:pt x="5567774" y="5317887"/>
                </a:cubicBezTo>
                <a:cubicBezTo>
                  <a:pt x="5567774" y="5323226"/>
                  <a:pt x="5563392" y="5327611"/>
                  <a:pt x="5557992" y="5327611"/>
                </a:cubicBezTo>
                <a:cubicBezTo>
                  <a:pt x="5552592" y="5327611"/>
                  <a:pt x="5548208" y="5323289"/>
                  <a:pt x="5548208" y="5317887"/>
                </a:cubicBezTo>
                <a:cubicBezTo>
                  <a:pt x="5548208" y="5312485"/>
                  <a:pt x="5552592" y="5308100"/>
                  <a:pt x="5557992" y="5308100"/>
                </a:cubicBezTo>
                <a:close/>
                <a:moveTo>
                  <a:pt x="5316710" y="5308100"/>
                </a:moveTo>
                <a:cubicBezTo>
                  <a:pt x="5322044" y="5308100"/>
                  <a:pt x="5326432" y="5312548"/>
                  <a:pt x="5326432" y="5317887"/>
                </a:cubicBezTo>
                <a:cubicBezTo>
                  <a:pt x="5326432" y="5323226"/>
                  <a:pt x="5322105" y="5327611"/>
                  <a:pt x="5316710" y="5327611"/>
                </a:cubicBezTo>
                <a:cubicBezTo>
                  <a:pt x="5311316" y="5327611"/>
                  <a:pt x="5306924" y="5323289"/>
                  <a:pt x="5306924" y="5317887"/>
                </a:cubicBezTo>
                <a:cubicBezTo>
                  <a:pt x="5306924" y="5312485"/>
                  <a:pt x="5311316" y="5308100"/>
                  <a:pt x="5316710" y="5308100"/>
                </a:cubicBezTo>
                <a:close/>
                <a:moveTo>
                  <a:pt x="5075486" y="5308100"/>
                </a:moveTo>
                <a:cubicBezTo>
                  <a:pt x="5080820" y="5308100"/>
                  <a:pt x="5085202" y="5312548"/>
                  <a:pt x="5085202" y="5317887"/>
                </a:cubicBezTo>
                <a:cubicBezTo>
                  <a:pt x="5085202" y="5323226"/>
                  <a:pt x="5080885" y="5327611"/>
                  <a:pt x="5075486" y="5327611"/>
                </a:cubicBezTo>
                <a:cubicBezTo>
                  <a:pt x="5070087" y="5327611"/>
                  <a:pt x="5065705" y="5323289"/>
                  <a:pt x="5065705" y="5317887"/>
                </a:cubicBezTo>
                <a:cubicBezTo>
                  <a:pt x="5065705" y="5312485"/>
                  <a:pt x="5070087" y="5308100"/>
                  <a:pt x="5075486" y="5308100"/>
                </a:cubicBezTo>
                <a:close/>
                <a:moveTo>
                  <a:pt x="4834252" y="5308100"/>
                </a:moveTo>
                <a:cubicBezTo>
                  <a:pt x="4839658" y="5308100"/>
                  <a:pt x="4844040" y="5312548"/>
                  <a:pt x="4844040" y="5317887"/>
                </a:cubicBezTo>
                <a:cubicBezTo>
                  <a:pt x="4844040" y="5323226"/>
                  <a:pt x="4839595" y="5327611"/>
                  <a:pt x="4834252" y="5327611"/>
                </a:cubicBezTo>
                <a:cubicBezTo>
                  <a:pt x="4828917" y="5327611"/>
                  <a:pt x="4824534" y="5323289"/>
                  <a:pt x="4824534" y="5317887"/>
                </a:cubicBezTo>
                <a:cubicBezTo>
                  <a:pt x="4824534" y="5312485"/>
                  <a:pt x="4828853" y="5308100"/>
                  <a:pt x="4834252" y="5308100"/>
                </a:cubicBezTo>
                <a:close/>
                <a:moveTo>
                  <a:pt x="4593019" y="5308100"/>
                </a:moveTo>
                <a:cubicBezTo>
                  <a:pt x="4598416" y="5308100"/>
                  <a:pt x="4602795" y="5312548"/>
                  <a:pt x="4602795" y="5317887"/>
                </a:cubicBezTo>
                <a:cubicBezTo>
                  <a:pt x="4602795" y="5323226"/>
                  <a:pt x="4598353" y="5327611"/>
                  <a:pt x="4593019" y="5327611"/>
                </a:cubicBezTo>
                <a:cubicBezTo>
                  <a:pt x="4587686" y="5327611"/>
                  <a:pt x="4583304" y="5323289"/>
                  <a:pt x="4583304" y="5317887"/>
                </a:cubicBezTo>
                <a:cubicBezTo>
                  <a:pt x="4583304" y="5312485"/>
                  <a:pt x="4587622" y="5308100"/>
                  <a:pt x="4593019" y="5308100"/>
                </a:cubicBezTo>
                <a:close/>
                <a:moveTo>
                  <a:pt x="4351806" y="5308100"/>
                </a:moveTo>
                <a:cubicBezTo>
                  <a:pt x="4357195" y="5308100"/>
                  <a:pt x="4361580" y="5312548"/>
                  <a:pt x="4361580" y="5317887"/>
                </a:cubicBezTo>
                <a:cubicBezTo>
                  <a:pt x="4361580" y="5323226"/>
                  <a:pt x="4357195" y="5327611"/>
                  <a:pt x="4351806" y="5327611"/>
                </a:cubicBezTo>
                <a:cubicBezTo>
                  <a:pt x="4346397" y="5327611"/>
                  <a:pt x="4342006" y="5323289"/>
                  <a:pt x="4342006" y="5317887"/>
                </a:cubicBezTo>
                <a:cubicBezTo>
                  <a:pt x="4342006" y="5312485"/>
                  <a:pt x="4346397" y="5308100"/>
                  <a:pt x="4351806" y="5308100"/>
                </a:cubicBezTo>
                <a:close/>
                <a:moveTo>
                  <a:pt x="4110583" y="5308100"/>
                </a:moveTo>
                <a:cubicBezTo>
                  <a:pt x="4115986" y="5308100"/>
                  <a:pt x="4120362" y="5312548"/>
                  <a:pt x="4120362" y="5317887"/>
                </a:cubicBezTo>
                <a:cubicBezTo>
                  <a:pt x="4120362" y="5323226"/>
                  <a:pt x="4115986" y="5327611"/>
                  <a:pt x="4110583" y="5327611"/>
                </a:cubicBezTo>
                <a:cubicBezTo>
                  <a:pt x="4105180" y="5327611"/>
                  <a:pt x="4100799" y="5323289"/>
                  <a:pt x="4100799" y="5317887"/>
                </a:cubicBezTo>
                <a:cubicBezTo>
                  <a:pt x="4100799" y="5312485"/>
                  <a:pt x="4105180" y="5308100"/>
                  <a:pt x="4110583" y="5308100"/>
                </a:cubicBezTo>
                <a:close/>
                <a:moveTo>
                  <a:pt x="3869431" y="5308100"/>
                </a:moveTo>
                <a:cubicBezTo>
                  <a:pt x="3874765" y="5308100"/>
                  <a:pt x="3879151" y="5312548"/>
                  <a:pt x="3879151" y="5317887"/>
                </a:cubicBezTo>
                <a:cubicBezTo>
                  <a:pt x="3879151" y="5323226"/>
                  <a:pt x="3874828" y="5327611"/>
                  <a:pt x="3869431" y="5327611"/>
                </a:cubicBezTo>
                <a:cubicBezTo>
                  <a:pt x="3864032" y="5327611"/>
                  <a:pt x="3859648" y="5323289"/>
                  <a:pt x="3859648" y="5317887"/>
                </a:cubicBezTo>
                <a:cubicBezTo>
                  <a:pt x="3859648" y="5312485"/>
                  <a:pt x="3864032" y="5308100"/>
                  <a:pt x="3869431" y="5308100"/>
                </a:cubicBezTo>
                <a:close/>
                <a:moveTo>
                  <a:pt x="3628215" y="5308100"/>
                </a:moveTo>
                <a:cubicBezTo>
                  <a:pt x="3633533" y="5308100"/>
                  <a:pt x="3637936" y="5312548"/>
                  <a:pt x="3637936" y="5317887"/>
                </a:cubicBezTo>
                <a:cubicBezTo>
                  <a:pt x="3637936" y="5323226"/>
                  <a:pt x="3633597" y="5327611"/>
                  <a:pt x="3628215" y="5327611"/>
                </a:cubicBezTo>
                <a:cubicBezTo>
                  <a:pt x="3622815" y="5327611"/>
                  <a:pt x="3618432" y="5323289"/>
                  <a:pt x="3618432" y="5317887"/>
                </a:cubicBezTo>
                <a:cubicBezTo>
                  <a:pt x="3618432" y="5312485"/>
                  <a:pt x="3622815" y="5308100"/>
                  <a:pt x="3628215" y="5308100"/>
                </a:cubicBezTo>
                <a:close/>
                <a:moveTo>
                  <a:pt x="3386959" y="5308100"/>
                </a:moveTo>
                <a:cubicBezTo>
                  <a:pt x="3392360" y="5308100"/>
                  <a:pt x="3396745" y="5312548"/>
                  <a:pt x="3396745" y="5317887"/>
                </a:cubicBezTo>
                <a:cubicBezTo>
                  <a:pt x="3396745" y="5323226"/>
                  <a:pt x="3392296" y="5327611"/>
                  <a:pt x="3386959" y="5327611"/>
                </a:cubicBezTo>
                <a:cubicBezTo>
                  <a:pt x="3381622" y="5327611"/>
                  <a:pt x="3377237" y="5323289"/>
                  <a:pt x="3377237" y="5317887"/>
                </a:cubicBezTo>
                <a:cubicBezTo>
                  <a:pt x="3377237" y="5312485"/>
                  <a:pt x="3381558" y="5308100"/>
                  <a:pt x="3386959" y="5308100"/>
                </a:cubicBezTo>
                <a:close/>
                <a:moveTo>
                  <a:pt x="3145752" y="5308100"/>
                </a:moveTo>
                <a:cubicBezTo>
                  <a:pt x="3151151" y="5308100"/>
                  <a:pt x="3155534" y="5312548"/>
                  <a:pt x="3155534" y="5317887"/>
                </a:cubicBezTo>
                <a:cubicBezTo>
                  <a:pt x="3155534" y="5323226"/>
                  <a:pt x="3151088" y="5327611"/>
                  <a:pt x="3145752" y="5327611"/>
                </a:cubicBezTo>
                <a:cubicBezTo>
                  <a:pt x="3140417" y="5327611"/>
                  <a:pt x="3136034" y="5323289"/>
                  <a:pt x="3136034" y="5317887"/>
                </a:cubicBezTo>
                <a:cubicBezTo>
                  <a:pt x="3136034" y="5312485"/>
                  <a:pt x="3140353" y="5308100"/>
                  <a:pt x="3145752" y="5308100"/>
                </a:cubicBezTo>
                <a:close/>
                <a:moveTo>
                  <a:pt x="2904574" y="5308100"/>
                </a:moveTo>
                <a:cubicBezTo>
                  <a:pt x="2909974" y="5308100"/>
                  <a:pt x="2914357" y="5312548"/>
                  <a:pt x="2914357" y="5317887"/>
                </a:cubicBezTo>
                <a:cubicBezTo>
                  <a:pt x="2914357" y="5323226"/>
                  <a:pt x="2909974" y="5327611"/>
                  <a:pt x="2904574" y="5327611"/>
                </a:cubicBezTo>
                <a:cubicBezTo>
                  <a:pt x="2899176" y="5327611"/>
                  <a:pt x="2894793" y="5323289"/>
                  <a:pt x="2894793" y="5317887"/>
                </a:cubicBezTo>
                <a:cubicBezTo>
                  <a:pt x="2894793" y="5312485"/>
                  <a:pt x="2899176" y="5308100"/>
                  <a:pt x="2904574" y="5308100"/>
                </a:cubicBezTo>
                <a:close/>
                <a:moveTo>
                  <a:pt x="2663275" y="5308100"/>
                </a:moveTo>
                <a:cubicBezTo>
                  <a:pt x="2668613" y="5308100"/>
                  <a:pt x="2673000" y="5312548"/>
                  <a:pt x="2673000" y="5317887"/>
                </a:cubicBezTo>
                <a:cubicBezTo>
                  <a:pt x="2673000" y="5323226"/>
                  <a:pt x="2668677" y="5327611"/>
                  <a:pt x="2663275" y="5327611"/>
                </a:cubicBezTo>
                <a:cubicBezTo>
                  <a:pt x="2657878" y="5327611"/>
                  <a:pt x="2653493" y="5323289"/>
                  <a:pt x="2653493" y="5317887"/>
                </a:cubicBezTo>
                <a:cubicBezTo>
                  <a:pt x="2653493" y="5312485"/>
                  <a:pt x="2657878" y="5308100"/>
                  <a:pt x="2663275" y="5308100"/>
                </a:cubicBezTo>
                <a:close/>
                <a:moveTo>
                  <a:pt x="2422039" y="5308100"/>
                </a:moveTo>
                <a:cubicBezTo>
                  <a:pt x="2427372" y="5308100"/>
                  <a:pt x="2431755" y="5312548"/>
                  <a:pt x="2431755" y="5317887"/>
                </a:cubicBezTo>
                <a:cubicBezTo>
                  <a:pt x="2431755" y="5323226"/>
                  <a:pt x="2427437" y="5327611"/>
                  <a:pt x="2422039" y="5327611"/>
                </a:cubicBezTo>
                <a:cubicBezTo>
                  <a:pt x="2416641" y="5327611"/>
                  <a:pt x="2412259" y="5323289"/>
                  <a:pt x="2412259" y="5317887"/>
                </a:cubicBezTo>
                <a:cubicBezTo>
                  <a:pt x="2412259" y="5312485"/>
                  <a:pt x="2416641" y="5308100"/>
                  <a:pt x="2422039" y="5308100"/>
                </a:cubicBezTo>
                <a:close/>
                <a:moveTo>
                  <a:pt x="2180796" y="5308100"/>
                </a:moveTo>
                <a:cubicBezTo>
                  <a:pt x="2186202" y="5308100"/>
                  <a:pt x="2190581" y="5312548"/>
                  <a:pt x="2190581" y="5317887"/>
                </a:cubicBezTo>
                <a:cubicBezTo>
                  <a:pt x="2190581" y="5323226"/>
                  <a:pt x="2186136" y="5327611"/>
                  <a:pt x="2180796" y="5327611"/>
                </a:cubicBezTo>
                <a:cubicBezTo>
                  <a:pt x="2175475" y="5327611"/>
                  <a:pt x="2171085" y="5323289"/>
                  <a:pt x="2171085" y="5317887"/>
                </a:cubicBezTo>
                <a:cubicBezTo>
                  <a:pt x="2171085" y="5312485"/>
                  <a:pt x="2175412" y="5308100"/>
                  <a:pt x="2180796" y="5308100"/>
                </a:cubicBezTo>
                <a:close/>
                <a:moveTo>
                  <a:pt x="1939584" y="5308100"/>
                </a:moveTo>
                <a:cubicBezTo>
                  <a:pt x="1944983" y="5308100"/>
                  <a:pt x="1949367" y="5312548"/>
                  <a:pt x="1949367" y="5317887"/>
                </a:cubicBezTo>
                <a:cubicBezTo>
                  <a:pt x="1949367" y="5323226"/>
                  <a:pt x="1944920" y="5327611"/>
                  <a:pt x="1939584" y="5327611"/>
                </a:cubicBezTo>
                <a:cubicBezTo>
                  <a:pt x="1934247" y="5327611"/>
                  <a:pt x="1929862" y="5323289"/>
                  <a:pt x="1929862" y="5317887"/>
                </a:cubicBezTo>
                <a:cubicBezTo>
                  <a:pt x="1929862" y="5312485"/>
                  <a:pt x="1934184" y="5308100"/>
                  <a:pt x="1939584" y="5308100"/>
                </a:cubicBezTo>
                <a:close/>
                <a:moveTo>
                  <a:pt x="1698333" y="5308100"/>
                </a:moveTo>
                <a:cubicBezTo>
                  <a:pt x="1703734" y="5308100"/>
                  <a:pt x="1708119" y="5312548"/>
                  <a:pt x="1708119" y="5317887"/>
                </a:cubicBezTo>
                <a:cubicBezTo>
                  <a:pt x="1708119" y="5323226"/>
                  <a:pt x="1703734" y="5327611"/>
                  <a:pt x="1698333" y="5327611"/>
                </a:cubicBezTo>
                <a:cubicBezTo>
                  <a:pt x="1692932" y="5327611"/>
                  <a:pt x="1688548" y="5323289"/>
                  <a:pt x="1688548" y="5317887"/>
                </a:cubicBezTo>
                <a:cubicBezTo>
                  <a:pt x="1688548" y="5312485"/>
                  <a:pt x="1692932" y="5308100"/>
                  <a:pt x="1698333" y="5308100"/>
                </a:cubicBezTo>
                <a:close/>
                <a:moveTo>
                  <a:pt x="1457108" y="5308100"/>
                </a:moveTo>
                <a:cubicBezTo>
                  <a:pt x="1462444" y="5308100"/>
                  <a:pt x="1466828" y="5312548"/>
                  <a:pt x="1466828" y="5317887"/>
                </a:cubicBezTo>
                <a:cubicBezTo>
                  <a:pt x="1466828" y="5323226"/>
                  <a:pt x="1462508" y="5327611"/>
                  <a:pt x="1457108" y="5327611"/>
                </a:cubicBezTo>
                <a:cubicBezTo>
                  <a:pt x="1451708" y="5327611"/>
                  <a:pt x="1447324" y="5323289"/>
                  <a:pt x="1447324" y="5317887"/>
                </a:cubicBezTo>
                <a:cubicBezTo>
                  <a:pt x="1447324" y="5312485"/>
                  <a:pt x="1451708" y="5308100"/>
                  <a:pt x="1457108" y="5308100"/>
                </a:cubicBezTo>
                <a:close/>
                <a:moveTo>
                  <a:pt x="1215887" y="5308100"/>
                </a:moveTo>
                <a:cubicBezTo>
                  <a:pt x="1221287" y="5308100"/>
                  <a:pt x="1225671" y="5312548"/>
                  <a:pt x="1225671" y="5317887"/>
                </a:cubicBezTo>
                <a:cubicBezTo>
                  <a:pt x="1225671" y="5323226"/>
                  <a:pt x="1221224" y="5327611"/>
                  <a:pt x="1215887" y="5327611"/>
                </a:cubicBezTo>
                <a:cubicBezTo>
                  <a:pt x="1210551" y="5327611"/>
                  <a:pt x="1206167" y="5323289"/>
                  <a:pt x="1206167" y="5317887"/>
                </a:cubicBezTo>
                <a:cubicBezTo>
                  <a:pt x="1206167" y="5312485"/>
                  <a:pt x="1210487" y="5308100"/>
                  <a:pt x="1215887" y="5308100"/>
                </a:cubicBezTo>
                <a:close/>
                <a:moveTo>
                  <a:pt x="974667" y="5308100"/>
                </a:moveTo>
                <a:cubicBezTo>
                  <a:pt x="980067" y="5308100"/>
                  <a:pt x="984451" y="5312548"/>
                  <a:pt x="984451" y="5317887"/>
                </a:cubicBezTo>
                <a:cubicBezTo>
                  <a:pt x="984451" y="5323226"/>
                  <a:pt x="980004" y="5327611"/>
                  <a:pt x="974667" y="5327611"/>
                </a:cubicBezTo>
                <a:cubicBezTo>
                  <a:pt x="969331" y="5327611"/>
                  <a:pt x="964947" y="5323289"/>
                  <a:pt x="964947" y="5317887"/>
                </a:cubicBezTo>
                <a:cubicBezTo>
                  <a:pt x="964947" y="5312485"/>
                  <a:pt x="969267" y="5308100"/>
                  <a:pt x="974667" y="5308100"/>
                </a:cubicBezTo>
                <a:close/>
                <a:moveTo>
                  <a:pt x="733447" y="5308100"/>
                </a:moveTo>
                <a:cubicBezTo>
                  <a:pt x="738783" y="5308100"/>
                  <a:pt x="743167" y="5312548"/>
                  <a:pt x="743167" y="5317887"/>
                </a:cubicBezTo>
                <a:cubicBezTo>
                  <a:pt x="743167" y="5323226"/>
                  <a:pt x="738847" y="5327611"/>
                  <a:pt x="733447" y="5327611"/>
                </a:cubicBezTo>
                <a:cubicBezTo>
                  <a:pt x="728047" y="5327611"/>
                  <a:pt x="723663" y="5323289"/>
                  <a:pt x="723663" y="5317887"/>
                </a:cubicBezTo>
                <a:cubicBezTo>
                  <a:pt x="723663" y="5312485"/>
                  <a:pt x="728047" y="5308100"/>
                  <a:pt x="733447" y="5308100"/>
                </a:cubicBezTo>
                <a:close/>
                <a:moveTo>
                  <a:pt x="492226" y="5308100"/>
                </a:moveTo>
                <a:cubicBezTo>
                  <a:pt x="497562" y="5308100"/>
                  <a:pt x="501946" y="5312548"/>
                  <a:pt x="501946" y="5317887"/>
                </a:cubicBezTo>
                <a:cubicBezTo>
                  <a:pt x="501946" y="5323226"/>
                  <a:pt x="497626" y="5327611"/>
                  <a:pt x="492226" y="5327611"/>
                </a:cubicBezTo>
                <a:cubicBezTo>
                  <a:pt x="486826" y="5327611"/>
                  <a:pt x="482442" y="5323289"/>
                  <a:pt x="482442" y="5317887"/>
                </a:cubicBezTo>
                <a:cubicBezTo>
                  <a:pt x="482442" y="5312485"/>
                  <a:pt x="486826" y="5308100"/>
                  <a:pt x="492226" y="5308100"/>
                </a:cubicBezTo>
                <a:close/>
                <a:moveTo>
                  <a:pt x="251007" y="5308100"/>
                </a:moveTo>
                <a:cubicBezTo>
                  <a:pt x="256407" y="5308100"/>
                  <a:pt x="260791" y="5312548"/>
                  <a:pt x="260791" y="5317887"/>
                </a:cubicBezTo>
                <a:cubicBezTo>
                  <a:pt x="260791" y="5323226"/>
                  <a:pt x="256344" y="5327611"/>
                  <a:pt x="251007" y="5327611"/>
                </a:cubicBezTo>
                <a:cubicBezTo>
                  <a:pt x="245671" y="5327611"/>
                  <a:pt x="241287" y="5323289"/>
                  <a:pt x="241287" y="5317887"/>
                </a:cubicBezTo>
                <a:cubicBezTo>
                  <a:pt x="241287" y="5312485"/>
                  <a:pt x="245607" y="5308100"/>
                  <a:pt x="251007" y="5308100"/>
                </a:cubicBezTo>
                <a:close/>
                <a:moveTo>
                  <a:pt x="9723" y="5308100"/>
                </a:moveTo>
                <a:cubicBezTo>
                  <a:pt x="15123" y="5308100"/>
                  <a:pt x="19507" y="5312548"/>
                  <a:pt x="19507" y="5317887"/>
                </a:cubicBezTo>
                <a:cubicBezTo>
                  <a:pt x="19507" y="5323226"/>
                  <a:pt x="15060" y="5327611"/>
                  <a:pt x="9723" y="5327611"/>
                </a:cubicBezTo>
                <a:cubicBezTo>
                  <a:pt x="4388" y="5327611"/>
                  <a:pt x="4" y="5323289"/>
                  <a:pt x="4" y="5317887"/>
                </a:cubicBezTo>
                <a:cubicBezTo>
                  <a:pt x="4" y="5312485"/>
                  <a:pt x="4324" y="5308100"/>
                  <a:pt x="9723" y="5308100"/>
                </a:cubicBezTo>
                <a:close/>
                <a:moveTo>
                  <a:pt x="11820259" y="5066785"/>
                </a:moveTo>
                <a:cubicBezTo>
                  <a:pt x="11825659" y="5066785"/>
                  <a:pt x="11830043" y="5071234"/>
                  <a:pt x="11830043" y="5076573"/>
                </a:cubicBezTo>
                <a:cubicBezTo>
                  <a:pt x="11830043" y="5081911"/>
                  <a:pt x="11825596" y="5086296"/>
                  <a:pt x="11820259" y="5086296"/>
                </a:cubicBezTo>
                <a:cubicBezTo>
                  <a:pt x="11814922" y="5086296"/>
                  <a:pt x="11810539" y="5081975"/>
                  <a:pt x="11810539" y="5076573"/>
                </a:cubicBezTo>
                <a:cubicBezTo>
                  <a:pt x="11810539" y="5071170"/>
                  <a:pt x="11814859" y="5066785"/>
                  <a:pt x="11820259" y="5066785"/>
                </a:cubicBezTo>
                <a:close/>
                <a:moveTo>
                  <a:pt x="11579030" y="5066785"/>
                </a:moveTo>
                <a:cubicBezTo>
                  <a:pt x="11584430" y="5066785"/>
                  <a:pt x="11588815" y="5071234"/>
                  <a:pt x="11588815" y="5076573"/>
                </a:cubicBezTo>
                <a:cubicBezTo>
                  <a:pt x="11588815" y="5081911"/>
                  <a:pt x="11584367" y="5086296"/>
                  <a:pt x="11579030" y="5086296"/>
                </a:cubicBezTo>
                <a:cubicBezTo>
                  <a:pt x="11573694" y="5086296"/>
                  <a:pt x="11569310" y="5081975"/>
                  <a:pt x="11569310" y="5076573"/>
                </a:cubicBezTo>
                <a:cubicBezTo>
                  <a:pt x="11569310" y="5071170"/>
                  <a:pt x="11573630" y="5066785"/>
                  <a:pt x="11579030" y="5066785"/>
                </a:cubicBezTo>
                <a:close/>
                <a:moveTo>
                  <a:pt x="11337802" y="5066785"/>
                </a:moveTo>
                <a:cubicBezTo>
                  <a:pt x="11343202" y="5066785"/>
                  <a:pt x="11347587" y="5071234"/>
                  <a:pt x="11347587" y="5076573"/>
                </a:cubicBezTo>
                <a:cubicBezTo>
                  <a:pt x="11347587" y="5081911"/>
                  <a:pt x="11343139" y="5086296"/>
                  <a:pt x="11337802" y="5086296"/>
                </a:cubicBezTo>
                <a:cubicBezTo>
                  <a:pt x="11332466" y="5086296"/>
                  <a:pt x="11328082" y="5081975"/>
                  <a:pt x="11328082" y="5076573"/>
                </a:cubicBezTo>
                <a:cubicBezTo>
                  <a:pt x="11328082" y="5071170"/>
                  <a:pt x="11332402" y="5066785"/>
                  <a:pt x="11337802" y="5066785"/>
                </a:cubicBezTo>
                <a:close/>
                <a:moveTo>
                  <a:pt x="11096574" y="5066785"/>
                </a:moveTo>
                <a:cubicBezTo>
                  <a:pt x="11101910" y="5066785"/>
                  <a:pt x="11106294" y="5071234"/>
                  <a:pt x="11106294" y="5076573"/>
                </a:cubicBezTo>
                <a:cubicBezTo>
                  <a:pt x="11106294" y="5081911"/>
                  <a:pt x="11101974" y="5086296"/>
                  <a:pt x="11096574" y="5086296"/>
                </a:cubicBezTo>
                <a:cubicBezTo>
                  <a:pt x="11091174" y="5086296"/>
                  <a:pt x="11086790" y="5081975"/>
                  <a:pt x="11086790" y="5076573"/>
                </a:cubicBezTo>
                <a:cubicBezTo>
                  <a:pt x="11086790" y="5071170"/>
                  <a:pt x="11091174" y="5066785"/>
                  <a:pt x="11096574" y="5066785"/>
                </a:cubicBezTo>
                <a:close/>
                <a:moveTo>
                  <a:pt x="10855345" y="5066785"/>
                </a:moveTo>
                <a:cubicBezTo>
                  <a:pt x="10860682" y="5066785"/>
                  <a:pt x="10865065" y="5071234"/>
                  <a:pt x="10865065" y="5076573"/>
                </a:cubicBezTo>
                <a:cubicBezTo>
                  <a:pt x="10865065" y="5081911"/>
                  <a:pt x="10860682" y="5086296"/>
                  <a:pt x="10855345" y="5086296"/>
                </a:cubicBezTo>
                <a:cubicBezTo>
                  <a:pt x="10850008" y="5086296"/>
                  <a:pt x="10845625" y="5081975"/>
                  <a:pt x="10845625" y="5076573"/>
                </a:cubicBezTo>
                <a:cubicBezTo>
                  <a:pt x="10845625" y="5071170"/>
                  <a:pt x="10849945" y="5066785"/>
                  <a:pt x="10855345" y="5066785"/>
                </a:cubicBezTo>
                <a:close/>
                <a:moveTo>
                  <a:pt x="10614116" y="5066785"/>
                </a:moveTo>
                <a:cubicBezTo>
                  <a:pt x="10619516" y="5066785"/>
                  <a:pt x="10623901" y="5071234"/>
                  <a:pt x="10623901" y="5076573"/>
                </a:cubicBezTo>
                <a:cubicBezTo>
                  <a:pt x="10623901" y="5081911"/>
                  <a:pt x="10619454" y="5086296"/>
                  <a:pt x="10614116" y="5086296"/>
                </a:cubicBezTo>
                <a:cubicBezTo>
                  <a:pt x="10608780" y="5086296"/>
                  <a:pt x="10604396" y="5081975"/>
                  <a:pt x="10604396" y="5076573"/>
                </a:cubicBezTo>
                <a:cubicBezTo>
                  <a:pt x="10604396" y="5071170"/>
                  <a:pt x="10608716" y="5066785"/>
                  <a:pt x="10614116" y="5066785"/>
                </a:cubicBezTo>
                <a:close/>
                <a:moveTo>
                  <a:pt x="10372888" y="5066785"/>
                </a:moveTo>
                <a:cubicBezTo>
                  <a:pt x="10378288" y="5066785"/>
                  <a:pt x="10382673" y="5071234"/>
                  <a:pt x="10382673" y="5076573"/>
                </a:cubicBezTo>
                <a:cubicBezTo>
                  <a:pt x="10382673" y="5081911"/>
                  <a:pt x="10378225" y="5086296"/>
                  <a:pt x="10372888" y="5086296"/>
                </a:cubicBezTo>
                <a:cubicBezTo>
                  <a:pt x="10367552" y="5086296"/>
                  <a:pt x="10363168" y="5081975"/>
                  <a:pt x="10363168" y="5076573"/>
                </a:cubicBezTo>
                <a:cubicBezTo>
                  <a:pt x="10363168" y="5071170"/>
                  <a:pt x="10367488" y="5066785"/>
                  <a:pt x="10372888" y="5066785"/>
                </a:cubicBezTo>
                <a:close/>
                <a:moveTo>
                  <a:pt x="10131660" y="5066785"/>
                </a:moveTo>
                <a:cubicBezTo>
                  <a:pt x="10137060" y="5066785"/>
                  <a:pt x="10141444" y="5071234"/>
                  <a:pt x="10141444" y="5076573"/>
                </a:cubicBezTo>
                <a:cubicBezTo>
                  <a:pt x="10141444" y="5081911"/>
                  <a:pt x="10136997" y="5086296"/>
                  <a:pt x="10131660" y="5086296"/>
                </a:cubicBezTo>
                <a:cubicBezTo>
                  <a:pt x="10126323" y="5086296"/>
                  <a:pt x="10121940" y="5081975"/>
                  <a:pt x="10121940" y="5076573"/>
                </a:cubicBezTo>
                <a:cubicBezTo>
                  <a:pt x="10121940" y="5071170"/>
                  <a:pt x="10126260" y="5066785"/>
                  <a:pt x="10131660" y="5066785"/>
                </a:cubicBezTo>
                <a:close/>
                <a:moveTo>
                  <a:pt x="9890432" y="5066785"/>
                </a:moveTo>
                <a:cubicBezTo>
                  <a:pt x="9895768" y="5066785"/>
                  <a:pt x="9900152" y="5071234"/>
                  <a:pt x="9900152" y="5076573"/>
                </a:cubicBezTo>
                <a:cubicBezTo>
                  <a:pt x="9900152" y="5081911"/>
                  <a:pt x="9895832" y="5086296"/>
                  <a:pt x="9890432" y="5086296"/>
                </a:cubicBezTo>
                <a:cubicBezTo>
                  <a:pt x="9885031" y="5086296"/>
                  <a:pt x="9880648" y="5081975"/>
                  <a:pt x="9880648" y="5076573"/>
                </a:cubicBezTo>
                <a:cubicBezTo>
                  <a:pt x="9880648" y="5071170"/>
                  <a:pt x="9885031" y="5066785"/>
                  <a:pt x="9890432" y="5066785"/>
                </a:cubicBezTo>
                <a:close/>
                <a:moveTo>
                  <a:pt x="9649203" y="5066785"/>
                </a:moveTo>
                <a:cubicBezTo>
                  <a:pt x="9654540" y="5066785"/>
                  <a:pt x="9658923" y="5071234"/>
                  <a:pt x="9658923" y="5076573"/>
                </a:cubicBezTo>
                <a:cubicBezTo>
                  <a:pt x="9658923" y="5081911"/>
                  <a:pt x="9654540" y="5086296"/>
                  <a:pt x="9649203" y="5086296"/>
                </a:cubicBezTo>
                <a:cubicBezTo>
                  <a:pt x="9643866" y="5086296"/>
                  <a:pt x="9639483" y="5081975"/>
                  <a:pt x="9639483" y="5076573"/>
                </a:cubicBezTo>
                <a:cubicBezTo>
                  <a:pt x="9639483" y="5071170"/>
                  <a:pt x="9643803" y="5066785"/>
                  <a:pt x="9649203" y="5066785"/>
                </a:cubicBezTo>
                <a:close/>
                <a:moveTo>
                  <a:pt x="9417695" y="5066785"/>
                </a:moveTo>
                <a:cubicBezTo>
                  <a:pt x="9423031" y="5066785"/>
                  <a:pt x="9427416" y="5071234"/>
                  <a:pt x="9427416" y="5076573"/>
                </a:cubicBezTo>
                <a:cubicBezTo>
                  <a:pt x="9427416" y="5081911"/>
                  <a:pt x="9423095" y="5086296"/>
                  <a:pt x="9417695" y="5086296"/>
                </a:cubicBezTo>
                <a:cubicBezTo>
                  <a:pt x="9412295" y="5086296"/>
                  <a:pt x="9407911" y="5081975"/>
                  <a:pt x="9407911" y="5076573"/>
                </a:cubicBezTo>
                <a:cubicBezTo>
                  <a:pt x="9407911" y="5071170"/>
                  <a:pt x="9412295" y="5066785"/>
                  <a:pt x="9417695" y="5066785"/>
                </a:cubicBezTo>
                <a:close/>
                <a:moveTo>
                  <a:pt x="9176467" y="5066785"/>
                </a:moveTo>
                <a:cubicBezTo>
                  <a:pt x="9181803" y="5066785"/>
                  <a:pt x="9186187" y="5071234"/>
                  <a:pt x="9186187" y="5076573"/>
                </a:cubicBezTo>
                <a:cubicBezTo>
                  <a:pt x="9186187" y="5081911"/>
                  <a:pt x="9181867" y="5086296"/>
                  <a:pt x="9176467" y="5086296"/>
                </a:cubicBezTo>
                <a:cubicBezTo>
                  <a:pt x="9171066" y="5086296"/>
                  <a:pt x="9166683" y="5081975"/>
                  <a:pt x="9166683" y="5076573"/>
                </a:cubicBezTo>
                <a:cubicBezTo>
                  <a:pt x="9166683" y="5071170"/>
                  <a:pt x="9171066" y="5066785"/>
                  <a:pt x="9176467" y="5066785"/>
                </a:cubicBezTo>
                <a:close/>
                <a:moveTo>
                  <a:pt x="8935237" y="5066785"/>
                </a:moveTo>
                <a:cubicBezTo>
                  <a:pt x="8940574" y="5066785"/>
                  <a:pt x="8944958" y="5071234"/>
                  <a:pt x="8944958" y="5076573"/>
                </a:cubicBezTo>
                <a:cubicBezTo>
                  <a:pt x="8944958" y="5081911"/>
                  <a:pt x="8940638" y="5086296"/>
                  <a:pt x="8935237" y="5086296"/>
                </a:cubicBezTo>
                <a:cubicBezTo>
                  <a:pt x="8929837" y="5086296"/>
                  <a:pt x="8925454" y="5081975"/>
                  <a:pt x="8925454" y="5076573"/>
                </a:cubicBezTo>
                <a:cubicBezTo>
                  <a:pt x="8925454" y="5071170"/>
                  <a:pt x="8929837" y="5066785"/>
                  <a:pt x="8935237" y="5066785"/>
                </a:cubicBezTo>
                <a:close/>
                <a:moveTo>
                  <a:pt x="8694009" y="5066785"/>
                </a:moveTo>
                <a:cubicBezTo>
                  <a:pt x="8699346" y="5066785"/>
                  <a:pt x="8703730" y="5071234"/>
                  <a:pt x="8703730" y="5076573"/>
                </a:cubicBezTo>
                <a:cubicBezTo>
                  <a:pt x="8703730" y="5081911"/>
                  <a:pt x="8699346" y="5086296"/>
                  <a:pt x="8694009" y="5086296"/>
                </a:cubicBezTo>
                <a:cubicBezTo>
                  <a:pt x="8688673" y="5086296"/>
                  <a:pt x="8684289" y="5081975"/>
                  <a:pt x="8684289" y="5076573"/>
                </a:cubicBezTo>
                <a:cubicBezTo>
                  <a:pt x="8684289" y="5071170"/>
                  <a:pt x="8688609" y="5066785"/>
                  <a:pt x="8694009" y="5066785"/>
                </a:cubicBezTo>
                <a:close/>
                <a:moveTo>
                  <a:pt x="8452781" y="5066785"/>
                </a:moveTo>
                <a:cubicBezTo>
                  <a:pt x="8458181" y="5066785"/>
                  <a:pt x="8462566" y="5071234"/>
                  <a:pt x="8462566" y="5076573"/>
                </a:cubicBezTo>
                <a:cubicBezTo>
                  <a:pt x="8462566" y="5081911"/>
                  <a:pt x="8458118" y="5086296"/>
                  <a:pt x="8452781" y="5086296"/>
                </a:cubicBezTo>
                <a:cubicBezTo>
                  <a:pt x="8447445" y="5086296"/>
                  <a:pt x="8443061" y="5081975"/>
                  <a:pt x="8443061" y="5076573"/>
                </a:cubicBezTo>
                <a:cubicBezTo>
                  <a:pt x="8443061" y="5071170"/>
                  <a:pt x="8447381" y="5066785"/>
                  <a:pt x="8452781" y="5066785"/>
                </a:cubicBezTo>
                <a:close/>
                <a:moveTo>
                  <a:pt x="8211553" y="5066785"/>
                </a:moveTo>
                <a:cubicBezTo>
                  <a:pt x="8216889" y="5066785"/>
                  <a:pt x="8221273" y="5071234"/>
                  <a:pt x="8221273" y="5076573"/>
                </a:cubicBezTo>
                <a:cubicBezTo>
                  <a:pt x="8221273" y="5081911"/>
                  <a:pt x="8216953" y="5086296"/>
                  <a:pt x="8211553" y="5086296"/>
                </a:cubicBezTo>
                <a:cubicBezTo>
                  <a:pt x="8206152" y="5086296"/>
                  <a:pt x="8201769" y="5081975"/>
                  <a:pt x="8201769" y="5076573"/>
                </a:cubicBezTo>
                <a:cubicBezTo>
                  <a:pt x="8201769" y="5071170"/>
                  <a:pt x="8206152" y="5066785"/>
                  <a:pt x="8211553" y="5066785"/>
                </a:cubicBezTo>
                <a:close/>
                <a:moveTo>
                  <a:pt x="7970260" y="5066785"/>
                </a:moveTo>
                <a:cubicBezTo>
                  <a:pt x="7975661" y="5066785"/>
                  <a:pt x="7980044" y="5071234"/>
                  <a:pt x="7980044" y="5076573"/>
                </a:cubicBezTo>
                <a:cubicBezTo>
                  <a:pt x="7980044" y="5081911"/>
                  <a:pt x="7975661" y="5086296"/>
                  <a:pt x="7970260" y="5086296"/>
                </a:cubicBezTo>
                <a:cubicBezTo>
                  <a:pt x="7964860" y="5086296"/>
                  <a:pt x="7960477" y="5081975"/>
                  <a:pt x="7960477" y="5076573"/>
                </a:cubicBezTo>
                <a:cubicBezTo>
                  <a:pt x="7960477" y="5071170"/>
                  <a:pt x="7964860" y="5066785"/>
                  <a:pt x="7970260" y="5066785"/>
                </a:cubicBezTo>
                <a:close/>
                <a:moveTo>
                  <a:pt x="7729032" y="5066785"/>
                </a:moveTo>
                <a:cubicBezTo>
                  <a:pt x="7734369" y="5066785"/>
                  <a:pt x="7738753" y="5071234"/>
                  <a:pt x="7738753" y="5076573"/>
                </a:cubicBezTo>
                <a:cubicBezTo>
                  <a:pt x="7738753" y="5081911"/>
                  <a:pt x="7734432" y="5086296"/>
                  <a:pt x="7729032" y="5086296"/>
                </a:cubicBezTo>
                <a:cubicBezTo>
                  <a:pt x="7723632" y="5086296"/>
                  <a:pt x="7719249" y="5081975"/>
                  <a:pt x="7719249" y="5076573"/>
                </a:cubicBezTo>
                <a:cubicBezTo>
                  <a:pt x="7719249" y="5071170"/>
                  <a:pt x="7723632" y="5066785"/>
                  <a:pt x="7729032" y="5066785"/>
                </a:cubicBezTo>
                <a:close/>
                <a:moveTo>
                  <a:pt x="7487803" y="5066785"/>
                </a:moveTo>
                <a:cubicBezTo>
                  <a:pt x="7493139" y="5066785"/>
                  <a:pt x="7497524" y="5071234"/>
                  <a:pt x="7497524" y="5076573"/>
                </a:cubicBezTo>
                <a:cubicBezTo>
                  <a:pt x="7497524" y="5081911"/>
                  <a:pt x="7493203" y="5086296"/>
                  <a:pt x="7487803" y="5086296"/>
                </a:cubicBezTo>
                <a:cubicBezTo>
                  <a:pt x="7482403" y="5086296"/>
                  <a:pt x="7478019" y="5081975"/>
                  <a:pt x="7478019" y="5076573"/>
                </a:cubicBezTo>
                <a:cubicBezTo>
                  <a:pt x="7478019" y="5071170"/>
                  <a:pt x="7482403" y="5066785"/>
                  <a:pt x="7487803" y="5066785"/>
                </a:cubicBezTo>
                <a:close/>
                <a:moveTo>
                  <a:pt x="7246575" y="5066785"/>
                </a:moveTo>
                <a:cubicBezTo>
                  <a:pt x="7251975" y="5066785"/>
                  <a:pt x="7256359" y="5071234"/>
                  <a:pt x="7256359" y="5076573"/>
                </a:cubicBezTo>
                <a:cubicBezTo>
                  <a:pt x="7256359" y="5081911"/>
                  <a:pt x="7251912" y="5086296"/>
                  <a:pt x="7246575" y="5086296"/>
                </a:cubicBezTo>
                <a:cubicBezTo>
                  <a:pt x="7241238" y="5086296"/>
                  <a:pt x="7236855" y="5081975"/>
                  <a:pt x="7236855" y="5076573"/>
                </a:cubicBezTo>
                <a:cubicBezTo>
                  <a:pt x="7236855" y="5071170"/>
                  <a:pt x="7241175" y="5066785"/>
                  <a:pt x="7246575" y="5066785"/>
                </a:cubicBezTo>
                <a:close/>
                <a:moveTo>
                  <a:pt x="7005346" y="5066785"/>
                </a:moveTo>
                <a:cubicBezTo>
                  <a:pt x="7010746" y="5066785"/>
                  <a:pt x="7015130" y="5071234"/>
                  <a:pt x="7015130" y="5076573"/>
                </a:cubicBezTo>
                <a:cubicBezTo>
                  <a:pt x="7015130" y="5081911"/>
                  <a:pt x="7010683" y="5086296"/>
                  <a:pt x="7005346" y="5086296"/>
                </a:cubicBezTo>
                <a:cubicBezTo>
                  <a:pt x="7000009" y="5086296"/>
                  <a:pt x="6995626" y="5081975"/>
                  <a:pt x="6995626" y="5076573"/>
                </a:cubicBezTo>
                <a:cubicBezTo>
                  <a:pt x="6995626" y="5071170"/>
                  <a:pt x="6999946" y="5066785"/>
                  <a:pt x="7005346" y="5066785"/>
                </a:cubicBezTo>
                <a:close/>
                <a:moveTo>
                  <a:pt x="6764118" y="5066785"/>
                </a:moveTo>
                <a:cubicBezTo>
                  <a:pt x="6769518" y="5066785"/>
                  <a:pt x="6773902" y="5071234"/>
                  <a:pt x="6773902" y="5076573"/>
                </a:cubicBezTo>
                <a:cubicBezTo>
                  <a:pt x="6773902" y="5081911"/>
                  <a:pt x="6769518" y="5086296"/>
                  <a:pt x="6764118" y="5086296"/>
                </a:cubicBezTo>
                <a:cubicBezTo>
                  <a:pt x="6758718" y="5086296"/>
                  <a:pt x="6754335" y="5081975"/>
                  <a:pt x="6754335" y="5076573"/>
                </a:cubicBezTo>
                <a:cubicBezTo>
                  <a:pt x="6754335" y="5071170"/>
                  <a:pt x="6758718" y="5066785"/>
                  <a:pt x="6764118" y="5066785"/>
                </a:cubicBezTo>
                <a:close/>
                <a:moveTo>
                  <a:pt x="6522889" y="5066785"/>
                </a:moveTo>
                <a:cubicBezTo>
                  <a:pt x="6528225" y="5066785"/>
                  <a:pt x="6532610" y="5071234"/>
                  <a:pt x="6532610" y="5076573"/>
                </a:cubicBezTo>
                <a:cubicBezTo>
                  <a:pt x="6532610" y="5081911"/>
                  <a:pt x="6528289" y="5086296"/>
                  <a:pt x="6522889" y="5086296"/>
                </a:cubicBezTo>
                <a:cubicBezTo>
                  <a:pt x="6517489" y="5086296"/>
                  <a:pt x="6513105" y="5081975"/>
                  <a:pt x="6513105" y="5076573"/>
                </a:cubicBezTo>
                <a:cubicBezTo>
                  <a:pt x="6513105" y="5071170"/>
                  <a:pt x="6517489" y="5066785"/>
                  <a:pt x="6522889" y="5066785"/>
                </a:cubicBezTo>
                <a:close/>
                <a:moveTo>
                  <a:pt x="6281661" y="5066785"/>
                </a:moveTo>
                <a:cubicBezTo>
                  <a:pt x="6286997" y="5066785"/>
                  <a:pt x="6291381" y="5071234"/>
                  <a:pt x="6291381" y="5076573"/>
                </a:cubicBezTo>
                <a:cubicBezTo>
                  <a:pt x="6291381" y="5081911"/>
                  <a:pt x="6287061" y="5086296"/>
                  <a:pt x="6281661" y="5086296"/>
                </a:cubicBezTo>
                <a:cubicBezTo>
                  <a:pt x="6276261" y="5086296"/>
                  <a:pt x="6271877" y="5081975"/>
                  <a:pt x="6271877" y="5076573"/>
                </a:cubicBezTo>
                <a:cubicBezTo>
                  <a:pt x="6271877" y="5071170"/>
                  <a:pt x="6276261" y="5066785"/>
                  <a:pt x="6281661" y="5066785"/>
                </a:cubicBezTo>
                <a:close/>
                <a:moveTo>
                  <a:pt x="6040432" y="5066785"/>
                </a:moveTo>
                <a:cubicBezTo>
                  <a:pt x="6045832" y="5066785"/>
                  <a:pt x="6050216" y="5071234"/>
                  <a:pt x="6050216" y="5076573"/>
                </a:cubicBezTo>
                <a:cubicBezTo>
                  <a:pt x="6050216" y="5081911"/>
                  <a:pt x="6045769" y="5086296"/>
                  <a:pt x="6040432" y="5086296"/>
                </a:cubicBezTo>
                <a:cubicBezTo>
                  <a:pt x="6035095" y="5086296"/>
                  <a:pt x="6030712" y="5081975"/>
                  <a:pt x="6030712" y="5076573"/>
                </a:cubicBezTo>
                <a:cubicBezTo>
                  <a:pt x="6030712" y="5071170"/>
                  <a:pt x="6035032" y="5066785"/>
                  <a:pt x="6040432" y="5066785"/>
                </a:cubicBezTo>
                <a:close/>
                <a:moveTo>
                  <a:pt x="5799205" y="5066785"/>
                </a:moveTo>
                <a:cubicBezTo>
                  <a:pt x="5804606" y="5066785"/>
                  <a:pt x="5808989" y="5071234"/>
                  <a:pt x="5808989" y="5076573"/>
                </a:cubicBezTo>
                <a:cubicBezTo>
                  <a:pt x="5808989" y="5081911"/>
                  <a:pt x="5804542" y="5086296"/>
                  <a:pt x="5799205" y="5086296"/>
                </a:cubicBezTo>
                <a:cubicBezTo>
                  <a:pt x="5793870" y="5086296"/>
                  <a:pt x="5789486" y="5081975"/>
                  <a:pt x="5789486" y="5076573"/>
                </a:cubicBezTo>
                <a:cubicBezTo>
                  <a:pt x="5789486" y="5071170"/>
                  <a:pt x="5793806" y="5066785"/>
                  <a:pt x="5799205" y="5066785"/>
                </a:cubicBezTo>
                <a:close/>
                <a:moveTo>
                  <a:pt x="5557992" y="5066785"/>
                </a:moveTo>
                <a:cubicBezTo>
                  <a:pt x="5563392" y="5066785"/>
                  <a:pt x="5567774" y="5071234"/>
                  <a:pt x="5567774" y="5076573"/>
                </a:cubicBezTo>
                <a:cubicBezTo>
                  <a:pt x="5567774" y="5081911"/>
                  <a:pt x="5563392" y="5086296"/>
                  <a:pt x="5557992" y="5086296"/>
                </a:cubicBezTo>
                <a:cubicBezTo>
                  <a:pt x="5552592" y="5086296"/>
                  <a:pt x="5548208" y="5081975"/>
                  <a:pt x="5548208" y="5076573"/>
                </a:cubicBezTo>
                <a:cubicBezTo>
                  <a:pt x="5548208" y="5071170"/>
                  <a:pt x="5552592" y="5066785"/>
                  <a:pt x="5557992" y="5066785"/>
                </a:cubicBezTo>
                <a:close/>
                <a:moveTo>
                  <a:pt x="5316710" y="5066785"/>
                </a:moveTo>
                <a:cubicBezTo>
                  <a:pt x="5322044" y="5066785"/>
                  <a:pt x="5326429" y="5071234"/>
                  <a:pt x="5326429" y="5076573"/>
                </a:cubicBezTo>
                <a:cubicBezTo>
                  <a:pt x="5326429" y="5081911"/>
                  <a:pt x="5322105" y="5086296"/>
                  <a:pt x="5316710" y="5086296"/>
                </a:cubicBezTo>
                <a:cubicBezTo>
                  <a:pt x="5311316" y="5086296"/>
                  <a:pt x="5306924" y="5081975"/>
                  <a:pt x="5306924" y="5076573"/>
                </a:cubicBezTo>
                <a:cubicBezTo>
                  <a:pt x="5306924" y="5071170"/>
                  <a:pt x="5311316" y="5066785"/>
                  <a:pt x="5316710" y="5066785"/>
                </a:cubicBezTo>
                <a:close/>
                <a:moveTo>
                  <a:pt x="5075486" y="5066785"/>
                </a:moveTo>
                <a:cubicBezTo>
                  <a:pt x="5080820" y="5066785"/>
                  <a:pt x="5085202" y="5071234"/>
                  <a:pt x="5085202" y="5076573"/>
                </a:cubicBezTo>
                <a:cubicBezTo>
                  <a:pt x="5085202" y="5081911"/>
                  <a:pt x="5080885" y="5086296"/>
                  <a:pt x="5075486" y="5086296"/>
                </a:cubicBezTo>
                <a:cubicBezTo>
                  <a:pt x="5070087" y="5086296"/>
                  <a:pt x="5065705" y="5081975"/>
                  <a:pt x="5065705" y="5076573"/>
                </a:cubicBezTo>
                <a:cubicBezTo>
                  <a:pt x="5065705" y="5071170"/>
                  <a:pt x="5070087" y="5066785"/>
                  <a:pt x="5075486" y="5066785"/>
                </a:cubicBezTo>
                <a:close/>
                <a:moveTo>
                  <a:pt x="4834252" y="5066785"/>
                </a:moveTo>
                <a:cubicBezTo>
                  <a:pt x="4839658" y="5066785"/>
                  <a:pt x="4844040" y="5071234"/>
                  <a:pt x="4844040" y="5076573"/>
                </a:cubicBezTo>
                <a:cubicBezTo>
                  <a:pt x="4844040" y="5081911"/>
                  <a:pt x="4839595" y="5086296"/>
                  <a:pt x="4834252" y="5086296"/>
                </a:cubicBezTo>
                <a:cubicBezTo>
                  <a:pt x="4828917" y="5086296"/>
                  <a:pt x="4824534" y="5081975"/>
                  <a:pt x="4824534" y="5076573"/>
                </a:cubicBezTo>
                <a:cubicBezTo>
                  <a:pt x="4824534" y="5071170"/>
                  <a:pt x="4828853" y="5066785"/>
                  <a:pt x="4834252" y="5066785"/>
                </a:cubicBezTo>
                <a:close/>
                <a:moveTo>
                  <a:pt x="4593019" y="5066785"/>
                </a:moveTo>
                <a:cubicBezTo>
                  <a:pt x="4598416" y="5066785"/>
                  <a:pt x="4602795" y="5071234"/>
                  <a:pt x="4602795" y="5076573"/>
                </a:cubicBezTo>
                <a:cubicBezTo>
                  <a:pt x="4602795" y="5081911"/>
                  <a:pt x="4598353" y="5086296"/>
                  <a:pt x="4593019" y="5086296"/>
                </a:cubicBezTo>
                <a:cubicBezTo>
                  <a:pt x="4587686" y="5086296"/>
                  <a:pt x="4583304" y="5081975"/>
                  <a:pt x="4583304" y="5076573"/>
                </a:cubicBezTo>
                <a:cubicBezTo>
                  <a:pt x="4583304" y="5071170"/>
                  <a:pt x="4587622" y="5066785"/>
                  <a:pt x="4593019" y="5066785"/>
                </a:cubicBezTo>
                <a:close/>
                <a:moveTo>
                  <a:pt x="4351806" y="5066785"/>
                </a:moveTo>
                <a:cubicBezTo>
                  <a:pt x="4357195" y="5066785"/>
                  <a:pt x="4361580" y="5071234"/>
                  <a:pt x="4361580" y="5076573"/>
                </a:cubicBezTo>
                <a:cubicBezTo>
                  <a:pt x="4361580" y="5081911"/>
                  <a:pt x="4357195" y="5086296"/>
                  <a:pt x="4351806" y="5086296"/>
                </a:cubicBezTo>
                <a:cubicBezTo>
                  <a:pt x="4346397" y="5086296"/>
                  <a:pt x="4342006" y="5081975"/>
                  <a:pt x="4342006" y="5076573"/>
                </a:cubicBezTo>
                <a:cubicBezTo>
                  <a:pt x="4342006" y="5071170"/>
                  <a:pt x="4346397" y="5066785"/>
                  <a:pt x="4351806" y="5066785"/>
                </a:cubicBezTo>
                <a:close/>
                <a:moveTo>
                  <a:pt x="4110581" y="5066785"/>
                </a:moveTo>
                <a:cubicBezTo>
                  <a:pt x="4115986" y="5066785"/>
                  <a:pt x="4120362" y="5071234"/>
                  <a:pt x="4120362" y="5076573"/>
                </a:cubicBezTo>
                <a:cubicBezTo>
                  <a:pt x="4120362" y="5081911"/>
                  <a:pt x="4115986" y="5086296"/>
                  <a:pt x="4110581" y="5086296"/>
                </a:cubicBezTo>
                <a:cubicBezTo>
                  <a:pt x="4105180" y="5086296"/>
                  <a:pt x="4100799" y="5081975"/>
                  <a:pt x="4100799" y="5076573"/>
                </a:cubicBezTo>
                <a:cubicBezTo>
                  <a:pt x="4100799" y="5071170"/>
                  <a:pt x="4105180" y="5066785"/>
                  <a:pt x="4110581" y="5066785"/>
                </a:cubicBezTo>
                <a:close/>
                <a:moveTo>
                  <a:pt x="3869431" y="5066785"/>
                </a:moveTo>
                <a:cubicBezTo>
                  <a:pt x="3874765" y="5066785"/>
                  <a:pt x="3879151" y="5071234"/>
                  <a:pt x="3879151" y="5076573"/>
                </a:cubicBezTo>
                <a:cubicBezTo>
                  <a:pt x="3879151" y="5081911"/>
                  <a:pt x="3874828" y="5086296"/>
                  <a:pt x="3869431" y="5086296"/>
                </a:cubicBezTo>
                <a:cubicBezTo>
                  <a:pt x="3864032" y="5086296"/>
                  <a:pt x="3859648" y="5081975"/>
                  <a:pt x="3859648" y="5076573"/>
                </a:cubicBezTo>
                <a:cubicBezTo>
                  <a:pt x="3859648" y="5071170"/>
                  <a:pt x="3864032" y="5066785"/>
                  <a:pt x="3869431" y="5066785"/>
                </a:cubicBezTo>
                <a:close/>
                <a:moveTo>
                  <a:pt x="3628212" y="5066785"/>
                </a:moveTo>
                <a:cubicBezTo>
                  <a:pt x="3633533" y="5066785"/>
                  <a:pt x="3637936" y="5071234"/>
                  <a:pt x="3637936" y="5076573"/>
                </a:cubicBezTo>
                <a:cubicBezTo>
                  <a:pt x="3637936" y="5081911"/>
                  <a:pt x="3633597" y="5086296"/>
                  <a:pt x="3628212" y="5086296"/>
                </a:cubicBezTo>
                <a:cubicBezTo>
                  <a:pt x="3622815" y="5086296"/>
                  <a:pt x="3618432" y="5081975"/>
                  <a:pt x="3618432" y="5076573"/>
                </a:cubicBezTo>
                <a:cubicBezTo>
                  <a:pt x="3618432" y="5071170"/>
                  <a:pt x="3622815" y="5066785"/>
                  <a:pt x="3628212" y="5066785"/>
                </a:cubicBezTo>
                <a:close/>
                <a:moveTo>
                  <a:pt x="3386959" y="5066785"/>
                </a:moveTo>
                <a:cubicBezTo>
                  <a:pt x="3392360" y="5066785"/>
                  <a:pt x="3396745" y="5071234"/>
                  <a:pt x="3396745" y="5076573"/>
                </a:cubicBezTo>
                <a:cubicBezTo>
                  <a:pt x="3396745" y="5081911"/>
                  <a:pt x="3392296" y="5086296"/>
                  <a:pt x="3386959" y="5086296"/>
                </a:cubicBezTo>
                <a:cubicBezTo>
                  <a:pt x="3381622" y="5086296"/>
                  <a:pt x="3377237" y="5081975"/>
                  <a:pt x="3377237" y="5076573"/>
                </a:cubicBezTo>
                <a:cubicBezTo>
                  <a:pt x="3377237" y="5071170"/>
                  <a:pt x="3381558" y="5066785"/>
                  <a:pt x="3386959" y="5066785"/>
                </a:cubicBezTo>
                <a:close/>
                <a:moveTo>
                  <a:pt x="3145752" y="5066785"/>
                </a:moveTo>
                <a:cubicBezTo>
                  <a:pt x="3151151" y="5066785"/>
                  <a:pt x="3155534" y="5071234"/>
                  <a:pt x="3155534" y="5076573"/>
                </a:cubicBezTo>
                <a:cubicBezTo>
                  <a:pt x="3155534" y="5081911"/>
                  <a:pt x="3151087" y="5086296"/>
                  <a:pt x="3145752" y="5086296"/>
                </a:cubicBezTo>
                <a:cubicBezTo>
                  <a:pt x="3140417" y="5086296"/>
                  <a:pt x="3136034" y="5081975"/>
                  <a:pt x="3136034" y="5076573"/>
                </a:cubicBezTo>
                <a:cubicBezTo>
                  <a:pt x="3136034" y="5071170"/>
                  <a:pt x="3140353" y="5066785"/>
                  <a:pt x="3145752" y="5066785"/>
                </a:cubicBezTo>
                <a:close/>
                <a:moveTo>
                  <a:pt x="2904574" y="5066785"/>
                </a:moveTo>
                <a:cubicBezTo>
                  <a:pt x="2909974" y="5066785"/>
                  <a:pt x="2914357" y="5071234"/>
                  <a:pt x="2914357" y="5076573"/>
                </a:cubicBezTo>
                <a:cubicBezTo>
                  <a:pt x="2914357" y="5081911"/>
                  <a:pt x="2909974" y="5086296"/>
                  <a:pt x="2904574" y="5086296"/>
                </a:cubicBezTo>
                <a:cubicBezTo>
                  <a:pt x="2899176" y="5086296"/>
                  <a:pt x="2894792" y="5081975"/>
                  <a:pt x="2894792" y="5076573"/>
                </a:cubicBezTo>
                <a:cubicBezTo>
                  <a:pt x="2894792" y="5071170"/>
                  <a:pt x="2899176" y="5066785"/>
                  <a:pt x="2904574" y="5066785"/>
                </a:cubicBezTo>
                <a:close/>
                <a:moveTo>
                  <a:pt x="2663275" y="5066785"/>
                </a:moveTo>
                <a:cubicBezTo>
                  <a:pt x="2668613" y="5066785"/>
                  <a:pt x="2673000" y="5071234"/>
                  <a:pt x="2673000" y="5076573"/>
                </a:cubicBezTo>
                <a:cubicBezTo>
                  <a:pt x="2673000" y="5081911"/>
                  <a:pt x="2668677" y="5086296"/>
                  <a:pt x="2663275" y="5086296"/>
                </a:cubicBezTo>
                <a:cubicBezTo>
                  <a:pt x="2657878" y="5086296"/>
                  <a:pt x="2653493" y="5081975"/>
                  <a:pt x="2653493" y="5076573"/>
                </a:cubicBezTo>
                <a:cubicBezTo>
                  <a:pt x="2653493" y="5071170"/>
                  <a:pt x="2657878" y="5066785"/>
                  <a:pt x="2663275" y="5066785"/>
                </a:cubicBezTo>
                <a:close/>
                <a:moveTo>
                  <a:pt x="2422039" y="5066785"/>
                </a:moveTo>
                <a:cubicBezTo>
                  <a:pt x="2427372" y="5066785"/>
                  <a:pt x="2431755" y="5071234"/>
                  <a:pt x="2431755" y="5076573"/>
                </a:cubicBezTo>
                <a:cubicBezTo>
                  <a:pt x="2431755" y="5081911"/>
                  <a:pt x="2427436" y="5086296"/>
                  <a:pt x="2422039" y="5086296"/>
                </a:cubicBezTo>
                <a:cubicBezTo>
                  <a:pt x="2416641" y="5086296"/>
                  <a:pt x="2412259" y="5081975"/>
                  <a:pt x="2412259" y="5076573"/>
                </a:cubicBezTo>
                <a:cubicBezTo>
                  <a:pt x="2412259" y="5071170"/>
                  <a:pt x="2416641" y="5066785"/>
                  <a:pt x="2422039" y="5066785"/>
                </a:cubicBezTo>
                <a:close/>
                <a:moveTo>
                  <a:pt x="2180796" y="5066785"/>
                </a:moveTo>
                <a:cubicBezTo>
                  <a:pt x="2186202" y="5066785"/>
                  <a:pt x="2190581" y="5071234"/>
                  <a:pt x="2190581" y="5076573"/>
                </a:cubicBezTo>
                <a:cubicBezTo>
                  <a:pt x="2190581" y="5081911"/>
                  <a:pt x="2186136" y="5086296"/>
                  <a:pt x="2180796" y="5086296"/>
                </a:cubicBezTo>
                <a:cubicBezTo>
                  <a:pt x="2175475" y="5086296"/>
                  <a:pt x="2171085" y="5081975"/>
                  <a:pt x="2171085" y="5076573"/>
                </a:cubicBezTo>
                <a:cubicBezTo>
                  <a:pt x="2171085" y="5071170"/>
                  <a:pt x="2175412" y="5066785"/>
                  <a:pt x="2180796" y="5066785"/>
                </a:cubicBezTo>
                <a:close/>
                <a:moveTo>
                  <a:pt x="1939584" y="5066785"/>
                </a:moveTo>
                <a:cubicBezTo>
                  <a:pt x="1944983" y="5066785"/>
                  <a:pt x="1949367" y="5071234"/>
                  <a:pt x="1949367" y="5076573"/>
                </a:cubicBezTo>
                <a:cubicBezTo>
                  <a:pt x="1949367" y="5081911"/>
                  <a:pt x="1944920" y="5086296"/>
                  <a:pt x="1939584" y="5086296"/>
                </a:cubicBezTo>
                <a:cubicBezTo>
                  <a:pt x="1934247" y="5086296"/>
                  <a:pt x="1929861" y="5081975"/>
                  <a:pt x="1929861" y="5076573"/>
                </a:cubicBezTo>
                <a:cubicBezTo>
                  <a:pt x="1929861" y="5071170"/>
                  <a:pt x="1934184" y="5066785"/>
                  <a:pt x="1939584" y="5066785"/>
                </a:cubicBezTo>
                <a:close/>
                <a:moveTo>
                  <a:pt x="1698333" y="5066785"/>
                </a:moveTo>
                <a:cubicBezTo>
                  <a:pt x="1703734" y="5066785"/>
                  <a:pt x="1708119" y="5071234"/>
                  <a:pt x="1708119" y="5076573"/>
                </a:cubicBezTo>
                <a:cubicBezTo>
                  <a:pt x="1708119" y="5081911"/>
                  <a:pt x="1703734" y="5086296"/>
                  <a:pt x="1698333" y="5086296"/>
                </a:cubicBezTo>
                <a:cubicBezTo>
                  <a:pt x="1692931" y="5086296"/>
                  <a:pt x="1688548" y="5081975"/>
                  <a:pt x="1688548" y="5076573"/>
                </a:cubicBezTo>
                <a:cubicBezTo>
                  <a:pt x="1688548" y="5071170"/>
                  <a:pt x="1692931" y="5066785"/>
                  <a:pt x="1698333" y="5066785"/>
                </a:cubicBezTo>
                <a:close/>
                <a:moveTo>
                  <a:pt x="1457108" y="5066785"/>
                </a:moveTo>
                <a:cubicBezTo>
                  <a:pt x="1462444" y="5066785"/>
                  <a:pt x="1466828" y="5071234"/>
                  <a:pt x="1466828" y="5076573"/>
                </a:cubicBezTo>
                <a:cubicBezTo>
                  <a:pt x="1466828" y="5081911"/>
                  <a:pt x="1462508" y="5086296"/>
                  <a:pt x="1457108" y="5086296"/>
                </a:cubicBezTo>
                <a:cubicBezTo>
                  <a:pt x="1451708" y="5086296"/>
                  <a:pt x="1447324" y="5081975"/>
                  <a:pt x="1447324" y="5076573"/>
                </a:cubicBezTo>
                <a:cubicBezTo>
                  <a:pt x="1447324" y="5071170"/>
                  <a:pt x="1451708" y="5066785"/>
                  <a:pt x="1457108" y="5066785"/>
                </a:cubicBezTo>
                <a:close/>
                <a:moveTo>
                  <a:pt x="1215887" y="5066785"/>
                </a:moveTo>
                <a:cubicBezTo>
                  <a:pt x="1221287" y="5066785"/>
                  <a:pt x="1225671" y="5071234"/>
                  <a:pt x="1225671" y="5076573"/>
                </a:cubicBezTo>
                <a:cubicBezTo>
                  <a:pt x="1225671" y="5081911"/>
                  <a:pt x="1221224" y="5086296"/>
                  <a:pt x="1215887" y="5086296"/>
                </a:cubicBezTo>
                <a:cubicBezTo>
                  <a:pt x="1210551" y="5086296"/>
                  <a:pt x="1206167" y="5081975"/>
                  <a:pt x="1206167" y="5076573"/>
                </a:cubicBezTo>
                <a:cubicBezTo>
                  <a:pt x="1206167" y="5071170"/>
                  <a:pt x="1210487" y="5066785"/>
                  <a:pt x="1215887" y="5066785"/>
                </a:cubicBezTo>
                <a:close/>
                <a:moveTo>
                  <a:pt x="974667" y="5066785"/>
                </a:moveTo>
                <a:cubicBezTo>
                  <a:pt x="980067" y="5066785"/>
                  <a:pt x="984451" y="5071234"/>
                  <a:pt x="984451" y="5076573"/>
                </a:cubicBezTo>
                <a:cubicBezTo>
                  <a:pt x="984451" y="5081911"/>
                  <a:pt x="980004" y="5086296"/>
                  <a:pt x="974667" y="5086296"/>
                </a:cubicBezTo>
                <a:cubicBezTo>
                  <a:pt x="969331" y="5086296"/>
                  <a:pt x="964947" y="5081975"/>
                  <a:pt x="964947" y="5076573"/>
                </a:cubicBezTo>
                <a:cubicBezTo>
                  <a:pt x="964947" y="5071170"/>
                  <a:pt x="969267" y="5066785"/>
                  <a:pt x="974667" y="5066785"/>
                </a:cubicBezTo>
                <a:close/>
                <a:moveTo>
                  <a:pt x="733447" y="5066785"/>
                </a:moveTo>
                <a:cubicBezTo>
                  <a:pt x="738783" y="5066785"/>
                  <a:pt x="743167" y="5071234"/>
                  <a:pt x="743167" y="5076573"/>
                </a:cubicBezTo>
                <a:cubicBezTo>
                  <a:pt x="743167" y="5081911"/>
                  <a:pt x="738847" y="5086296"/>
                  <a:pt x="733447" y="5086296"/>
                </a:cubicBezTo>
                <a:cubicBezTo>
                  <a:pt x="728047" y="5086296"/>
                  <a:pt x="723663" y="5081975"/>
                  <a:pt x="723663" y="5076573"/>
                </a:cubicBezTo>
                <a:cubicBezTo>
                  <a:pt x="723663" y="5071170"/>
                  <a:pt x="728047" y="5066785"/>
                  <a:pt x="733447" y="5066785"/>
                </a:cubicBezTo>
                <a:close/>
                <a:moveTo>
                  <a:pt x="492226" y="5066785"/>
                </a:moveTo>
                <a:cubicBezTo>
                  <a:pt x="497562" y="5066785"/>
                  <a:pt x="501946" y="5071234"/>
                  <a:pt x="501946" y="5076573"/>
                </a:cubicBezTo>
                <a:cubicBezTo>
                  <a:pt x="501946" y="5081911"/>
                  <a:pt x="497626" y="5086296"/>
                  <a:pt x="492226" y="5086296"/>
                </a:cubicBezTo>
                <a:cubicBezTo>
                  <a:pt x="486826" y="5086296"/>
                  <a:pt x="482442" y="5081975"/>
                  <a:pt x="482442" y="5076573"/>
                </a:cubicBezTo>
                <a:cubicBezTo>
                  <a:pt x="482442" y="5071170"/>
                  <a:pt x="486826" y="5066785"/>
                  <a:pt x="492226" y="5066785"/>
                </a:cubicBezTo>
                <a:close/>
                <a:moveTo>
                  <a:pt x="251007" y="5066785"/>
                </a:moveTo>
                <a:cubicBezTo>
                  <a:pt x="256407" y="5066785"/>
                  <a:pt x="260791" y="5071234"/>
                  <a:pt x="260791" y="5076573"/>
                </a:cubicBezTo>
                <a:cubicBezTo>
                  <a:pt x="260791" y="5081911"/>
                  <a:pt x="256343" y="5086296"/>
                  <a:pt x="251007" y="5086296"/>
                </a:cubicBezTo>
                <a:cubicBezTo>
                  <a:pt x="245671" y="5086296"/>
                  <a:pt x="241287" y="5081975"/>
                  <a:pt x="241287" y="5076573"/>
                </a:cubicBezTo>
                <a:cubicBezTo>
                  <a:pt x="241287" y="5071170"/>
                  <a:pt x="245607" y="5066785"/>
                  <a:pt x="251007" y="5066785"/>
                </a:cubicBezTo>
                <a:close/>
                <a:moveTo>
                  <a:pt x="9723" y="5066785"/>
                </a:moveTo>
                <a:cubicBezTo>
                  <a:pt x="15123" y="5066785"/>
                  <a:pt x="19507" y="5071234"/>
                  <a:pt x="19507" y="5076573"/>
                </a:cubicBezTo>
                <a:cubicBezTo>
                  <a:pt x="19507" y="5081911"/>
                  <a:pt x="15060" y="5086296"/>
                  <a:pt x="9723" y="5086296"/>
                </a:cubicBezTo>
                <a:cubicBezTo>
                  <a:pt x="4387" y="5086296"/>
                  <a:pt x="4" y="5081975"/>
                  <a:pt x="4" y="5076573"/>
                </a:cubicBezTo>
                <a:cubicBezTo>
                  <a:pt x="4" y="5071170"/>
                  <a:pt x="4323" y="5066785"/>
                  <a:pt x="9723" y="5066785"/>
                </a:cubicBezTo>
                <a:close/>
                <a:moveTo>
                  <a:pt x="11820259" y="4825534"/>
                </a:moveTo>
                <a:cubicBezTo>
                  <a:pt x="11825659" y="4825534"/>
                  <a:pt x="11830043" y="4829856"/>
                  <a:pt x="11830043" y="4835258"/>
                </a:cubicBezTo>
                <a:cubicBezTo>
                  <a:pt x="11830043" y="4840660"/>
                  <a:pt x="11825596" y="4845045"/>
                  <a:pt x="11820259" y="4845045"/>
                </a:cubicBezTo>
                <a:cubicBezTo>
                  <a:pt x="11814922" y="4845045"/>
                  <a:pt x="11810539" y="4840596"/>
                  <a:pt x="11810539" y="4835258"/>
                </a:cubicBezTo>
                <a:cubicBezTo>
                  <a:pt x="11810539" y="4829919"/>
                  <a:pt x="11814859" y="4825534"/>
                  <a:pt x="11820259" y="4825534"/>
                </a:cubicBezTo>
                <a:close/>
                <a:moveTo>
                  <a:pt x="11579030" y="4825534"/>
                </a:moveTo>
                <a:cubicBezTo>
                  <a:pt x="11584430" y="4825534"/>
                  <a:pt x="11588815" y="4829856"/>
                  <a:pt x="11588815" y="4835258"/>
                </a:cubicBezTo>
                <a:cubicBezTo>
                  <a:pt x="11588815" y="4840660"/>
                  <a:pt x="11584367" y="4845045"/>
                  <a:pt x="11579030" y="4845045"/>
                </a:cubicBezTo>
                <a:cubicBezTo>
                  <a:pt x="11573694" y="4845045"/>
                  <a:pt x="11569310" y="4840596"/>
                  <a:pt x="11569310" y="4835258"/>
                </a:cubicBezTo>
                <a:cubicBezTo>
                  <a:pt x="11569310" y="4829919"/>
                  <a:pt x="11573630" y="4825534"/>
                  <a:pt x="11579030" y="4825534"/>
                </a:cubicBezTo>
                <a:close/>
                <a:moveTo>
                  <a:pt x="11337802" y="4825534"/>
                </a:moveTo>
                <a:cubicBezTo>
                  <a:pt x="11343202" y="4825534"/>
                  <a:pt x="11347587" y="4829856"/>
                  <a:pt x="11347587" y="4835258"/>
                </a:cubicBezTo>
                <a:cubicBezTo>
                  <a:pt x="11347587" y="4840660"/>
                  <a:pt x="11343139" y="4845045"/>
                  <a:pt x="11337802" y="4845045"/>
                </a:cubicBezTo>
                <a:cubicBezTo>
                  <a:pt x="11332466" y="4845045"/>
                  <a:pt x="11328082" y="4840596"/>
                  <a:pt x="11328082" y="4835258"/>
                </a:cubicBezTo>
                <a:cubicBezTo>
                  <a:pt x="11328082" y="4829919"/>
                  <a:pt x="11332402" y="4825534"/>
                  <a:pt x="11337802" y="4825534"/>
                </a:cubicBezTo>
                <a:close/>
                <a:moveTo>
                  <a:pt x="11096574" y="4825534"/>
                </a:moveTo>
                <a:cubicBezTo>
                  <a:pt x="11101910" y="4825534"/>
                  <a:pt x="11106294" y="4829856"/>
                  <a:pt x="11106294" y="4835258"/>
                </a:cubicBezTo>
                <a:cubicBezTo>
                  <a:pt x="11106294" y="4840660"/>
                  <a:pt x="11101974" y="4845045"/>
                  <a:pt x="11096574" y="4845045"/>
                </a:cubicBezTo>
                <a:cubicBezTo>
                  <a:pt x="11091174" y="4845045"/>
                  <a:pt x="11086790" y="4840596"/>
                  <a:pt x="11086790" y="4835258"/>
                </a:cubicBezTo>
                <a:cubicBezTo>
                  <a:pt x="11086790" y="4829919"/>
                  <a:pt x="11091174" y="4825534"/>
                  <a:pt x="11096574" y="4825534"/>
                </a:cubicBezTo>
                <a:close/>
                <a:moveTo>
                  <a:pt x="10855345" y="4825534"/>
                </a:moveTo>
                <a:cubicBezTo>
                  <a:pt x="10860682" y="4825534"/>
                  <a:pt x="10865065" y="4829856"/>
                  <a:pt x="10865065" y="4835258"/>
                </a:cubicBezTo>
                <a:cubicBezTo>
                  <a:pt x="10865065" y="4840660"/>
                  <a:pt x="10860682" y="4845045"/>
                  <a:pt x="10855345" y="4845045"/>
                </a:cubicBezTo>
                <a:cubicBezTo>
                  <a:pt x="10850008" y="4845045"/>
                  <a:pt x="10845625" y="4840596"/>
                  <a:pt x="10845625" y="4835258"/>
                </a:cubicBezTo>
                <a:cubicBezTo>
                  <a:pt x="10845625" y="4829919"/>
                  <a:pt x="10849945" y="4825534"/>
                  <a:pt x="10855345" y="4825534"/>
                </a:cubicBezTo>
                <a:close/>
                <a:moveTo>
                  <a:pt x="10614116" y="4825534"/>
                </a:moveTo>
                <a:cubicBezTo>
                  <a:pt x="10619516" y="4825534"/>
                  <a:pt x="10623901" y="4829856"/>
                  <a:pt x="10623901" y="4835258"/>
                </a:cubicBezTo>
                <a:cubicBezTo>
                  <a:pt x="10623901" y="4840660"/>
                  <a:pt x="10619454" y="4845045"/>
                  <a:pt x="10614116" y="4845045"/>
                </a:cubicBezTo>
                <a:cubicBezTo>
                  <a:pt x="10608780" y="4845045"/>
                  <a:pt x="10604396" y="4840596"/>
                  <a:pt x="10604396" y="4835258"/>
                </a:cubicBezTo>
                <a:cubicBezTo>
                  <a:pt x="10604396" y="4829919"/>
                  <a:pt x="10608716" y="4825534"/>
                  <a:pt x="10614116" y="4825534"/>
                </a:cubicBezTo>
                <a:close/>
                <a:moveTo>
                  <a:pt x="10372888" y="4825534"/>
                </a:moveTo>
                <a:cubicBezTo>
                  <a:pt x="10378288" y="4825534"/>
                  <a:pt x="10382673" y="4829856"/>
                  <a:pt x="10382673" y="4835258"/>
                </a:cubicBezTo>
                <a:cubicBezTo>
                  <a:pt x="10382673" y="4840660"/>
                  <a:pt x="10378225" y="4845045"/>
                  <a:pt x="10372888" y="4845045"/>
                </a:cubicBezTo>
                <a:cubicBezTo>
                  <a:pt x="10367552" y="4845045"/>
                  <a:pt x="10363168" y="4840596"/>
                  <a:pt x="10363168" y="4835258"/>
                </a:cubicBezTo>
                <a:cubicBezTo>
                  <a:pt x="10363168" y="4829919"/>
                  <a:pt x="10367488" y="4825534"/>
                  <a:pt x="10372888" y="4825534"/>
                </a:cubicBezTo>
                <a:close/>
                <a:moveTo>
                  <a:pt x="10131660" y="4825534"/>
                </a:moveTo>
                <a:cubicBezTo>
                  <a:pt x="10137060" y="4825534"/>
                  <a:pt x="10141444" y="4829856"/>
                  <a:pt x="10141444" y="4835258"/>
                </a:cubicBezTo>
                <a:cubicBezTo>
                  <a:pt x="10141444" y="4840660"/>
                  <a:pt x="10136997" y="4845045"/>
                  <a:pt x="10131660" y="4845045"/>
                </a:cubicBezTo>
                <a:cubicBezTo>
                  <a:pt x="10126323" y="4845045"/>
                  <a:pt x="10121940" y="4840596"/>
                  <a:pt x="10121940" y="4835258"/>
                </a:cubicBezTo>
                <a:cubicBezTo>
                  <a:pt x="10121940" y="4829919"/>
                  <a:pt x="10126260" y="4825534"/>
                  <a:pt x="10131660" y="4825534"/>
                </a:cubicBezTo>
                <a:close/>
                <a:moveTo>
                  <a:pt x="9890432" y="4825534"/>
                </a:moveTo>
                <a:cubicBezTo>
                  <a:pt x="9895768" y="4825534"/>
                  <a:pt x="9900152" y="4829856"/>
                  <a:pt x="9900152" y="4835258"/>
                </a:cubicBezTo>
                <a:cubicBezTo>
                  <a:pt x="9900152" y="4840660"/>
                  <a:pt x="9895832" y="4845045"/>
                  <a:pt x="9890432" y="4845045"/>
                </a:cubicBezTo>
                <a:cubicBezTo>
                  <a:pt x="9885031" y="4845045"/>
                  <a:pt x="9880648" y="4840596"/>
                  <a:pt x="9880648" y="4835258"/>
                </a:cubicBezTo>
                <a:cubicBezTo>
                  <a:pt x="9880648" y="4829919"/>
                  <a:pt x="9885031" y="4825534"/>
                  <a:pt x="9890432" y="4825534"/>
                </a:cubicBezTo>
                <a:close/>
                <a:moveTo>
                  <a:pt x="9649203" y="4825534"/>
                </a:moveTo>
                <a:cubicBezTo>
                  <a:pt x="9654540" y="4825534"/>
                  <a:pt x="9658923" y="4829856"/>
                  <a:pt x="9658923" y="4835258"/>
                </a:cubicBezTo>
                <a:cubicBezTo>
                  <a:pt x="9658923" y="4840660"/>
                  <a:pt x="9654540" y="4845045"/>
                  <a:pt x="9649203" y="4845045"/>
                </a:cubicBezTo>
                <a:cubicBezTo>
                  <a:pt x="9643866" y="4845045"/>
                  <a:pt x="9639483" y="4840596"/>
                  <a:pt x="9639483" y="4835258"/>
                </a:cubicBezTo>
                <a:cubicBezTo>
                  <a:pt x="9639483" y="4829919"/>
                  <a:pt x="9643803" y="4825534"/>
                  <a:pt x="9649203" y="4825534"/>
                </a:cubicBezTo>
                <a:close/>
                <a:moveTo>
                  <a:pt x="9417695" y="4825534"/>
                </a:moveTo>
                <a:cubicBezTo>
                  <a:pt x="9423031" y="4825534"/>
                  <a:pt x="9427416" y="4829856"/>
                  <a:pt x="9427416" y="4835258"/>
                </a:cubicBezTo>
                <a:cubicBezTo>
                  <a:pt x="9427416" y="4840660"/>
                  <a:pt x="9423095" y="4845045"/>
                  <a:pt x="9417695" y="4845045"/>
                </a:cubicBezTo>
                <a:cubicBezTo>
                  <a:pt x="9412295" y="4845045"/>
                  <a:pt x="9407911" y="4840596"/>
                  <a:pt x="9407911" y="4835258"/>
                </a:cubicBezTo>
                <a:cubicBezTo>
                  <a:pt x="9407911" y="4829919"/>
                  <a:pt x="9412295" y="4825534"/>
                  <a:pt x="9417695" y="4825534"/>
                </a:cubicBezTo>
                <a:close/>
                <a:moveTo>
                  <a:pt x="9176467" y="4825534"/>
                </a:moveTo>
                <a:cubicBezTo>
                  <a:pt x="9181803" y="4825534"/>
                  <a:pt x="9186187" y="4829856"/>
                  <a:pt x="9186187" y="4835258"/>
                </a:cubicBezTo>
                <a:cubicBezTo>
                  <a:pt x="9186187" y="4840660"/>
                  <a:pt x="9181867" y="4845045"/>
                  <a:pt x="9176467" y="4845045"/>
                </a:cubicBezTo>
                <a:cubicBezTo>
                  <a:pt x="9171066" y="4845045"/>
                  <a:pt x="9166683" y="4840596"/>
                  <a:pt x="9166683" y="4835258"/>
                </a:cubicBezTo>
                <a:cubicBezTo>
                  <a:pt x="9166683" y="4829919"/>
                  <a:pt x="9171066" y="4825534"/>
                  <a:pt x="9176467" y="4825534"/>
                </a:cubicBezTo>
                <a:close/>
                <a:moveTo>
                  <a:pt x="8935237" y="4825534"/>
                </a:moveTo>
                <a:cubicBezTo>
                  <a:pt x="8940574" y="4825534"/>
                  <a:pt x="8944958" y="4829856"/>
                  <a:pt x="8944958" y="4835258"/>
                </a:cubicBezTo>
                <a:cubicBezTo>
                  <a:pt x="8944958" y="4840660"/>
                  <a:pt x="8940638" y="4845045"/>
                  <a:pt x="8935237" y="4845045"/>
                </a:cubicBezTo>
                <a:cubicBezTo>
                  <a:pt x="8929837" y="4845045"/>
                  <a:pt x="8925454" y="4840596"/>
                  <a:pt x="8925454" y="4835258"/>
                </a:cubicBezTo>
                <a:cubicBezTo>
                  <a:pt x="8925454" y="4829919"/>
                  <a:pt x="8929837" y="4825534"/>
                  <a:pt x="8935237" y="4825534"/>
                </a:cubicBezTo>
                <a:close/>
                <a:moveTo>
                  <a:pt x="8694009" y="4825534"/>
                </a:moveTo>
                <a:cubicBezTo>
                  <a:pt x="8699346" y="4825534"/>
                  <a:pt x="8703730" y="4829856"/>
                  <a:pt x="8703730" y="4835258"/>
                </a:cubicBezTo>
                <a:cubicBezTo>
                  <a:pt x="8703730" y="4840660"/>
                  <a:pt x="8699346" y="4845045"/>
                  <a:pt x="8694009" y="4845045"/>
                </a:cubicBezTo>
                <a:cubicBezTo>
                  <a:pt x="8688673" y="4845045"/>
                  <a:pt x="8684289" y="4840596"/>
                  <a:pt x="8684289" y="4835258"/>
                </a:cubicBezTo>
                <a:cubicBezTo>
                  <a:pt x="8684289" y="4829919"/>
                  <a:pt x="8688609" y="4825534"/>
                  <a:pt x="8694009" y="4825534"/>
                </a:cubicBezTo>
                <a:close/>
                <a:moveTo>
                  <a:pt x="8452781" y="4825534"/>
                </a:moveTo>
                <a:cubicBezTo>
                  <a:pt x="8458181" y="4825534"/>
                  <a:pt x="8462566" y="4829856"/>
                  <a:pt x="8462566" y="4835258"/>
                </a:cubicBezTo>
                <a:cubicBezTo>
                  <a:pt x="8462566" y="4840660"/>
                  <a:pt x="8458118" y="4845045"/>
                  <a:pt x="8452781" y="4845045"/>
                </a:cubicBezTo>
                <a:cubicBezTo>
                  <a:pt x="8447445" y="4845045"/>
                  <a:pt x="8443061" y="4840596"/>
                  <a:pt x="8443061" y="4835258"/>
                </a:cubicBezTo>
                <a:cubicBezTo>
                  <a:pt x="8443061" y="4829919"/>
                  <a:pt x="8447381" y="4825534"/>
                  <a:pt x="8452781" y="4825534"/>
                </a:cubicBezTo>
                <a:close/>
                <a:moveTo>
                  <a:pt x="8211553" y="4825534"/>
                </a:moveTo>
                <a:cubicBezTo>
                  <a:pt x="8216889" y="4825534"/>
                  <a:pt x="8221273" y="4829856"/>
                  <a:pt x="8221273" y="4835258"/>
                </a:cubicBezTo>
                <a:cubicBezTo>
                  <a:pt x="8221273" y="4840660"/>
                  <a:pt x="8216953" y="4845045"/>
                  <a:pt x="8211553" y="4845045"/>
                </a:cubicBezTo>
                <a:cubicBezTo>
                  <a:pt x="8206152" y="4845045"/>
                  <a:pt x="8201769" y="4840596"/>
                  <a:pt x="8201769" y="4835258"/>
                </a:cubicBezTo>
                <a:cubicBezTo>
                  <a:pt x="8201769" y="4829919"/>
                  <a:pt x="8206152" y="4825534"/>
                  <a:pt x="8211553" y="4825534"/>
                </a:cubicBezTo>
                <a:close/>
                <a:moveTo>
                  <a:pt x="7970260" y="4825534"/>
                </a:moveTo>
                <a:cubicBezTo>
                  <a:pt x="7975661" y="4825534"/>
                  <a:pt x="7980044" y="4829856"/>
                  <a:pt x="7980044" y="4835258"/>
                </a:cubicBezTo>
                <a:cubicBezTo>
                  <a:pt x="7980044" y="4840660"/>
                  <a:pt x="7975661" y="4845045"/>
                  <a:pt x="7970260" y="4845045"/>
                </a:cubicBezTo>
                <a:cubicBezTo>
                  <a:pt x="7964860" y="4845045"/>
                  <a:pt x="7960477" y="4840596"/>
                  <a:pt x="7960477" y="4835258"/>
                </a:cubicBezTo>
                <a:cubicBezTo>
                  <a:pt x="7960477" y="4829919"/>
                  <a:pt x="7964860" y="4825534"/>
                  <a:pt x="7970260" y="4825534"/>
                </a:cubicBezTo>
                <a:close/>
                <a:moveTo>
                  <a:pt x="7729032" y="4825534"/>
                </a:moveTo>
                <a:cubicBezTo>
                  <a:pt x="7734369" y="4825534"/>
                  <a:pt x="7738753" y="4829856"/>
                  <a:pt x="7738753" y="4835258"/>
                </a:cubicBezTo>
                <a:cubicBezTo>
                  <a:pt x="7738753" y="4840660"/>
                  <a:pt x="7734432" y="4845045"/>
                  <a:pt x="7729032" y="4845045"/>
                </a:cubicBezTo>
                <a:cubicBezTo>
                  <a:pt x="7723632" y="4845045"/>
                  <a:pt x="7719249" y="4840596"/>
                  <a:pt x="7719249" y="4835258"/>
                </a:cubicBezTo>
                <a:cubicBezTo>
                  <a:pt x="7719249" y="4829919"/>
                  <a:pt x="7723632" y="4825534"/>
                  <a:pt x="7729032" y="4825534"/>
                </a:cubicBezTo>
                <a:close/>
                <a:moveTo>
                  <a:pt x="7487803" y="4825534"/>
                </a:moveTo>
                <a:cubicBezTo>
                  <a:pt x="7493139" y="4825534"/>
                  <a:pt x="7497524" y="4829856"/>
                  <a:pt x="7497524" y="4835258"/>
                </a:cubicBezTo>
                <a:cubicBezTo>
                  <a:pt x="7497524" y="4840660"/>
                  <a:pt x="7493203" y="4845045"/>
                  <a:pt x="7487803" y="4845045"/>
                </a:cubicBezTo>
                <a:cubicBezTo>
                  <a:pt x="7482403" y="4845045"/>
                  <a:pt x="7478019" y="4840596"/>
                  <a:pt x="7478019" y="4835258"/>
                </a:cubicBezTo>
                <a:cubicBezTo>
                  <a:pt x="7478019" y="4829919"/>
                  <a:pt x="7482403" y="4825534"/>
                  <a:pt x="7487803" y="4825534"/>
                </a:cubicBezTo>
                <a:close/>
                <a:moveTo>
                  <a:pt x="7246575" y="4825534"/>
                </a:moveTo>
                <a:cubicBezTo>
                  <a:pt x="7251975" y="4825534"/>
                  <a:pt x="7256359" y="4829856"/>
                  <a:pt x="7256359" y="4835258"/>
                </a:cubicBezTo>
                <a:cubicBezTo>
                  <a:pt x="7256359" y="4840660"/>
                  <a:pt x="7251912" y="4845045"/>
                  <a:pt x="7246575" y="4845045"/>
                </a:cubicBezTo>
                <a:cubicBezTo>
                  <a:pt x="7241238" y="4845045"/>
                  <a:pt x="7236855" y="4840596"/>
                  <a:pt x="7236855" y="4835258"/>
                </a:cubicBezTo>
                <a:cubicBezTo>
                  <a:pt x="7236855" y="4829919"/>
                  <a:pt x="7241175" y="4825534"/>
                  <a:pt x="7246575" y="4825534"/>
                </a:cubicBezTo>
                <a:close/>
                <a:moveTo>
                  <a:pt x="7005346" y="4825534"/>
                </a:moveTo>
                <a:cubicBezTo>
                  <a:pt x="7010746" y="4825534"/>
                  <a:pt x="7015130" y="4829856"/>
                  <a:pt x="7015130" y="4835258"/>
                </a:cubicBezTo>
                <a:cubicBezTo>
                  <a:pt x="7015130" y="4840660"/>
                  <a:pt x="7010683" y="4845045"/>
                  <a:pt x="7005346" y="4845045"/>
                </a:cubicBezTo>
                <a:cubicBezTo>
                  <a:pt x="7000009" y="4845045"/>
                  <a:pt x="6995626" y="4840596"/>
                  <a:pt x="6995626" y="4835258"/>
                </a:cubicBezTo>
                <a:cubicBezTo>
                  <a:pt x="6995626" y="4829919"/>
                  <a:pt x="6999946" y="4825534"/>
                  <a:pt x="7005346" y="4825534"/>
                </a:cubicBezTo>
                <a:close/>
                <a:moveTo>
                  <a:pt x="6764118" y="4825534"/>
                </a:moveTo>
                <a:cubicBezTo>
                  <a:pt x="6769518" y="4825534"/>
                  <a:pt x="6773902" y="4829856"/>
                  <a:pt x="6773902" y="4835258"/>
                </a:cubicBezTo>
                <a:cubicBezTo>
                  <a:pt x="6773902" y="4840660"/>
                  <a:pt x="6769518" y="4845045"/>
                  <a:pt x="6764118" y="4845045"/>
                </a:cubicBezTo>
                <a:cubicBezTo>
                  <a:pt x="6758718" y="4845045"/>
                  <a:pt x="6754335" y="4840596"/>
                  <a:pt x="6754335" y="4835258"/>
                </a:cubicBezTo>
                <a:cubicBezTo>
                  <a:pt x="6754335" y="4829919"/>
                  <a:pt x="6758718" y="4825534"/>
                  <a:pt x="6764118" y="4825534"/>
                </a:cubicBezTo>
                <a:close/>
                <a:moveTo>
                  <a:pt x="6522889" y="4825534"/>
                </a:moveTo>
                <a:cubicBezTo>
                  <a:pt x="6528225" y="4825534"/>
                  <a:pt x="6532610" y="4829856"/>
                  <a:pt x="6532610" y="4835258"/>
                </a:cubicBezTo>
                <a:cubicBezTo>
                  <a:pt x="6532610" y="4840660"/>
                  <a:pt x="6528289" y="4845045"/>
                  <a:pt x="6522889" y="4845045"/>
                </a:cubicBezTo>
                <a:cubicBezTo>
                  <a:pt x="6517489" y="4845045"/>
                  <a:pt x="6513105" y="4840596"/>
                  <a:pt x="6513105" y="4835258"/>
                </a:cubicBezTo>
                <a:cubicBezTo>
                  <a:pt x="6513105" y="4829919"/>
                  <a:pt x="6517489" y="4825534"/>
                  <a:pt x="6522889" y="4825534"/>
                </a:cubicBezTo>
                <a:close/>
                <a:moveTo>
                  <a:pt x="6281661" y="4825534"/>
                </a:moveTo>
                <a:cubicBezTo>
                  <a:pt x="6286997" y="4825534"/>
                  <a:pt x="6291381" y="4829856"/>
                  <a:pt x="6291381" y="4835258"/>
                </a:cubicBezTo>
                <a:cubicBezTo>
                  <a:pt x="6291381" y="4840660"/>
                  <a:pt x="6287061" y="4845045"/>
                  <a:pt x="6281661" y="4845045"/>
                </a:cubicBezTo>
                <a:cubicBezTo>
                  <a:pt x="6276261" y="4845045"/>
                  <a:pt x="6271877" y="4840596"/>
                  <a:pt x="6271877" y="4835258"/>
                </a:cubicBezTo>
                <a:cubicBezTo>
                  <a:pt x="6271877" y="4829919"/>
                  <a:pt x="6276261" y="4825534"/>
                  <a:pt x="6281661" y="4825534"/>
                </a:cubicBezTo>
                <a:close/>
                <a:moveTo>
                  <a:pt x="6040432" y="4825534"/>
                </a:moveTo>
                <a:cubicBezTo>
                  <a:pt x="6045832" y="4825534"/>
                  <a:pt x="6050216" y="4829856"/>
                  <a:pt x="6050216" y="4835258"/>
                </a:cubicBezTo>
                <a:cubicBezTo>
                  <a:pt x="6050216" y="4840660"/>
                  <a:pt x="6045769" y="4845045"/>
                  <a:pt x="6040432" y="4845045"/>
                </a:cubicBezTo>
                <a:cubicBezTo>
                  <a:pt x="6035095" y="4845045"/>
                  <a:pt x="6030712" y="4840596"/>
                  <a:pt x="6030712" y="4835258"/>
                </a:cubicBezTo>
                <a:cubicBezTo>
                  <a:pt x="6030712" y="4829919"/>
                  <a:pt x="6035032" y="4825534"/>
                  <a:pt x="6040432" y="4825534"/>
                </a:cubicBezTo>
                <a:close/>
                <a:moveTo>
                  <a:pt x="5799205" y="4825534"/>
                </a:moveTo>
                <a:cubicBezTo>
                  <a:pt x="5804606" y="4825534"/>
                  <a:pt x="5808989" y="4829856"/>
                  <a:pt x="5808989" y="4835258"/>
                </a:cubicBezTo>
                <a:cubicBezTo>
                  <a:pt x="5808989" y="4840660"/>
                  <a:pt x="5804542" y="4845045"/>
                  <a:pt x="5799205" y="4845045"/>
                </a:cubicBezTo>
                <a:cubicBezTo>
                  <a:pt x="5793870" y="4845045"/>
                  <a:pt x="5789486" y="4840596"/>
                  <a:pt x="5789486" y="4835258"/>
                </a:cubicBezTo>
                <a:cubicBezTo>
                  <a:pt x="5789486" y="4829919"/>
                  <a:pt x="5793806" y="4825534"/>
                  <a:pt x="5799205" y="4825534"/>
                </a:cubicBezTo>
                <a:close/>
                <a:moveTo>
                  <a:pt x="5557991" y="4825534"/>
                </a:moveTo>
                <a:cubicBezTo>
                  <a:pt x="5563392" y="4825534"/>
                  <a:pt x="5567774" y="4829856"/>
                  <a:pt x="5567774" y="4835258"/>
                </a:cubicBezTo>
                <a:cubicBezTo>
                  <a:pt x="5567774" y="4840660"/>
                  <a:pt x="5563392" y="4845045"/>
                  <a:pt x="5557991" y="4845045"/>
                </a:cubicBezTo>
                <a:cubicBezTo>
                  <a:pt x="5552592" y="4845045"/>
                  <a:pt x="5548208" y="4840596"/>
                  <a:pt x="5548208" y="4835258"/>
                </a:cubicBezTo>
                <a:cubicBezTo>
                  <a:pt x="5548208" y="4829919"/>
                  <a:pt x="5552592" y="4825534"/>
                  <a:pt x="5557991" y="4825534"/>
                </a:cubicBezTo>
                <a:close/>
                <a:moveTo>
                  <a:pt x="5316710" y="4825534"/>
                </a:moveTo>
                <a:cubicBezTo>
                  <a:pt x="5322044" y="4825534"/>
                  <a:pt x="5326429" y="4829856"/>
                  <a:pt x="5326429" y="4835258"/>
                </a:cubicBezTo>
                <a:cubicBezTo>
                  <a:pt x="5326429" y="4840660"/>
                  <a:pt x="5322105" y="4845045"/>
                  <a:pt x="5316710" y="4845045"/>
                </a:cubicBezTo>
                <a:cubicBezTo>
                  <a:pt x="5311316" y="4845045"/>
                  <a:pt x="5306924" y="4840596"/>
                  <a:pt x="5306924" y="4835258"/>
                </a:cubicBezTo>
                <a:cubicBezTo>
                  <a:pt x="5306924" y="4829919"/>
                  <a:pt x="5311316" y="4825534"/>
                  <a:pt x="5316710" y="4825534"/>
                </a:cubicBezTo>
                <a:close/>
                <a:moveTo>
                  <a:pt x="5075486" y="4825534"/>
                </a:moveTo>
                <a:cubicBezTo>
                  <a:pt x="5080820" y="4825534"/>
                  <a:pt x="5085202" y="4829856"/>
                  <a:pt x="5085202" y="4835258"/>
                </a:cubicBezTo>
                <a:cubicBezTo>
                  <a:pt x="5085202" y="4840660"/>
                  <a:pt x="5080885" y="4845045"/>
                  <a:pt x="5075486" y="4845045"/>
                </a:cubicBezTo>
                <a:cubicBezTo>
                  <a:pt x="5070087" y="4845045"/>
                  <a:pt x="5065705" y="4840596"/>
                  <a:pt x="5065705" y="4835258"/>
                </a:cubicBezTo>
                <a:cubicBezTo>
                  <a:pt x="5065705" y="4829919"/>
                  <a:pt x="5070087" y="4825534"/>
                  <a:pt x="5075486" y="4825534"/>
                </a:cubicBezTo>
                <a:close/>
                <a:moveTo>
                  <a:pt x="4834252" y="4825534"/>
                </a:moveTo>
                <a:cubicBezTo>
                  <a:pt x="4839658" y="4825534"/>
                  <a:pt x="4844040" y="4829856"/>
                  <a:pt x="4844040" y="4835258"/>
                </a:cubicBezTo>
                <a:cubicBezTo>
                  <a:pt x="4844040" y="4840660"/>
                  <a:pt x="4839595" y="4845045"/>
                  <a:pt x="4834252" y="4845045"/>
                </a:cubicBezTo>
                <a:cubicBezTo>
                  <a:pt x="4828917" y="4845045"/>
                  <a:pt x="4824534" y="4840596"/>
                  <a:pt x="4824534" y="4835258"/>
                </a:cubicBezTo>
                <a:cubicBezTo>
                  <a:pt x="4824534" y="4829919"/>
                  <a:pt x="4828853" y="4825534"/>
                  <a:pt x="4834252" y="4825534"/>
                </a:cubicBezTo>
                <a:close/>
                <a:moveTo>
                  <a:pt x="4593019" y="4825534"/>
                </a:moveTo>
                <a:cubicBezTo>
                  <a:pt x="4598416" y="4825534"/>
                  <a:pt x="4602795" y="4829856"/>
                  <a:pt x="4602795" y="4835258"/>
                </a:cubicBezTo>
                <a:cubicBezTo>
                  <a:pt x="4602795" y="4840660"/>
                  <a:pt x="4598353" y="4845045"/>
                  <a:pt x="4593019" y="4845045"/>
                </a:cubicBezTo>
                <a:cubicBezTo>
                  <a:pt x="4587686" y="4845045"/>
                  <a:pt x="4583304" y="4840596"/>
                  <a:pt x="4583304" y="4835258"/>
                </a:cubicBezTo>
                <a:cubicBezTo>
                  <a:pt x="4583304" y="4829919"/>
                  <a:pt x="4587622" y="4825534"/>
                  <a:pt x="4593019" y="4825534"/>
                </a:cubicBezTo>
                <a:close/>
                <a:moveTo>
                  <a:pt x="4351806" y="4825534"/>
                </a:moveTo>
                <a:cubicBezTo>
                  <a:pt x="4357195" y="4825534"/>
                  <a:pt x="4361580" y="4829856"/>
                  <a:pt x="4361580" y="4835258"/>
                </a:cubicBezTo>
                <a:cubicBezTo>
                  <a:pt x="4361580" y="4840660"/>
                  <a:pt x="4357195" y="4845045"/>
                  <a:pt x="4351806" y="4845045"/>
                </a:cubicBezTo>
                <a:cubicBezTo>
                  <a:pt x="4346397" y="4845045"/>
                  <a:pt x="4342006" y="4840596"/>
                  <a:pt x="4342006" y="4835258"/>
                </a:cubicBezTo>
                <a:cubicBezTo>
                  <a:pt x="4342006" y="4829919"/>
                  <a:pt x="4346397" y="4825534"/>
                  <a:pt x="4351806" y="4825534"/>
                </a:cubicBezTo>
                <a:close/>
                <a:moveTo>
                  <a:pt x="4110581" y="4825534"/>
                </a:moveTo>
                <a:cubicBezTo>
                  <a:pt x="4115986" y="4825534"/>
                  <a:pt x="4120362" y="4829856"/>
                  <a:pt x="4120362" y="4835258"/>
                </a:cubicBezTo>
                <a:cubicBezTo>
                  <a:pt x="4120362" y="4840660"/>
                  <a:pt x="4115986" y="4845045"/>
                  <a:pt x="4110581" y="4845045"/>
                </a:cubicBezTo>
                <a:cubicBezTo>
                  <a:pt x="4105180" y="4845045"/>
                  <a:pt x="4100799" y="4840596"/>
                  <a:pt x="4100799" y="4835258"/>
                </a:cubicBezTo>
                <a:cubicBezTo>
                  <a:pt x="4100799" y="4829919"/>
                  <a:pt x="4105180" y="4825534"/>
                  <a:pt x="4110581" y="4825534"/>
                </a:cubicBezTo>
                <a:close/>
                <a:moveTo>
                  <a:pt x="3869431" y="4825534"/>
                </a:moveTo>
                <a:cubicBezTo>
                  <a:pt x="3874765" y="4825534"/>
                  <a:pt x="3879151" y="4829856"/>
                  <a:pt x="3879151" y="4835258"/>
                </a:cubicBezTo>
                <a:cubicBezTo>
                  <a:pt x="3879151" y="4840660"/>
                  <a:pt x="3874828" y="4845045"/>
                  <a:pt x="3869431" y="4845045"/>
                </a:cubicBezTo>
                <a:cubicBezTo>
                  <a:pt x="3864032" y="4845045"/>
                  <a:pt x="3859648" y="4840596"/>
                  <a:pt x="3859648" y="4835258"/>
                </a:cubicBezTo>
                <a:cubicBezTo>
                  <a:pt x="3859648" y="4829919"/>
                  <a:pt x="3864032" y="4825534"/>
                  <a:pt x="3869431" y="4825534"/>
                </a:cubicBezTo>
                <a:close/>
                <a:moveTo>
                  <a:pt x="3628212" y="4825534"/>
                </a:moveTo>
                <a:cubicBezTo>
                  <a:pt x="3633533" y="4825534"/>
                  <a:pt x="3637936" y="4829856"/>
                  <a:pt x="3637936" y="4835258"/>
                </a:cubicBezTo>
                <a:cubicBezTo>
                  <a:pt x="3637936" y="4840660"/>
                  <a:pt x="3633597" y="4845045"/>
                  <a:pt x="3628212" y="4845045"/>
                </a:cubicBezTo>
                <a:cubicBezTo>
                  <a:pt x="3622815" y="4845045"/>
                  <a:pt x="3618432" y="4840596"/>
                  <a:pt x="3618432" y="4835258"/>
                </a:cubicBezTo>
                <a:cubicBezTo>
                  <a:pt x="3618432" y="4829919"/>
                  <a:pt x="3622815" y="4825534"/>
                  <a:pt x="3628212" y="4825534"/>
                </a:cubicBezTo>
                <a:close/>
                <a:moveTo>
                  <a:pt x="3386959" y="4825534"/>
                </a:moveTo>
                <a:cubicBezTo>
                  <a:pt x="3392360" y="4825534"/>
                  <a:pt x="3396744" y="4829856"/>
                  <a:pt x="3396744" y="4835258"/>
                </a:cubicBezTo>
                <a:cubicBezTo>
                  <a:pt x="3396744" y="4840660"/>
                  <a:pt x="3392296" y="4845045"/>
                  <a:pt x="3386959" y="4845045"/>
                </a:cubicBezTo>
                <a:cubicBezTo>
                  <a:pt x="3381622" y="4845045"/>
                  <a:pt x="3377237" y="4840596"/>
                  <a:pt x="3377237" y="4835258"/>
                </a:cubicBezTo>
                <a:cubicBezTo>
                  <a:pt x="3377237" y="4829919"/>
                  <a:pt x="3381558" y="4825534"/>
                  <a:pt x="3386959" y="4825534"/>
                </a:cubicBezTo>
                <a:close/>
                <a:moveTo>
                  <a:pt x="3145752" y="4825534"/>
                </a:moveTo>
                <a:cubicBezTo>
                  <a:pt x="3151151" y="4825534"/>
                  <a:pt x="3155534" y="4829856"/>
                  <a:pt x="3155534" y="4835258"/>
                </a:cubicBezTo>
                <a:cubicBezTo>
                  <a:pt x="3155534" y="4840660"/>
                  <a:pt x="3151087" y="4845045"/>
                  <a:pt x="3145752" y="4845045"/>
                </a:cubicBezTo>
                <a:cubicBezTo>
                  <a:pt x="3140417" y="4845045"/>
                  <a:pt x="3136033" y="4840596"/>
                  <a:pt x="3136033" y="4835258"/>
                </a:cubicBezTo>
                <a:cubicBezTo>
                  <a:pt x="3136033" y="4829919"/>
                  <a:pt x="3140352" y="4825534"/>
                  <a:pt x="3145752" y="4825534"/>
                </a:cubicBezTo>
                <a:close/>
                <a:moveTo>
                  <a:pt x="2904574" y="4825534"/>
                </a:moveTo>
                <a:cubicBezTo>
                  <a:pt x="2909973" y="4825534"/>
                  <a:pt x="2914356" y="4829856"/>
                  <a:pt x="2914356" y="4835258"/>
                </a:cubicBezTo>
                <a:cubicBezTo>
                  <a:pt x="2914356" y="4840660"/>
                  <a:pt x="2909973" y="4845045"/>
                  <a:pt x="2904574" y="4845045"/>
                </a:cubicBezTo>
                <a:cubicBezTo>
                  <a:pt x="2899175" y="4845045"/>
                  <a:pt x="2894792" y="4840596"/>
                  <a:pt x="2894792" y="4835258"/>
                </a:cubicBezTo>
                <a:cubicBezTo>
                  <a:pt x="2894792" y="4829919"/>
                  <a:pt x="2899175" y="4825534"/>
                  <a:pt x="2904574" y="4825534"/>
                </a:cubicBezTo>
                <a:close/>
                <a:moveTo>
                  <a:pt x="2663275" y="4825534"/>
                </a:moveTo>
                <a:cubicBezTo>
                  <a:pt x="2668613" y="4825534"/>
                  <a:pt x="2673000" y="4829856"/>
                  <a:pt x="2673000" y="4835258"/>
                </a:cubicBezTo>
                <a:cubicBezTo>
                  <a:pt x="2673000" y="4840660"/>
                  <a:pt x="2668677" y="4845045"/>
                  <a:pt x="2663275" y="4845045"/>
                </a:cubicBezTo>
                <a:cubicBezTo>
                  <a:pt x="2657877" y="4845045"/>
                  <a:pt x="2653493" y="4840596"/>
                  <a:pt x="2653493" y="4835258"/>
                </a:cubicBezTo>
                <a:cubicBezTo>
                  <a:pt x="2653493" y="4829919"/>
                  <a:pt x="2657877" y="4825534"/>
                  <a:pt x="2663275" y="4825534"/>
                </a:cubicBezTo>
                <a:close/>
                <a:moveTo>
                  <a:pt x="2422039" y="4825534"/>
                </a:moveTo>
                <a:cubicBezTo>
                  <a:pt x="2427372" y="4825534"/>
                  <a:pt x="2431755" y="4829856"/>
                  <a:pt x="2431755" y="4835258"/>
                </a:cubicBezTo>
                <a:cubicBezTo>
                  <a:pt x="2431755" y="4840660"/>
                  <a:pt x="2427436" y="4845045"/>
                  <a:pt x="2422039" y="4845045"/>
                </a:cubicBezTo>
                <a:cubicBezTo>
                  <a:pt x="2416641" y="4845045"/>
                  <a:pt x="2412258" y="4840596"/>
                  <a:pt x="2412258" y="4835258"/>
                </a:cubicBezTo>
                <a:cubicBezTo>
                  <a:pt x="2412258" y="4829919"/>
                  <a:pt x="2416641" y="4825534"/>
                  <a:pt x="2422039" y="4825534"/>
                </a:cubicBezTo>
                <a:close/>
                <a:moveTo>
                  <a:pt x="2180796" y="4825534"/>
                </a:moveTo>
                <a:cubicBezTo>
                  <a:pt x="2186202" y="4825534"/>
                  <a:pt x="2190581" y="4829856"/>
                  <a:pt x="2190581" y="4835258"/>
                </a:cubicBezTo>
                <a:cubicBezTo>
                  <a:pt x="2190581" y="4840660"/>
                  <a:pt x="2186136" y="4845045"/>
                  <a:pt x="2180796" y="4845045"/>
                </a:cubicBezTo>
                <a:cubicBezTo>
                  <a:pt x="2175475" y="4845045"/>
                  <a:pt x="2171085" y="4840596"/>
                  <a:pt x="2171085" y="4835258"/>
                </a:cubicBezTo>
                <a:cubicBezTo>
                  <a:pt x="2171085" y="4829919"/>
                  <a:pt x="2175412" y="4825534"/>
                  <a:pt x="2180796" y="4825534"/>
                </a:cubicBezTo>
                <a:close/>
                <a:moveTo>
                  <a:pt x="1939583" y="4825534"/>
                </a:moveTo>
                <a:cubicBezTo>
                  <a:pt x="1944982" y="4825534"/>
                  <a:pt x="1949366" y="4829856"/>
                  <a:pt x="1949366" y="4835258"/>
                </a:cubicBezTo>
                <a:cubicBezTo>
                  <a:pt x="1949366" y="4840660"/>
                  <a:pt x="1944920" y="4845045"/>
                  <a:pt x="1939583" y="4845045"/>
                </a:cubicBezTo>
                <a:cubicBezTo>
                  <a:pt x="1934247" y="4845045"/>
                  <a:pt x="1929861" y="4840596"/>
                  <a:pt x="1929861" y="4835258"/>
                </a:cubicBezTo>
                <a:cubicBezTo>
                  <a:pt x="1929861" y="4829919"/>
                  <a:pt x="1934184" y="4825534"/>
                  <a:pt x="1939583" y="4825534"/>
                </a:cubicBezTo>
                <a:close/>
                <a:moveTo>
                  <a:pt x="1698333" y="4825534"/>
                </a:moveTo>
                <a:cubicBezTo>
                  <a:pt x="1703734" y="4825534"/>
                  <a:pt x="1708118" y="4829856"/>
                  <a:pt x="1708118" y="4835258"/>
                </a:cubicBezTo>
                <a:cubicBezTo>
                  <a:pt x="1708118" y="4840660"/>
                  <a:pt x="1703734" y="4845045"/>
                  <a:pt x="1698333" y="4845045"/>
                </a:cubicBezTo>
                <a:cubicBezTo>
                  <a:pt x="1692931" y="4845045"/>
                  <a:pt x="1688548" y="4840596"/>
                  <a:pt x="1688548" y="4835258"/>
                </a:cubicBezTo>
                <a:cubicBezTo>
                  <a:pt x="1688548" y="4829919"/>
                  <a:pt x="1692931" y="4825534"/>
                  <a:pt x="1698333" y="4825534"/>
                </a:cubicBezTo>
                <a:close/>
                <a:moveTo>
                  <a:pt x="1457108" y="4825534"/>
                </a:moveTo>
                <a:cubicBezTo>
                  <a:pt x="1462444" y="4825534"/>
                  <a:pt x="1466828" y="4829856"/>
                  <a:pt x="1466828" y="4835258"/>
                </a:cubicBezTo>
                <a:cubicBezTo>
                  <a:pt x="1466828" y="4840660"/>
                  <a:pt x="1462508" y="4845045"/>
                  <a:pt x="1457108" y="4845045"/>
                </a:cubicBezTo>
                <a:cubicBezTo>
                  <a:pt x="1451708" y="4845045"/>
                  <a:pt x="1447324" y="4840596"/>
                  <a:pt x="1447324" y="4835258"/>
                </a:cubicBezTo>
                <a:cubicBezTo>
                  <a:pt x="1447324" y="4829919"/>
                  <a:pt x="1451708" y="4825534"/>
                  <a:pt x="1457108" y="4825534"/>
                </a:cubicBezTo>
                <a:close/>
                <a:moveTo>
                  <a:pt x="1215887" y="4825534"/>
                </a:moveTo>
                <a:cubicBezTo>
                  <a:pt x="1221287" y="4825534"/>
                  <a:pt x="1225671" y="4829856"/>
                  <a:pt x="1225671" y="4835258"/>
                </a:cubicBezTo>
                <a:cubicBezTo>
                  <a:pt x="1225671" y="4840660"/>
                  <a:pt x="1221224" y="4845045"/>
                  <a:pt x="1215887" y="4845045"/>
                </a:cubicBezTo>
                <a:cubicBezTo>
                  <a:pt x="1210551" y="4845045"/>
                  <a:pt x="1206167" y="4840596"/>
                  <a:pt x="1206167" y="4835258"/>
                </a:cubicBezTo>
                <a:cubicBezTo>
                  <a:pt x="1206167" y="4829919"/>
                  <a:pt x="1210487" y="4825534"/>
                  <a:pt x="1215887" y="4825534"/>
                </a:cubicBezTo>
                <a:close/>
                <a:moveTo>
                  <a:pt x="974667" y="4825534"/>
                </a:moveTo>
                <a:cubicBezTo>
                  <a:pt x="980067" y="4825534"/>
                  <a:pt x="984450" y="4829856"/>
                  <a:pt x="984450" y="4835258"/>
                </a:cubicBezTo>
                <a:cubicBezTo>
                  <a:pt x="984450" y="4840660"/>
                  <a:pt x="980003" y="4845045"/>
                  <a:pt x="974667" y="4845045"/>
                </a:cubicBezTo>
                <a:cubicBezTo>
                  <a:pt x="969331" y="4845045"/>
                  <a:pt x="964947" y="4840596"/>
                  <a:pt x="964947" y="4835258"/>
                </a:cubicBezTo>
                <a:cubicBezTo>
                  <a:pt x="964947" y="4829919"/>
                  <a:pt x="969267" y="4825534"/>
                  <a:pt x="974667" y="4825534"/>
                </a:cubicBezTo>
                <a:close/>
                <a:moveTo>
                  <a:pt x="733447" y="4825534"/>
                </a:moveTo>
                <a:cubicBezTo>
                  <a:pt x="738783" y="4825534"/>
                  <a:pt x="743167" y="4829856"/>
                  <a:pt x="743167" y="4835258"/>
                </a:cubicBezTo>
                <a:cubicBezTo>
                  <a:pt x="743167" y="4840660"/>
                  <a:pt x="738847" y="4845045"/>
                  <a:pt x="733447" y="4845045"/>
                </a:cubicBezTo>
                <a:cubicBezTo>
                  <a:pt x="728047" y="4845045"/>
                  <a:pt x="723663" y="4840596"/>
                  <a:pt x="723663" y="4835258"/>
                </a:cubicBezTo>
                <a:cubicBezTo>
                  <a:pt x="723663" y="4829919"/>
                  <a:pt x="728047" y="4825534"/>
                  <a:pt x="733447" y="4825534"/>
                </a:cubicBezTo>
                <a:close/>
                <a:moveTo>
                  <a:pt x="492226" y="4825534"/>
                </a:moveTo>
                <a:cubicBezTo>
                  <a:pt x="497562" y="4825534"/>
                  <a:pt x="501946" y="4829856"/>
                  <a:pt x="501946" y="4835258"/>
                </a:cubicBezTo>
                <a:cubicBezTo>
                  <a:pt x="501946" y="4840660"/>
                  <a:pt x="497626" y="4845045"/>
                  <a:pt x="492226" y="4845045"/>
                </a:cubicBezTo>
                <a:cubicBezTo>
                  <a:pt x="486826" y="4845045"/>
                  <a:pt x="482442" y="4840596"/>
                  <a:pt x="482442" y="4835258"/>
                </a:cubicBezTo>
                <a:cubicBezTo>
                  <a:pt x="482442" y="4829919"/>
                  <a:pt x="486826" y="4825534"/>
                  <a:pt x="492226" y="4825534"/>
                </a:cubicBezTo>
                <a:close/>
                <a:moveTo>
                  <a:pt x="251006" y="4825534"/>
                </a:moveTo>
                <a:cubicBezTo>
                  <a:pt x="256406" y="4825534"/>
                  <a:pt x="260790" y="4829856"/>
                  <a:pt x="260790" y="4835258"/>
                </a:cubicBezTo>
                <a:cubicBezTo>
                  <a:pt x="260790" y="4840660"/>
                  <a:pt x="256343" y="4845045"/>
                  <a:pt x="251006" y="4845045"/>
                </a:cubicBezTo>
                <a:cubicBezTo>
                  <a:pt x="245670" y="4845045"/>
                  <a:pt x="241287" y="4840596"/>
                  <a:pt x="241287" y="4835258"/>
                </a:cubicBezTo>
                <a:cubicBezTo>
                  <a:pt x="241287" y="4829919"/>
                  <a:pt x="245607" y="4825534"/>
                  <a:pt x="251006" y="4825534"/>
                </a:cubicBezTo>
                <a:close/>
                <a:moveTo>
                  <a:pt x="9723" y="4825534"/>
                </a:moveTo>
                <a:cubicBezTo>
                  <a:pt x="15123" y="4825534"/>
                  <a:pt x="19507" y="4829856"/>
                  <a:pt x="19507" y="4835258"/>
                </a:cubicBezTo>
                <a:cubicBezTo>
                  <a:pt x="19507" y="4840660"/>
                  <a:pt x="15060" y="4845045"/>
                  <a:pt x="9723" y="4845045"/>
                </a:cubicBezTo>
                <a:cubicBezTo>
                  <a:pt x="4387" y="4845045"/>
                  <a:pt x="3" y="4840596"/>
                  <a:pt x="3" y="4835258"/>
                </a:cubicBezTo>
                <a:cubicBezTo>
                  <a:pt x="3" y="4829919"/>
                  <a:pt x="4323" y="4825534"/>
                  <a:pt x="9723" y="4825534"/>
                </a:cubicBezTo>
                <a:close/>
                <a:moveTo>
                  <a:pt x="11820259" y="4584219"/>
                </a:moveTo>
                <a:cubicBezTo>
                  <a:pt x="11825659" y="4584219"/>
                  <a:pt x="11830043" y="4588668"/>
                  <a:pt x="11830043" y="4594006"/>
                </a:cubicBezTo>
                <a:cubicBezTo>
                  <a:pt x="11830043" y="4599345"/>
                  <a:pt x="11825596" y="4603730"/>
                  <a:pt x="11820259" y="4603730"/>
                </a:cubicBezTo>
                <a:cubicBezTo>
                  <a:pt x="11814922" y="4603730"/>
                  <a:pt x="11810539" y="4599409"/>
                  <a:pt x="11810539" y="4594006"/>
                </a:cubicBezTo>
                <a:cubicBezTo>
                  <a:pt x="11810539" y="4588604"/>
                  <a:pt x="11814859" y="4584219"/>
                  <a:pt x="11820259" y="4584219"/>
                </a:cubicBezTo>
                <a:close/>
                <a:moveTo>
                  <a:pt x="11579030" y="4584219"/>
                </a:moveTo>
                <a:cubicBezTo>
                  <a:pt x="11584430" y="4584219"/>
                  <a:pt x="11588815" y="4588668"/>
                  <a:pt x="11588815" y="4594006"/>
                </a:cubicBezTo>
                <a:cubicBezTo>
                  <a:pt x="11588815" y="4599345"/>
                  <a:pt x="11584367" y="4603730"/>
                  <a:pt x="11579030" y="4603730"/>
                </a:cubicBezTo>
                <a:cubicBezTo>
                  <a:pt x="11573694" y="4603730"/>
                  <a:pt x="11569310" y="4599409"/>
                  <a:pt x="11569310" y="4594006"/>
                </a:cubicBezTo>
                <a:cubicBezTo>
                  <a:pt x="11569310" y="4588604"/>
                  <a:pt x="11573630" y="4584219"/>
                  <a:pt x="11579030" y="4584219"/>
                </a:cubicBezTo>
                <a:close/>
                <a:moveTo>
                  <a:pt x="11337802" y="4584219"/>
                </a:moveTo>
                <a:cubicBezTo>
                  <a:pt x="11343202" y="4584219"/>
                  <a:pt x="11347587" y="4588668"/>
                  <a:pt x="11347587" y="4594006"/>
                </a:cubicBezTo>
                <a:cubicBezTo>
                  <a:pt x="11347587" y="4599345"/>
                  <a:pt x="11343139" y="4603730"/>
                  <a:pt x="11337802" y="4603730"/>
                </a:cubicBezTo>
                <a:cubicBezTo>
                  <a:pt x="11332466" y="4603730"/>
                  <a:pt x="11328082" y="4599409"/>
                  <a:pt x="11328082" y="4594006"/>
                </a:cubicBezTo>
                <a:cubicBezTo>
                  <a:pt x="11328082" y="4588604"/>
                  <a:pt x="11332402" y="4584219"/>
                  <a:pt x="11337802" y="4584219"/>
                </a:cubicBezTo>
                <a:close/>
                <a:moveTo>
                  <a:pt x="11096574" y="4584219"/>
                </a:moveTo>
                <a:cubicBezTo>
                  <a:pt x="11101910" y="4584219"/>
                  <a:pt x="11106294" y="4588668"/>
                  <a:pt x="11106294" y="4594006"/>
                </a:cubicBezTo>
                <a:cubicBezTo>
                  <a:pt x="11106294" y="4599345"/>
                  <a:pt x="11101974" y="4603730"/>
                  <a:pt x="11096574" y="4603730"/>
                </a:cubicBezTo>
                <a:cubicBezTo>
                  <a:pt x="11091174" y="4603730"/>
                  <a:pt x="11086790" y="4599409"/>
                  <a:pt x="11086790" y="4594006"/>
                </a:cubicBezTo>
                <a:cubicBezTo>
                  <a:pt x="11086790" y="4588604"/>
                  <a:pt x="11091174" y="4584219"/>
                  <a:pt x="11096574" y="4584219"/>
                </a:cubicBezTo>
                <a:close/>
                <a:moveTo>
                  <a:pt x="10855345" y="4584219"/>
                </a:moveTo>
                <a:cubicBezTo>
                  <a:pt x="10860682" y="4584219"/>
                  <a:pt x="10865065" y="4588668"/>
                  <a:pt x="10865065" y="4594006"/>
                </a:cubicBezTo>
                <a:cubicBezTo>
                  <a:pt x="10865065" y="4599345"/>
                  <a:pt x="10860682" y="4603730"/>
                  <a:pt x="10855345" y="4603730"/>
                </a:cubicBezTo>
                <a:cubicBezTo>
                  <a:pt x="10850008" y="4603730"/>
                  <a:pt x="10845625" y="4599409"/>
                  <a:pt x="10845625" y="4594006"/>
                </a:cubicBezTo>
                <a:cubicBezTo>
                  <a:pt x="10845625" y="4588604"/>
                  <a:pt x="10849945" y="4584219"/>
                  <a:pt x="10855345" y="4584219"/>
                </a:cubicBezTo>
                <a:close/>
                <a:moveTo>
                  <a:pt x="10614116" y="4584219"/>
                </a:moveTo>
                <a:cubicBezTo>
                  <a:pt x="10619516" y="4584219"/>
                  <a:pt x="10623901" y="4588668"/>
                  <a:pt x="10623901" y="4594006"/>
                </a:cubicBezTo>
                <a:cubicBezTo>
                  <a:pt x="10623901" y="4599345"/>
                  <a:pt x="10619454" y="4603730"/>
                  <a:pt x="10614116" y="4603730"/>
                </a:cubicBezTo>
                <a:cubicBezTo>
                  <a:pt x="10608780" y="4603730"/>
                  <a:pt x="10604396" y="4599409"/>
                  <a:pt x="10604396" y="4594006"/>
                </a:cubicBezTo>
                <a:cubicBezTo>
                  <a:pt x="10604396" y="4588604"/>
                  <a:pt x="10608716" y="4584219"/>
                  <a:pt x="10614116" y="4584219"/>
                </a:cubicBezTo>
                <a:close/>
                <a:moveTo>
                  <a:pt x="10372888" y="4584219"/>
                </a:moveTo>
                <a:cubicBezTo>
                  <a:pt x="10378288" y="4584219"/>
                  <a:pt x="10382673" y="4588668"/>
                  <a:pt x="10382673" y="4594006"/>
                </a:cubicBezTo>
                <a:cubicBezTo>
                  <a:pt x="10382673" y="4599345"/>
                  <a:pt x="10378225" y="4603730"/>
                  <a:pt x="10372888" y="4603730"/>
                </a:cubicBezTo>
                <a:cubicBezTo>
                  <a:pt x="10367552" y="4603730"/>
                  <a:pt x="10363168" y="4599409"/>
                  <a:pt x="10363168" y="4594006"/>
                </a:cubicBezTo>
                <a:cubicBezTo>
                  <a:pt x="10363168" y="4588604"/>
                  <a:pt x="10367488" y="4584219"/>
                  <a:pt x="10372888" y="4584219"/>
                </a:cubicBezTo>
                <a:close/>
                <a:moveTo>
                  <a:pt x="10131660" y="4584219"/>
                </a:moveTo>
                <a:cubicBezTo>
                  <a:pt x="10137060" y="4584219"/>
                  <a:pt x="10141444" y="4588668"/>
                  <a:pt x="10141444" y="4594006"/>
                </a:cubicBezTo>
                <a:cubicBezTo>
                  <a:pt x="10141444" y="4599345"/>
                  <a:pt x="10136997" y="4603730"/>
                  <a:pt x="10131660" y="4603730"/>
                </a:cubicBezTo>
                <a:cubicBezTo>
                  <a:pt x="10126323" y="4603730"/>
                  <a:pt x="10121940" y="4599409"/>
                  <a:pt x="10121940" y="4594006"/>
                </a:cubicBezTo>
                <a:cubicBezTo>
                  <a:pt x="10121940" y="4588604"/>
                  <a:pt x="10126260" y="4584219"/>
                  <a:pt x="10131660" y="4584219"/>
                </a:cubicBezTo>
                <a:close/>
                <a:moveTo>
                  <a:pt x="9890432" y="4584219"/>
                </a:moveTo>
                <a:cubicBezTo>
                  <a:pt x="9895768" y="4584219"/>
                  <a:pt x="9900152" y="4588668"/>
                  <a:pt x="9900152" y="4594006"/>
                </a:cubicBezTo>
                <a:cubicBezTo>
                  <a:pt x="9900152" y="4599345"/>
                  <a:pt x="9895832" y="4603730"/>
                  <a:pt x="9890432" y="4603730"/>
                </a:cubicBezTo>
                <a:cubicBezTo>
                  <a:pt x="9885031" y="4603730"/>
                  <a:pt x="9880648" y="4599409"/>
                  <a:pt x="9880648" y="4594006"/>
                </a:cubicBezTo>
                <a:cubicBezTo>
                  <a:pt x="9880648" y="4588604"/>
                  <a:pt x="9885031" y="4584219"/>
                  <a:pt x="9890432" y="4584219"/>
                </a:cubicBezTo>
                <a:close/>
                <a:moveTo>
                  <a:pt x="9649203" y="4584219"/>
                </a:moveTo>
                <a:cubicBezTo>
                  <a:pt x="9654540" y="4584219"/>
                  <a:pt x="9658923" y="4588668"/>
                  <a:pt x="9658923" y="4594006"/>
                </a:cubicBezTo>
                <a:cubicBezTo>
                  <a:pt x="9658923" y="4599345"/>
                  <a:pt x="9654540" y="4603730"/>
                  <a:pt x="9649203" y="4603730"/>
                </a:cubicBezTo>
                <a:cubicBezTo>
                  <a:pt x="9643866" y="4603730"/>
                  <a:pt x="9639483" y="4599409"/>
                  <a:pt x="9639483" y="4594006"/>
                </a:cubicBezTo>
                <a:cubicBezTo>
                  <a:pt x="9639483" y="4588604"/>
                  <a:pt x="9643803" y="4584219"/>
                  <a:pt x="9649203" y="4584219"/>
                </a:cubicBezTo>
                <a:close/>
                <a:moveTo>
                  <a:pt x="9417695" y="4584219"/>
                </a:moveTo>
                <a:cubicBezTo>
                  <a:pt x="9423031" y="4584219"/>
                  <a:pt x="9427416" y="4588668"/>
                  <a:pt x="9427416" y="4594006"/>
                </a:cubicBezTo>
                <a:cubicBezTo>
                  <a:pt x="9427416" y="4599345"/>
                  <a:pt x="9423095" y="4603730"/>
                  <a:pt x="9417695" y="4603730"/>
                </a:cubicBezTo>
                <a:cubicBezTo>
                  <a:pt x="9412295" y="4603730"/>
                  <a:pt x="9407911" y="4599409"/>
                  <a:pt x="9407911" y="4594006"/>
                </a:cubicBezTo>
                <a:cubicBezTo>
                  <a:pt x="9407911" y="4588604"/>
                  <a:pt x="9412295" y="4584219"/>
                  <a:pt x="9417695" y="4584219"/>
                </a:cubicBezTo>
                <a:close/>
                <a:moveTo>
                  <a:pt x="9176467" y="4584219"/>
                </a:moveTo>
                <a:cubicBezTo>
                  <a:pt x="9181803" y="4584219"/>
                  <a:pt x="9186187" y="4588668"/>
                  <a:pt x="9186187" y="4594006"/>
                </a:cubicBezTo>
                <a:cubicBezTo>
                  <a:pt x="9186187" y="4599345"/>
                  <a:pt x="9181867" y="4603730"/>
                  <a:pt x="9176467" y="4603730"/>
                </a:cubicBezTo>
                <a:cubicBezTo>
                  <a:pt x="9171066" y="4603730"/>
                  <a:pt x="9166683" y="4599409"/>
                  <a:pt x="9166683" y="4594006"/>
                </a:cubicBezTo>
                <a:cubicBezTo>
                  <a:pt x="9166683" y="4588604"/>
                  <a:pt x="9171066" y="4584219"/>
                  <a:pt x="9176467" y="4584219"/>
                </a:cubicBezTo>
                <a:close/>
                <a:moveTo>
                  <a:pt x="8935237" y="4584219"/>
                </a:moveTo>
                <a:cubicBezTo>
                  <a:pt x="8940574" y="4584219"/>
                  <a:pt x="8944958" y="4588668"/>
                  <a:pt x="8944958" y="4594006"/>
                </a:cubicBezTo>
                <a:cubicBezTo>
                  <a:pt x="8944958" y="4599345"/>
                  <a:pt x="8940638" y="4603730"/>
                  <a:pt x="8935237" y="4603730"/>
                </a:cubicBezTo>
                <a:cubicBezTo>
                  <a:pt x="8929837" y="4603730"/>
                  <a:pt x="8925454" y="4599409"/>
                  <a:pt x="8925454" y="4594006"/>
                </a:cubicBezTo>
                <a:cubicBezTo>
                  <a:pt x="8925454" y="4588604"/>
                  <a:pt x="8929837" y="4584219"/>
                  <a:pt x="8935237" y="4584219"/>
                </a:cubicBezTo>
                <a:close/>
                <a:moveTo>
                  <a:pt x="8694009" y="4584219"/>
                </a:moveTo>
                <a:cubicBezTo>
                  <a:pt x="8699346" y="4584219"/>
                  <a:pt x="8703730" y="4588668"/>
                  <a:pt x="8703730" y="4594006"/>
                </a:cubicBezTo>
                <a:cubicBezTo>
                  <a:pt x="8703730" y="4599345"/>
                  <a:pt x="8699346" y="4603730"/>
                  <a:pt x="8694009" y="4603730"/>
                </a:cubicBezTo>
                <a:cubicBezTo>
                  <a:pt x="8688673" y="4603730"/>
                  <a:pt x="8684289" y="4599409"/>
                  <a:pt x="8684289" y="4594006"/>
                </a:cubicBezTo>
                <a:cubicBezTo>
                  <a:pt x="8684289" y="4588604"/>
                  <a:pt x="8688609" y="4584219"/>
                  <a:pt x="8694009" y="4584219"/>
                </a:cubicBezTo>
                <a:close/>
                <a:moveTo>
                  <a:pt x="8452781" y="4584219"/>
                </a:moveTo>
                <a:cubicBezTo>
                  <a:pt x="8458181" y="4584219"/>
                  <a:pt x="8462566" y="4588668"/>
                  <a:pt x="8462566" y="4594006"/>
                </a:cubicBezTo>
                <a:cubicBezTo>
                  <a:pt x="8462566" y="4599345"/>
                  <a:pt x="8458118" y="4603730"/>
                  <a:pt x="8452781" y="4603730"/>
                </a:cubicBezTo>
                <a:cubicBezTo>
                  <a:pt x="8447445" y="4603730"/>
                  <a:pt x="8443061" y="4599409"/>
                  <a:pt x="8443061" y="4594006"/>
                </a:cubicBezTo>
                <a:cubicBezTo>
                  <a:pt x="8443061" y="4588604"/>
                  <a:pt x="8447381" y="4584219"/>
                  <a:pt x="8452781" y="4584219"/>
                </a:cubicBezTo>
                <a:close/>
                <a:moveTo>
                  <a:pt x="8211553" y="4584219"/>
                </a:moveTo>
                <a:cubicBezTo>
                  <a:pt x="8216889" y="4584219"/>
                  <a:pt x="8221273" y="4588668"/>
                  <a:pt x="8221273" y="4594006"/>
                </a:cubicBezTo>
                <a:cubicBezTo>
                  <a:pt x="8221273" y="4599345"/>
                  <a:pt x="8216953" y="4603730"/>
                  <a:pt x="8211553" y="4603730"/>
                </a:cubicBezTo>
                <a:cubicBezTo>
                  <a:pt x="8206152" y="4603730"/>
                  <a:pt x="8201769" y="4599409"/>
                  <a:pt x="8201769" y="4594006"/>
                </a:cubicBezTo>
                <a:cubicBezTo>
                  <a:pt x="8201769" y="4588604"/>
                  <a:pt x="8206152" y="4584219"/>
                  <a:pt x="8211553" y="4584219"/>
                </a:cubicBezTo>
                <a:close/>
                <a:moveTo>
                  <a:pt x="7970260" y="4584219"/>
                </a:moveTo>
                <a:cubicBezTo>
                  <a:pt x="7975661" y="4584219"/>
                  <a:pt x="7980044" y="4588668"/>
                  <a:pt x="7980044" y="4594006"/>
                </a:cubicBezTo>
                <a:cubicBezTo>
                  <a:pt x="7980044" y="4599345"/>
                  <a:pt x="7975661" y="4603730"/>
                  <a:pt x="7970260" y="4603730"/>
                </a:cubicBezTo>
                <a:cubicBezTo>
                  <a:pt x="7964860" y="4603730"/>
                  <a:pt x="7960477" y="4599409"/>
                  <a:pt x="7960477" y="4594006"/>
                </a:cubicBezTo>
                <a:cubicBezTo>
                  <a:pt x="7960477" y="4588604"/>
                  <a:pt x="7964860" y="4584219"/>
                  <a:pt x="7970260" y="4584219"/>
                </a:cubicBezTo>
                <a:close/>
                <a:moveTo>
                  <a:pt x="7729032" y="4584219"/>
                </a:moveTo>
                <a:cubicBezTo>
                  <a:pt x="7734369" y="4584219"/>
                  <a:pt x="7738753" y="4588668"/>
                  <a:pt x="7738753" y="4594006"/>
                </a:cubicBezTo>
                <a:cubicBezTo>
                  <a:pt x="7738753" y="4599345"/>
                  <a:pt x="7734432" y="4603730"/>
                  <a:pt x="7729032" y="4603730"/>
                </a:cubicBezTo>
                <a:cubicBezTo>
                  <a:pt x="7723632" y="4603730"/>
                  <a:pt x="7719249" y="4599409"/>
                  <a:pt x="7719249" y="4594006"/>
                </a:cubicBezTo>
                <a:cubicBezTo>
                  <a:pt x="7719249" y="4588604"/>
                  <a:pt x="7723632" y="4584219"/>
                  <a:pt x="7729032" y="4584219"/>
                </a:cubicBezTo>
                <a:close/>
                <a:moveTo>
                  <a:pt x="7487803" y="4584219"/>
                </a:moveTo>
                <a:cubicBezTo>
                  <a:pt x="7493139" y="4584219"/>
                  <a:pt x="7497524" y="4588668"/>
                  <a:pt x="7497524" y="4594006"/>
                </a:cubicBezTo>
                <a:cubicBezTo>
                  <a:pt x="7497524" y="4599345"/>
                  <a:pt x="7493203" y="4603730"/>
                  <a:pt x="7487803" y="4603730"/>
                </a:cubicBezTo>
                <a:cubicBezTo>
                  <a:pt x="7482403" y="4603730"/>
                  <a:pt x="7478019" y="4599409"/>
                  <a:pt x="7478019" y="4594006"/>
                </a:cubicBezTo>
                <a:cubicBezTo>
                  <a:pt x="7478019" y="4588604"/>
                  <a:pt x="7482403" y="4584219"/>
                  <a:pt x="7487803" y="4584219"/>
                </a:cubicBezTo>
                <a:close/>
                <a:moveTo>
                  <a:pt x="7246575" y="4584219"/>
                </a:moveTo>
                <a:cubicBezTo>
                  <a:pt x="7251975" y="4584219"/>
                  <a:pt x="7256359" y="4588668"/>
                  <a:pt x="7256359" y="4594006"/>
                </a:cubicBezTo>
                <a:cubicBezTo>
                  <a:pt x="7256359" y="4599345"/>
                  <a:pt x="7251912" y="4603730"/>
                  <a:pt x="7246575" y="4603730"/>
                </a:cubicBezTo>
                <a:cubicBezTo>
                  <a:pt x="7241238" y="4603730"/>
                  <a:pt x="7236855" y="4599409"/>
                  <a:pt x="7236855" y="4594006"/>
                </a:cubicBezTo>
                <a:cubicBezTo>
                  <a:pt x="7236855" y="4588604"/>
                  <a:pt x="7241175" y="4584219"/>
                  <a:pt x="7246575" y="4584219"/>
                </a:cubicBezTo>
                <a:close/>
                <a:moveTo>
                  <a:pt x="7005346" y="4584219"/>
                </a:moveTo>
                <a:cubicBezTo>
                  <a:pt x="7010746" y="4584219"/>
                  <a:pt x="7015130" y="4588668"/>
                  <a:pt x="7015130" y="4594006"/>
                </a:cubicBezTo>
                <a:cubicBezTo>
                  <a:pt x="7015130" y="4599345"/>
                  <a:pt x="7010683" y="4603730"/>
                  <a:pt x="7005346" y="4603730"/>
                </a:cubicBezTo>
                <a:cubicBezTo>
                  <a:pt x="7000009" y="4603730"/>
                  <a:pt x="6995626" y="4599409"/>
                  <a:pt x="6995626" y="4594006"/>
                </a:cubicBezTo>
                <a:cubicBezTo>
                  <a:pt x="6995626" y="4588604"/>
                  <a:pt x="6999946" y="4584219"/>
                  <a:pt x="7005346" y="4584219"/>
                </a:cubicBezTo>
                <a:close/>
                <a:moveTo>
                  <a:pt x="6764118" y="4584219"/>
                </a:moveTo>
                <a:cubicBezTo>
                  <a:pt x="6769518" y="4584219"/>
                  <a:pt x="6773902" y="4588668"/>
                  <a:pt x="6773902" y="4594006"/>
                </a:cubicBezTo>
                <a:cubicBezTo>
                  <a:pt x="6773902" y="4599345"/>
                  <a:pt x="6769518" y="4603730"/>
                  <a:pt x="6764118" y="4603730"/>
                </a:cubicBezTo>
                <a:cubicBezTo>
                  <a:pt x="6758718" y="4603730"/>
                  <a:pt x="6754335" y="4599409"/>
                  <a:pt x="6754335" y="4594006"/>
                </a:cubicBezTo>
                <a:cubicBezTo>
                  <a:pt x="6754335" y="4588604"/>
                  <a:pt x="6758718" y="4584219"/>
                  <a:pt x="6764118" y="4584219"/>
                </a:cubicBezTo>
                <a:close/>
                <a:moveTo>
                  <a:pt x="6522889" y="4584219"/>
                </a:moveTo>
                <a:cubicBezTo>
                  <a:pt x="6528225" y="4584219"/>
                  <a:pt x="6532610" y="4588668"/>
                  <a:pt x="6532610" y="4594006"/>
                </a:cubicBezTo>
                <a:cubicBezTo>
                  <a:pt x="6532610" y="4599345"/>
                  <a:pt x="6528289" y="4603730"/>
                  <a:pt x="6522889" y="4603730"/>
                </a:cubicBezTo>
                <a:cubicBezTo>
                  <a:pt x="6517489" y="4603730"/>
                  <a:pt x="6513105" y="4599409"/>
                  <a:pt x="6513105" y="4594006"/>
                </a:cubicBezTo>
                <a:cubicBezTo>
                  <a:pt x="6513105" y="4588604"/>
                  <a:pt x="6517489" y="4584219"/>
                  <a:pt x="6522889" y="4584219"/>
                </a:cubicBezTo>
                <a:close/>
                <a:moveTo>
                  <a:pt x="6281661" y="4584219"/>
                </a:moveTo>
                <a:cubicBezTo>
                  <a:pt x="6286997" y="4584219"/>
                  <a:pt x="6291381" y="4588668"/>
                  <a:pt x="6291381" y="4594006"/>
                </a:cubicBezTo>
                <a:cubicBezTo>
                  <a:pt x="6291381" y="4599345"/>
                  <a:pt x="6287061" y="4603730"/>
                  <a:pt x="6281661" y="4603730"/>
                </a:cubicBezTo>
                <a:cubicBezTo>
                  <a:pt x="6276261" y="4603730"/>
                  <a:pt x="6271877" y="4599409"/>
                  <a:pt x="6271877" y="4594006"/>
                </a:cubicBezTo>
                <a:cubicBezTo>
                  <a:pt x="6271877" y="4588604"/>
                  <a:pt x="6276261" y="4584219"/>
                  <a:pt x="6281661" y="4584219"/>
                </a:cubicBezTo>
                <a:close/>
                <a:moveTo>
                  <a:pt x="6040432" y="4584219"/>
                </a:moveTo>
                <a:cubicBezTo>
                  <a:pt x="6045832" y="4584219"/>
                  <a:pt x="6050216" y="4588668"/>
                  <a:pt x="6050216" y="4594006"/>
                </a:cubicBezTo>
                <a:cubicBezTo>
                  <a:pt x="6050216" y="4599345"/>
                  <a:pt x="6045769" y="4603730"/>
                  <a:pt x="6040432" y="4603730"/>
                </a:cubicBezTo>
                <a:cubicBezTo>
                  <a:pt x="6035095" y="4603730"/>
                  <a:pt x="6030712" y="4599409"/>
                  <a:pt x="6030712" y="4594006"/>
                </a:cubicBezTo>
                <a:cubicBezTo>
                  <a:pt x="6030712" y="4588604"/>
                  <a:pt x="6035032" y="4584219"/>
                  <a:pt x="6040432" y="4584219"/>
                </a:cubicBezTo>
                <a:close/>
                <a:moveTo>
                  <a:pt x="5799205" y="4584219"/>
                </a:moveTo>
                <a:cubicBezTo>
                  <a:pt x="5804606" y="4584219"/>
                  <a:pt x="5808989" y="4588668"/>
                  <a:pt x="5808989" y="4594006"/>
                </a:cubicBezTo>
                <a:cubicBezTo>
                  <a:pt x="5808989" y="4599345"/>
                  <a:pt x="5804542" y="4603730"/>
                  <a:pt x="5799205" y="4603730"/>
                </a:cubicBezTo>
                <a:cubicBezTo>
                  <a:pt x="5793870" y="4603730"/>
                  <a:pt x="5789486" y="4599409"/>
                  <a:pt x="5789486" y="4594006"/>
                </a:cubicBezTo>
                <a:cubicBezTo>
                  <a:pt x="5789486" y="4588604"/>
                  <a:pt x="5793806" y="4584219"/>
                  <a:pt x="5799205" y="4584219"/>
                </a:cubicBezTo>
                <a:close/>
                <a:moveTo>
                  <a:pt x="5557991" y="4584219"/>
                </a:moveTo>
                <a:cubicBezTo>
                  <a:pt x="5563392" y="4584219"/>
                  <a:pt x="5567774" y="4588668"/>
                  <a:pt x="5567774" y="4594006"/>
                </a:cubicBezTo>
                <a:cubicBezTo>
                  <a:pt x="5567774" y="4599345"/>
                  <a:pt x="5563392" y="4603730"/>
                  <a:pt x="5557991" y="4603730"/>
                </a:cubicBezTo>
                <a:cubicBezTo>
                  <a:pt x="5552592" y="4603730"/>
                  <a:pt x="5548208" y="4599409"/>
                  <a:pt x="5548208" y="4594006"/>
                </a:cubicBezTo>
                <a:cubicBezTo>
                  <a:pt x="5548208" y="4588604"/>
                  <a:pt x="5552592" y="4584219"/>
                  <a:pt x="5557991" y="4584219"/>
                </a:cubicBezTo>
                <a:close/>
                <a:moveTo>
                  <a:pt x="5316710" y="4584219"/>
                </a:moveTo>
                <a:cubicBezTo>
                  <a:pt x="5322044" y="4584219"/>
                  <a:pt x="5326429" y="4588668"/>
                  <a:pt x="5326429" y="4594006"/>
                </a:cubicBezTo>
                <a:cubicBezTo>
                  <a:pt x="5326429" y="4599345"/>
                  <a:pt x="5322105" y="4603730"/>
                  <a:pt x="5316710" y="4603730"/>
                </a:cubicBezTo>
                <a:cubicBezTo>
                  <a:pt x="5311316" y="4603730"/>
                  <a:pt x="5306924" y="4599409"/>
                  <a:pt x="5306924" y="4594006"/>
                </a:cubicBezTo>
                <a:cubicBezTo>
                  <a:pt x="5306924" y="4588604"/>
                  <a:pt x="5311316" y="4584219"/>
                  <a:pt x="5316710" y="4584219"/>
                </a:cubicBezTo>
                <a:close/>
                <a:moveTo>
                  <a:pt x="5075486" y="4584219"/>
                </a:moveTo>
                <a:cubicBezTo>
                  <a:pt x="5080820" y="4584219"/>
                  <a:pt x="5085202" y="4588668"/>
                  <a:pt x="5085202" y="4594006"/>
                </a:cubicBezTo>
                <a:cubicBezTo>
                  <a:pt x="5085202" y="4599345"/>
                  <a:pt x="5080883" y="4603730"/>
                  <a:pt x="5075486" y="4603730"/>
                </a:cubicBezTo>
                <a:cubicBezTo>
                  <a:pt x="5070087" y="4603730"/>
                  <a:pt x="5065705" y="4599409"/>
                  <a:pt x="5065705" y="4594006"/>
                </a:cubicBezTo>
                <a:cubicBezTo>
                  <a:pt x="5065705" y="4588604"/>
                  <a:pt x="5070087" y="4584219"/>
                  <a:pt x="5075486" y="4584219"/>
                </a:cubicBezTo>
                <a:close/>
                <a:moveTo>
                  <a:pt x="4834252" y="4584219"/>
                </a:moveTo>
                <a:cubicBezTo>
                  <a:pt x="4839658" y="4584219"/>
                  <a:pt x="4844040" y="4588668"/>
                  <a:pt x="4844040" y="4594006"/>
                </a:cubicBezTo>
                <a:cubicBezTo>
                  <a:pt x="4844040" y="4599345"/>
                  <a:pt x="4839595" y="4603730"/>
                  <a:pt x="4834252" y="4603730"/>
                </a:cubicBezTo>
                <a:cubicBezTo>
                  <a:pt x="4828917" y="4603730"/>
                  <a:pt x="4824534" y="4599409"/>
                  <a:pt x="4824534" y="4594006"/>
                </a:cubicBezTo>
                <a:cubicBezTo>
                  <a:pt x="4824534" y="4588604"/>
                  <a:pt x="4828853" y="4584219"/>
                  <a:pt x="4834252" y="4584219"/>
                </a:cubicBezTo>
                <a:close/>
                <a:moveTo>
                  <a:pt x="4593019" y="4584219"/>
                </a:moveTo>
                <a:cubicBezTo>
                  <a:pt x="4598416" y="4584219"/>
                  <a:pt x="4602795" y="4588668"/>
                  <a:pt x="4602795" y="4594006"/>
                </a:cubicBezTo>
                <a:cubicBezTo>
                  <a:pt x="4602795" y="4599345"/>
                  <a:pt x="4598353" y="4603730"/>
                  <a:pt x="4593019" y="4603730"/>
                </a:cubicBezTo>
                <a:cubicBezTo>
                  <a:pt x="4587686" y="4603730"/>
                  <a:pt x="4583304" y="4599409"/>
                  <a:pt x="4583304" y="4594006"/>
                </a:cubicBezTo>
                <a:cubicBezTo>
                  <a:pt x="4583304" y="4588604"/>
                  <a:pt x="4587622" y="4584219"/>
                  <a:pt x="4593019" y="4584219"/>
                </a:cubicBezTo>
                <a:close/>
                <a:moveTo>
                  <a:pt x="4351806" y="4584219"/>
                </a:moveTo>
                <a:cubicBezTo>
                  <a:pt x="4357195" y="4584219"/>
                  <a:pt x="4361580" y="4588668"/>
                  <a:pt x="4361580" y="4594006"/>
                </a:cubicBezTo>
                <a:cubicBezTo>
                  <a:pt x="4361580" y="4599345"/>
                  <a:pt x="4357195" y="4603730"/>
                  <a:pt x="4351806" y="4603730"/>
                </a:cubicBezTo>
                <a:cubicBezTo>
                  <a:pt x="4346397" y="4603730"/>
                  <a:pt x="4342006" y="4599409"/>
                  <a:pt x="4342006" y="4594006"/>
                </a:cubicBezTo>
                <a:cubicBezTo>
                  <a:pt x="4342006" y="4588604"/>
                  <a:pt x="4346397" y="4584219"/>
                  <a:pt x="4351806" y="4584219"/>
                </a:cubicBezTo>
                <a:close/>
                <a:moveTo>
                  <a:pt x="4110581" y="4584219"/>
                </a:moveTo>
                <a:cubicBezTo>
                  <a:pt x="4115986" y="4584219"/>
                  <a:pt x="4120362" y="4588668"/>
                  <a:pt x="4120362" y="4594006"/>
                </a:cubicBezTo>
                <a:cubicBezTo>
                  <a:pt x="4120362" y="4599345"/>
                  <a:pt x="4115986" y="4603730"/>
                  <a:pt x="4110581" y="4603730"/>
                </a:cubicBezTo>
                <a:cubicBezTo>
                  <a:pt x="4105180" y="4603730"/>
                  <a:pt x="4100799" y="4599409"/>
                  <a:pt x="4100799" y="4594006"/>
                </a:cubicBezTo>
                <a:cubicBezTo>
                  <a:pt x="4100799" y="4588604"/>
                  <a:pt x="4105180" y="4584219"/>
                  <a:pt x="4110581" y="4584219"/>
                </a:cubicBezTo>
                <a:close/>
                <a:moveTo>
                  <a:pt x="3869431" y="4584219"/>
                </a:moveTo>
                <a:cubicBezTo>
                  <a:pt x="3874765" y="4584219"/>
                  <a:pt x="3879151" y="4588668"/>
                  <a:pt x="3879151" y="4594006"/>
                </a:cubicBezTo>
                <a:cubicBezTo>
                  <a:pt x="3879151" y="4599345"/>
                  <a:pt x="3874828" y="4603730"/>
                  <a:pt x="3869431" y="4603730"/>
                </a:cubicBezTo>
                <a:cubicBezTo>
                  <a:pt x="3864032" y="4603730"/>
                  <a:pt x="3859648" y="4599409"/>
                  <a:pt x="3859648" y="4594006"/>
                </a:cubicBezTo>
                <a:cubicBezTo>
                  <a:pt x="3859648" y="4588604"/>
                  <a:pt x="3864032" y="4584219"/>
                  <a:pt x="3869431" y="4584219"/>
                </a:cubicBezTo>
                <a:close/>
                <a:moveTo>
                  <a:pt x="3628212" y="4584219"/>
                </a:moveTo>
                <a:cubicBezTo>
                  <a:pt x="3633533" y="4584219"/>
                  <a:pt x="3637936" y="4588668"/>
                  <a:pt x="3637936" y="4594006"/>
                </a:cubicBezTo>
                <a:cubicBezTo>
                  <a:pt x="3637936" y="4599345"/>
                  <a:pt x="3633597" y="4603730"/>
                  <a:pt x="3628212" y="4603730"/>
                </a:cubicBezTo>
                <a:cubicBezTo>
                  <a:pt x="3622815" y="4603730"/>
                  <a:pt x="3618432" y="4599409"/>
                  <a:pt x="3618432" y="4594006"/>
                </a:cubicBezTo>
                <a:cubicBezTo>
                  <a:pt x="3618432" y="4588604"/>
                  <a:pt x="3622815" y="4584219"/>
                  <a:pt x="3628212" y="4584219"/>
                </a:cubicBezTo>
                <a:close/>
                <a:moveTo>
                  <a:pt x="3386959" y="4584219"/>
                </a:moveTo>
                <a:cubicBezTo>
                  <a:pt x="3392360" y="4584219"/>
                  <a:pt x="3396744" y="4588668"/>
                  <a:pt x="3396744" y="4594006"/>
                </a:cubicBezTo>
                <a:cubicBezTo>
                  <a:pt x="3396744" y="4599345"/>
                  <a:pt x="3392296" y="4603730"/>
                  <a:pt x="3386959" y="4603730"/>
                </a:cubicBezTo>
                <a:cubicBezTo>
                  <a:pt x="3381621" y="4603730"/>
                  <a:pt x="3377237" y="4599409"/>
                  <a:pt x="3377237" y="4594006"/>
                </a:cubicBezTo>
                <a:cubicBezTo>
                  <a:pt x="3377237" y="4588604"/>
                  <a:pt x="3381558" y="4584219"/>
                  <a:pt x="3386959" y="4584219"/>
                </a:cubicBezTo>
                <a:close/>
                <a:moveTo>
                  <a:pt x="3145752" y="4584219"/>
                </a:moveTo>
                <a:cubicBezTo>
                  <a:pt x="3151150" y="4584219"/>
                  <a:pt x="3155533" y="4588668"/>
                  <a:pt x="3155533" y="4594006"/>
                </a:cubicBezTo>
                <a:cubicBezTo>
                  <a:pt x="3155533" y="4599345"/>
                  <a:pt x="3151087" y="4603730"/>
                  <a:pt x="3145752" y="4603730"/>
                </a:cubicBezTo>
                <a:cubicBezTo>
                  <a:pt x="3140416" y="4603730"/>
                  <a:pt x="3136033" y="4599409"/>
                  <a:pt x="3136033" y="4594006"/>
                </a:cubicBezTo>
                <a:cubicBezTo>
                  <a:pt x="3136033" y="4588604"/>
                  <a:pt x="3140352" y="4584219"/>
                  <a:pt x="3145752" y="4584219"/>
                </a:cubicBezTo>
                <a:close/>
                <a:moveTo>
                  <a:pt x="2904574" y="4584219"/>
                </a:moveTo>
                <a:cubicBezTo>
                  <a:pt x="2909973" y="4584219"/>
                  <a:pt x="2914356" y="4588668"/>
                  <a:pt x="2914356" y="4594006"/>
                </a:cubicBezTo>
                <a:cubicBezTo>
                  <a:pt x="2914356" y="4599345"/>
                  <a:pt x="2909973" y="4603730"/>
                  <a:pt x="2904574" y="4603730"/>
                </a:cubicBezTo>
                <a:cubicBezTo>
                  <a:pt x="2899175" y="4603730"/>
                  <a:pt x="2894792" y="4599409"/>
                  <a:pt x="2894792" y="4594006"/>
                </a:cubicBezTo>
                <a:cubicBezTo>
                  <a:pt x="2894792" y="4588604"/>
                  <a:pt x="2899175" y="4584219"/>
                  <a:pt x="2904574" y="4584219"/>
                </a:cubicBezTo>
                <a:close/>
                <a:moveTo>
                  <a:pt x="2663275" y="4584219"/>
                </a:moveTo>
                <a:cubicBezTo>
                  <a:pt x="2668613" y="4584219"/>
                  <a:pt x="2673000" y="4588668"/>
                  <a:pt x="2673000" y="4594006"/>
                </a:cubicBezTo>
                <a:cubicBezTo>
                  <a:pt x="2673000" y="4599345"/>
                  <a:pt x="2668677" y="4603730"/>
                  <a:pt x="2663275" y="4603730"/>
                </a:cubicBezTo>
                <a:cubicBezTo>
                  <a:pt x="2657877" y="4603730"/>
                  <a:pt x="2653493" y="4599409"/>
                  <a:pt x="2653493" y="4594006"/>
                </a:cubicBezTo>
                <a:cubicBezTo>
                  <a:pt x="2653493" y="4588604"/>
                  <a:pt x="2657877" y="4584219"/>
                  <a:pt x="2663275" y="4584219"/>
                </a:cubicBezTo>
                <a:close/>
                <a:moveTo>
                  <a:pt x="2422038" y="4584219"/>
                </a:moveTo>
                <a:cubicBezTo>
                  <a:pt x="2427372" y="4584219"/>
                  <a:pt x="2431755" y="4588668"/>
                  <a:pt x="2431755" y="4594006"/>
                </a:cubicBezTo>
                <a:cubicBezTo>
                  <a:pt x="2431755" y="4599345"/>
                  <a:pt x="2427436" y="4603730"/>
                  <a:pt x="2422038" y="4603730"/>
                </a:cubicBezTo>
                <a:cubicBezTo>
                  <a:pt x="2416641" y="4603730"/>
                  <a:pt x="2412258" y="4599409"/>
                  <a:pt x="2412258" y="4594006"/>
                </a:cubicBezTo>
                <a:cubicBezTo>
                  <a:pt x="2412258" y="4588604"/>
                  <a:pt x="2416641" y="4584219"/>
                  <a:pt x="2422038" y="4584219"/>
                </a:cubicBezTo>
                <a:close/>
                <a:moveTo>
                  <a:pt x="2180796" y="4584219"/>
                </a:moveTo>
                <a:cubicBezTo>
                  <a:pt x="2186202" y="4584219"/>
                  <a:pt x="2190581" y="4588668"/>
                  <a:pt x="2190581" y="4594006"/>
                </a:cubicBezTo>
                <a:cubicBezTo>
                  <a:pt x="2190581" y="4599345"/>
                  <a:pt x="2186136" y="4603730"/>
                  <a:pt x="2180796" y="4603730"/>
                </a:cubicBezTo>
                <a:cubicBezTo>
                  <a:pt x="2175475" y="4603730"/>
                  <a:pt x="2171085" y="4599409"/>
                  <a:pt x="2171085" y="4594006"/>
                </a:cubicBezTo>
                <a:cubicBezTo>
                  <a:pt x="2171085" y="4588604"/>
                  <a:pt x="2175412" y="4584219"/>
                  <a:pt x="2180796" y="4584219"/>
                </a:cubicBezTo>
                <a:close/>
                <a:moveTo>
                  <a:pt x="1939583" y="4584219"/>
                </a:moveTo>
                <a:cubicBezTo>
                  <a:pt x="1944982" y="4584219"/>
                  <a:pt x="1949366" y="4588668"/>
                  <a:pt x="1949366" y="4594006"/>
                </a:cubicBezTo>
                <a:cubicBezTo>
                  <a:pt x="1949366" y="4599345"/>
                  <a:pt x="1944920" y="4603730"/>
                  <a:pt x="1939583" y="4603730"/>
                </a:cubicBezTo>
                <a:cubicBezTo>
                  <a:pt x="1934247" y="4603730"/>
                  <a:pt x="1929861" y="4599409"/>
                  <a:pt x="1929861" y="4594006"/>
                </a:cubicBezTo>
                <a:cubicBezTo>
                  <a:pt x="1929861" y="4588604"/>
                  <a:pt x="1934184" y="4584219"/>
                  <a:pt x="1939583" y="4584219"/>
                </a:cubicBezTo>
                <a:close/>
                <a:moveTo>
                  <a:pt x="1698332" y="4584219"/>
                </a:moveTo>
                <a:cubicBezTo>
                  <a:pt x="1703734" y="4584219"/>
                  <a:pt x="1708118" y="4588668"/>
                  <a:pt x="1708118" y="4594006"/>
                </a:cubicBezTo>
                <a:cubicBezTo>
                  <a:pt x="1708118" y="4599345"/>
                  <a:pt x="1703734" y="4603730"/>
                  <a:pt x="1698332" y="4603730"/>
                </a:cubicBezTo>
                <a:cubicBezTo>
                  <a:pt x="1692931" y="4603730"/>
                  <a:pt x="1688548" y="4599409"/>
                  <a:pt x="1688548" y="4594006"/>
                </a:cubicBezTo>
                <a:cubicBezTo>
                  <a:pt x="1688548" y="4588604"/>
                  <a:pt x="1692931" y="4584219"/>
                  <a:pt x="1698332" y="4584219"/>
                </a:cubicBezTo>
                <a:close/>
                <a:moveTo>
                  <a:pt x="1457108" y="4584219"/>
                </a:moveTo>
                <a:cubicBezTo>
                  <a:pt x="1462444" y="4584219"/>
                  <a:pt x="1466828" y="4588668"/>
                  <a:pt x="1466828" y="4594006"/>
                </a:cubicBezTo>
                <a:cubicBezTo>
                  <a:pt x="1466828" y="4599345"/>
                  <a:pt x="1462508" y="4603730"/>
                  <a:pt x="1457108" y="4603730"/>
                </a:cubicBezTo>
                <a:cubicBezTo>
                  <a:pt x="1451708" y="4603730"/>
                  <a:pt x="1447324" y="4599409"/>
                  <a:pt x="1447324" y="4594006"/>
                </a:cubicBezTo>
                <a:cubicBezTo>
                  <a:pt x="1447324" y="4588604"/>
                  <a:pt x="1451708" y="4584219"/>
                  <a:pt x="1457108" y="4584219"/>
                </a:cubicBezTo>
                <a:close/>
                <a:moveTo>
                  <a:pt x="1215886" y="4584219"/>
                </a:moveTo>
                <a:cubicBezTo>
                  <a:pt x="1221286" y="4584219"/>
                  <a:pt x="1225670" y="4588668"/>
                  <a:pt x="1225670" y="4594006"/>
                </a:cubicBezTo>
                <a:cubicBezTo>
                  <a:pt x="1225670" y="4599345"/>
                  <a:pt x="1221223" y="4603730"/>
                  <a:pt x="1215886" y="4603730"/>
                </a:cubicBezTo>
                <a:cubicBezTo>
                  <a:pt x="1210551" y="4603730"/>
                  <a:pt x="1206167" y="4599409"/>
                  <a:pt x="1206167" y="4594006"/>
                </a:cubicBezTo>
                <a:cubicBezTo>
                  <a:pt x="1206167" y="4588604"/>
                  <a:pt x="1210487" y="4584219"/>
                  <a:pt x="1215886" y="4584219"/>
                </a:cubicBezTo>
                <a:close/>
                <a:moveTo>
                  <a:pt x="974666" y="4584219"/>
                </a:moveTo>
                <a:cubicBezTo>
                  <a:pt x="980066" y="4584219"/>
                  <a:pt x="984450" y="4588668"/>
                  <a:pt x="984450" y="4594006"/>
                </a:cubicBezTo>
                <a:cubicBezTo>
                  <a:pt x="984450" y="4599345"/>
                  <a:pt x="980003" y="4603730"/>
                  <a:pt x="974666" y="4603730"/>
                </a:cubicBezTo>
                <a:cubicBezTo>
                  <a:pt x="969330" y="4603730"/>
                  <a:pt x="964947" y="4599409"/>
                  <a:pt x="964947" y="4594006"/>
                </a:cubicBezTo>
                <a:cubicBezTo>
                  <a:pt x="964947" y="4588604"/>
                  <a:pt x="969266" y="4584219"/>
                  <a:pt x="974666" y="4584219"/>
                </a:cubicBezTo>
                <a:close/>
                <a:moveTo>
                  <a:pt x="733446" y="4584219"/>
                </a:moveTo>
                <a:cubicBezTo>
                  <a:pt x="738782" y="4584219"/>
                  <a:pt x="743166" y="4588668"/>
                  <a:pt x="743166" y="4594006"/>
                </a:cubicBezTo>
                <a:cubicBezTo>
                  <a:pt x="743166" y="4599345"/>
                  <a:pt x="738846" y="4603730"/>
                  <a:pt x="733446" y="4603730"/>
                </a:cubicBezTo>
                <a:cubicBezTo>
                  <a:pt x="728047" y="4603730"/>
                  <a:pt x="723663" y="4599409"/>
                  <a:pt x="723663" y="4594006"/>
                </a:cubicBezTo>
                <a:cubicBezTo>
                  <a:pt x="723663" y="4588604"/>
                  <a:pt x="728047" y="4584219"/>
                  <a:pt x="733446" y="4584219"/>
                </a:cubicBezTo>
                <a:close/>
                <a:moveTo>
                  <a:pt x="492226" y="4584219"/>
                </a:moveTo>
                <a:cubicBezTo>
                  <a:pt x="497562" y="4584219"/>
                  <a:pt x="501946" y="4588668"/>
                  <a:pt x="501946" y="4594006"/>
                </a:cubicBezTo>
                <a:cubicBezTo>
                  <a:pt x="501946" y="4599345"/>
                  <a:pt x="497626" y="4603730"/>
                  <a:pt x="492226" y="4603730"/>
                </a:cubicBezTo>
                <a:cubicBezTo>
                  <a:pt x="486826" y="4603730"/>
                  <a:pt x="482442" y="4599409"/>
                  <a:pt x="482442" y="4594006"/>
                </a:cubicBezTo>
                <a:cubicBezTo>
                  <a:pt x="482442" y="4588604"/>
                  <a:pt x="486826" y="4584219"/>
                  <a:pt x="492226" y="4584219"/>
                </a:cubicBezTo>
                <a:close/>
                <a:moveTo>
                  <a:pt x="251006" y="4584219"/>
                </a:moveTo>
                <a:cubicBezTo>
                  <a:pt x="256406" y="4584219"/>
                  <a:pt x="260790" y="4588668"/>
                  <a:pt x="260790" y="4594006"/>
                </a:cubicBezTo>
                <a:cubicBezTo>
                  <a:pt x="260790" y="4599345"/>
                  <a:pt x="256343" y="4603730"/>
                  <a:pt x="251006" y="4603730"/>
                </a:cubicBezTo>
                <a:cubicBezTo>
                  <a:pt x="245670" y="4603730"/>
                  <a:pt x="241286" y="4599409"/>
                  <a:pt x="241286" y="4594006"/>
                </a:cubicBezTo>
                <a:cubicBezTo>
                  <a:pt x="241286" y="4588604"/>
                  <a:pt x="245606" y="4584219"/>
                  <a:pt x="251006" y="4584219"/>
                </a:cubicBezTo>
                <a:close/>
                <a:moveTo>
                  <a:pt x="9723" y="4584219"/>
                </a:moveTo>
                <a:cubicBezTo>
                  <a:pt x="15123" y="4584219"/>
                  <a:pt x="19507" y="4588668"/>
                  <a:pt x="19507" y="4594006"/>
                </a:cubicBezTo>
                <a:cubicBezTo>
                  <a:pt x="19507" y="4599345"/>
                  <a:pt x="15060" y="4603730"/>
                  <a:pt x="9723" y="4603730"/>
                </a:cubicBezTo>
                <a:cubicBezTo>
                  <a:pt x="4387" y="4603730"/>
                  <a:pt x="3" y="4599409"/>
                  <a:pt x="3" y="4594006"/>
                </a:cubicBezTo>
                <a:cubicBezTo>
                  <a:pt x="3" y="4588604"/>
                  <a:pt x="4323" y="4584219"/>
                  <a:pt x="9723" y="4584219"/>
                </a:cubicBezTo>
                <a:close/>
                <a:moveTo>
                  <a:pt x="11820259" y="4342968"/>
                </a:moveTo>
                <a:cubicBezTo>
                  <a:pt x="11825659" y="4342968"/>
                  <a:pt x="11830043" y="4347290"/>
                  <a:pt x="11830043" y="4352692"/>
                </a:cubicBezTo>
                <a:cubicBezTo>
                  <a:pt x="11830043" y="4358094"/>
                  <a:pt x="11825596" y="4362479"/>
                  <a:pt x="11820259" y="4362479"/>
                </a:cubicBezTo>
                <a:cubicBezTo>
                  <a:pt x="11814922" y="4362479"/>
                  <a:pt x="11810539" y="4358030"/>
                  <a:pt x="11810539" y="4352692"/>
                </a:cubicBezTo>
                <a:cubicBezTo>
                  <a:pt x="11810539" y="4347353"/>
                  <a:pt x="11814859" y="4342968"/>
                  <a:pt x="11820259" y="4342968"/>
                </a:cubicBezTo>
                <a:close/>
                <a:moveTo>
                  <a:pt x="11579030" y="4342968"/>
                </a:moveTo>
                <a:cubicBezTo>
                  <a:pt x="11584430" y="4342968"/>
                  <a:pt x="11588815" y="4347290"/>
                  <a:pt x="11588815" y="4352692"/>
                </a:cubicBezTo>
                <a:cubicBezTo>
                  <a:pt x="11588815" y="4358094"/>
                  <a:pt x="11584367" y="4362479"/>
                  <a:pt x="11579030" y="4362479"/>
                </a:cubicBezTo>
                <a:cubicBezTo>
                  <a:pt x="11573694" y="4362479"/>
                  <a:pt x="11569310" y="4358030"/>
                  <a:pt x="11569310" y="4352692"/>
                </a:cubicBezTo>
                <a:cubicBezTo>
                  <a:pt x="11569310" y="4347353"/>
                  <a:pt x="11573630" y="4342968"/>
                  <a:pt x="11579030" y="4342968"/>
                </a:cubicBezTo>
                <a:close/>
                <a:moveTo>
                  <a:pt x="11337802" y="4342968"/>
                </a:moveTo>
                <a:cubicBezTo>
                  <a:pt x="11343202" y="4342968"/>
                  <a:pt x="11347587" y="4347290"/>
                  <a:pt x="11347587" y="4352692"/>
                </a:cubicBezTo>
                <a:cubicBezTo>
                  <a:pt x="11347587" y="4358094"/>
                  <a:pt x="11343139" y="4362479"/>
                  <a:pt x="11337802" y="4362479"/>
                </a:cubicBezTo>
                <a:cubicBezTo>
                  <a:pt x="11332466" y="4362479"/>
                  <a:pt x="11328082" y="4358030"/>
                  <a:pt x="11328082" y="4352692"/>
                </a:cubicBezTo>
                <a:cubicBezTo>
                  <a:pt x="11328082" y="4347353"/>
                  <a:pt x="11332402" y="4342968"/>
                  <a:pt x="11337802" y="4342968"/>
                </a:cubicBezTo>
                <a:close/>
                <a:moveTo>
                  <a:pt x="11096574" y="4342968"/>
                </a:moveTo>
                <a:cubicBezTo>
                  <a:pt x="11101910" y="4342968"/>
                  <a:pt x="11106294" y="4347290"/>
                  <a:pt x="11106294" y="4352692"/>
                </a:cubicBezTo>
                <a:cubicBezTo>
                  <a:pt x="11106294" y="4358094"/>
                  <a:pt x="11101974" y="4362479"/>
                  <a:pt x="11096574" y="4362479"/>
                </a:cubicBezTo>
                <a:cubicBezTo>
                  <a:pt x="11091174" y="4362479"/>
                  <a:pt x="11086790" y="4358030"/>
                  <a:pt x="11086790" y="4352692"/>
                </a:cubicBezTo>
                <a:cubicBezTo>
                  <a:pt x="11086790" y="4347353"/>
                  <a:pt x="11091174" y="4342968"/>
                  <a:pt x="11096574" y="4342968"/>
                </a:cubicBezTo>
                <a:close/>
                <a:moveTo>
                  <a:pt x="10855345" y="4342968"/>
                </a:moveTo>
                <a:cubicBezTo>
                  <a:pt x="10860682" y="4342968"/>
                  <a:pt x="10865065" y="4347290"/>
                  <a:pt x="10865065" y="4352692"/>
                </a:cubicBezTo>
                <a:cubicBezTo>
                  <a:pt x="10865065" y="4358094"/>
                  <a:pt x="10860682" y="4362479"/>
                  <a:pt x="10855345" y="4362479"/>
                </a:cubicBezTo>
                <a:cubicBezTo>
                  <a:pt x="10850008" y="4362479"/>
                  <a:pt x="10845625" y="4358030"/>
                  <a:pt x="10845625" y="4352692"/>
                </a:cubicBezTo>
                <a:cubicBezTo>
                  <a:pt x="10845625" y="4347353"/>
                  <a:pt x="10849945" y="4342968"/>
                  <a:pt x="10855345" y="4342968"/>
                </a:cubicBezTo>
                <a:close/>
                <a:moveTo>
                  <a:pt x="10614116" y="4342968"/>
                </a:moveTo>
                <a:cubicBezTo>
                  <a:pt x="10619516" y="4342968"/>
                  <a:pt x="10623901" y="4347290"/>
                  <a:pt x="10623901" y="4352692"/>
                </a:cubicBezTo>
                <a:cubicBezTo>
                  <a:pt x="10623901" y="4358094"/>
                  <a:pt x="10619454" y="4362479"/>
                  <a:pt x="10614116" y="4362479"/>
                </a:cubicBezTo>
                <a:cubicBezTo>
                  <a:pt x="10608780" y="4362479"/>
                  <a:pt x="10604396" y="4358030"/>
                  <a:pt x="10604396" y="4352692"/>
                </a:cubicBezTo>
                <a:cubicBezTo>
                  <a:pt x="10604396" y="4347353"/>
                  <a:pt x="10608716" y="4342968"/>
                  <a:pt x="10614116" y="4342968"/>
                </a:cubicBezTo>
                <a:close/>
                <a:moveTo>
                  <a:pt x="10372888" y="4342968"/>
                </a:moveTo>
                <a:cubicBezTo>
                  <a:pt x="10378288" y="4342968"/>
                  <a:pt x="10382673" y="4347290"/>
                  <a:pt x="10382673" y="4352692"/>
                </a:cubicBezTo>
                <a:cubicBezTo>
                  <a:pt x="10382673" y="4358094"/>
                  <a:pt x="10378225" y="4362479"/>
                  <a:pt x="10372888" y="4362479"/>
                </a:cubicBezTo>
                <a:cubicBezTo>
                  <a:pt x="10367552" y="4362479"/>
                  <a:pt x="10363168" y="4358030"/>
                  <a:pt x="10363168" y="4352692"/>
                </a:cubicBezTo>
                <a:cubicBezTo>
                  <a:pt x="10363168" y="4347353"/>
                  <a:pt x="10367488" y="4342968"/>
                  <a:pt x="10372888" y="4342968"/>
                </a:cubicBezTo>
                <a:close/>
                <a:moveTo>
                  <a:pt x="10131660" y="4342968"/>
                </a:moveTo>
                <a:cubicBezTo>
                  <a:pt x="10137060" y="4342968"/>
                  <a:pt x="10141444" y="4347290"/>
                  <a:pt x="10141444" y="4352692"/>
                </a:cubicBezTo>
                <a:cubicBezTo>
                  <a:pt x="10141444" y="4358094"/>
                  <a:pt x="10136997" y="4362479"/>
                  <a:pt x="10131660" y="4362479"/>
                </a:cubicBezTo>
                <a:cubicBezTo>
                  <a:pt x="10126323" y="4362479"/>
                  <a:pt x="10121940" y="4358030"/>
                  <a:pt x="10121940" y="4352692"/>
                </a:cubicBezTo>
                <a:cubicBezTo>
                  <a:pt x="10121940" y="4347353"/>
                  <a:pt x="10126260" y="4342968"/>
                  <a:pt x="10131660" y="4342968"/>
                </a:cubicBezTo>
                <a:close/>
                <a:moveTo>
                  <a:pt x="9890432" y="4342968"/>
                </a:moveTo>
                <a:cubicBezTo>
                  <a:pt x="9895768" y="4342968"/>
                  <a:pt x="9900152" y="4347290"/>
                  <a:pt x="9900152" y="4352692"/>
                </a:cubicBezTo>
                <a:cubicBezTo>
                  <a:pt x="9900152" y="4358094"/>
                  <a:pt x="9895832" y="4362479"/>
                  <a:pt x="9890432" y="4362479"/>
                </a:cubicBezTo>
                <a:cubicBezTo>
                  <a:pt x="9885031" y="4362479"/>
                  <a:pt x="9880648" y="4358030"/>
                  <a:pt x="9880648" y="4352692"/>
                </a:cubicBezTo>
                <a:cubicBezTo>
                  <a:pt x="9880648" y="4347353"/>
                  <a:pt x="9885031" y="4342968"/>
                  <a:pt x="9890432" y="4342968"/>
                </a:cubicBezTo>
                <a:close/>
                <a:moveTo>
                  <a:pt x="9649203" y="4342968"/>
                </a:moveTo>
                <a:cubicBezTo>
                  <a:pt x="9654540" y="4342968"/>
                  <a:pt x="9658923" y="4347290"/>
                  <a:pt x="9658923" y="4352692"/>
                </a:cubicBezTo>
                <a:cubicBezTo>
                  <a:pt x="9658923" y="4358094"/>
                  <a:pt x="9654540" y="4362479"/>
                  <a:pt x="9649203" y="4362479"/>
                </a:cubicBezTo>
                <a:cubicBezTo>
                  <a:pt x="9643866" y="4362479"/>
                  <a:pt x="9639483" y="4358030"/>
                  <a:pt x="9639483" y="4352692"/>
                </a:cubicBezTo>
                <a:cubicBezTo>
                  <a:pt x="9639483" y="4347353"/>
                  <a:pt x="9643803" y="4342968"/>
                  <a:pt x="9649203" y="4342968"/>
                </a:cubicBezTo>
                <a:close/>
                <a:moveTo>
                  <a:pt x="9417695" y="4342968"/>
                </a:moveTo>
                <a:cubicBezTo>
                  <a:pt x="9423031" y="4342968"/>
                  <a:pt x="9427416" y="4347290"/>
                  <a:pt x="9427416" y="4352692"/>
                </a:cubicBezTo>
                <a:cubicBezTo>
                  <a:pt x="9427416" y="4358094"/>
                  <a:pt x="9423095" y="4362479"/>
                  <a:pt x="9417695" y="4362479"/>
                </a:cubicBezTo>
                <a:cubicBezTo>
                  <a:pt x="9412295" y="4362479"/>
                  <a:pt x="9407911" y="4358030"/>
                  <a:pt x="9407911" y="4352692"/>
                </a:cubicBezTo>
                <a:cubicBezTo>
                  <a:pt x="9407911" y="4347353"/>
                  <a:pt x="9412295" y="4342968"/>
                  <a:pt x="9417695" y="4342968"/>
                </a:cubicBezTo>
                <a:close/>
                <a:moveTo>
                  <a:pt x="9176467" y="4342968"/>
                </a:moveTo>
                <a:cubicBezTo>
                  <a:pt x="9181803" y="4342968"/>
                  <a:pt x="9186187" y="4347290"/>
                  <a:pt x="9186187" y="4352692"/>
                </a:cubicBezTo>
                <a:cubicBezTo>
                  <a:pt x="9186187" y="4358094"/>
                  <a:pt x="9181867" y="4362479"/>
                  <a:pt x="9176467" y="4362479"/>
                </a:cubicBezTo>
                <a:cubicBezTo>
                  <a:pt x="9171066" y="4362479"/>
                  <a:pt x="9166683" y="4358030"/>
                  <a:pt x="9166683" y="4352692"/>
                </a:cubicBezTo>
                <a:cubicBezTo>
                  <a:pt x="9166683" y="4347353"/>
                  <a:pt x="9171066" y="4342968"/>
                  <a:pt x="9176467" y="4342968"/>
                </a:cubicBezTo>
                <a:close/>
                <a:moveTo>
                  <a:pt x="8935237" y="4342968"/>
                </a:moveTo>
                <a:cubicBezTo>
                  <a:pt x="8940574" y="4342968"/>
                  <a:pt x="8944958" y="4347290"/>
                  <a:pt x="8944958" y="4352692"/>
                </a:cubicBezTo>
                <a:cubicBezTo>
                  <a:pt x="8944958" y="4358094"/>
                  <a:pt x="8940638" y="4362479"/>
                  <a:pt x="8935237" y="4362479"/>
                </a:cubicBezTo>
                <a:cubicBezTo>
                  <a:pt x="8929837" y="4362479"/>
                  <a:pt x="8925454" y="4358030"/>
                  <a:pt x="8925454" y="4352692"/>
                </a:cubicBezTo>
                <a:cubicBezTo>
                  <a:pt x="8925454" y="4347353"/>
                  <a:pt x="8929837" y="4342968"/>
                  <a:pt x="8935237" y="4342968"/>
                </a:cubicBezTo>
                <a:close/>
                <a:moveTo>
                  <a:pt x="8694009" y="4342968"/>
                </a:moveTo>
                <a:cubicBezTo>
                  <a:pt x="8699346" y="4342968"/>
                  <a:pt x="8703730" y="4347290"/>
                  <a:pt x="8703730" y="4352692"/>
                </a:cubicBezTo>
                <a:cubicBezTo>
                  <a:pt x="8703730" y="4358094"/>
                  <a:pt x="8699346" y="4362479"/>
                  <a:pt x="8694009" y="4362479"/>
                </a:cubicBezTo>
                <a:cubicBezTo>
                  <a:pt x="8688673" y="4362479"/>
                  <a:pt x="8684289" y="4358030"/>
                  <a:pt x="8684289" y="4352692"/>
                </a:cubicBezTo>
                <a:cubicBezTo>
                  <a:pt x="8684289" y="4347353"/>
                  <a:pt x="8688609" y="4342968"/>
                  <a:pt x="8694009" y="4342968"/>
                </a:cubicBezTo>
                <a:close/>
                <a:moveTo>
                  <a:pt x="8452781" y="4342968"/>
                </a:moveTo>
                <a:cubicBezTo>
                  <a:pt x="8458181" y="4342968"/>
                  <a:pt x="8462566" y="4347290"/>
                  <a:pt x="8462566" y="4352692"/>
                </a:cubicBezTo>
                <a:cubicBezTo>
                  <a:pt x="8462566" y="4358094"/>
                  <a:pt x="8458118" y="4362479"/>
                  <a:pt x="8452781" y="4362479"/>
                </a:cubicBezTo>
                <a:cubicBezTo>
                  <a:pt x="8447445" y="4362479"/>
                  <a:pt x="8443061" y="4358030"/>
                  <a:pt x="8443061" y="4352692"/>
                </a:cubicBezTo>
                <a:cubicBezTo>
                  <a:pt x="8443061" y="4347353"/>
                  <a:pt x="8447381" y="4342968"/>
                  <a:pt x="8452781" y="4342968"/>
                </a:cubicBezTo>
                <a:close/>
                <a:moveTo>
                  <a:pt x="8211553" y="4342968"/>
                </a:moveTo>
                <a:cubicBezTo>
                  <a:pt x="8216889" y="4342968"/>
                  <a:pt x="8221273" y="4347290"/>
                  <a:pt x="8221273" y="4352692"/>
                </a:cubicBezTo>
                <a:cubicBezTo>
                  <a:pt x="8221273" y="4358094"/>
                  <a:pt x="8216953" y="4362479"/>
                  <a:pt x="8211553" y="4362479"/>
                </a:cubicBezTo>
                <a:cubicBezTo>
                  <a:pt x="8206152" y="4362479"/>
                  <a:pt x="8201769" y="4358030"/>
                  <a:pt x="8201769" y="4352692"/>
                </a:cubicBezTo>
                <a:cubicBezTo>
                  <a:pt x="8201769" y="4347353"/>
                  <a:pt x="8206152" y="4342968"/>
                  <a:pt x="8211553" y="4342968"/>
                </a:cubicBezTo>
                <a:close/>
                <a:moveTo>
                  <a:pt x="7970260" y="4342968"/>
                </a:moveTo>
                <a:cubicBezTo>
                  <a:pt x="7975661" y="4342968"/>
                  <a:pt x="7980044" y="4347290"/>
                  <a:pt x="7980044" y="4352692"/>
                </a:cubicBezTo>
                <a:cubicBezTo>
                  <a:pt x="7980044" y="4358094"/>
                  <a:pt x="7975661" y="4362479"/>
                  <a:pt x="7970260" y="4362479"/>
                </a:cubicBezTo>
                <a:cubicBezTo>
                  <a:pt x="7964860" y="4362479"/>
                  <a:pt x="7960477" y="4358030"/>
                  <a:pt x="7960477" y="4352692"/>
                </a:cubicBezTo>
                <a:cubicBezTo>
                  <a:pt x="7960477" y="4347353"/>
                  <a:pt x="7964860" y="4342968"/>
                  <a:pt x="7970260" y="4342968"/>
                </a:cubicBezTo>
                <a:close/>
                <a:moveTo>
                  <a:pt x="7729032" y="4342968"/>
                </a:moveTo>
                <a:cubicBezTo>
                  <a:pt x="7734369" y="4342968"/>
                  <a:pt x="7738753" y="4347290"/>
                  <a:pt x="7738753" y="4352692"/>
                </a:cubicBezTo>
                <a:cubicBezTo>
                  <a:pt x="7738753" y="4358094"/>
                  <a:pt x="7734432" y="4362479"/>
                  <a:pt x="7729032" y="4362479"/>
                </a:cubicBezTo>
                <a:cubicBezTo>
                  <a:pt x="7723632" y="4362479"/>
                  <a:pt x="7719249" y="4358030"/>
                  <a:pt x="7719249" y="4352692"/>
                </a:cubicBezTo>
                <a:cubicBezTo>
                  <a:pt x="7719249" y="4347353"/>
                  <a:pt x="7723632" y="4342968"/>
                  <a:pt x="7729032" y="4342968"/>
                </a:cubicBezTo>
                <a:close/>
                <a:moveTo>
                  <a:pt x="7487803" y="4342968"/>
                </a:moveTo>
                <a:cubicBezTo>
                  <a:pt x="7493139" y="4342968"/>
                  <a:pt x="7497524" y="4347290"/>
                  <a:pt x="7497524" y="4352692"/>
                </a:cubicBezTo>
                <a:cubicBezTo>
                  <a:pt x="7497524" y="4358094"/>
                  <a:pt x="7493203" y="4362479"/>
                  <a:pt x="7487803" y="4362479"/>
                </a:cubicBezTo>
                <a:cubicBezTo>
                  <a:pt x="7482403" y="4362479"/>
                  <a:pt x="7478019" y="4358030"/>
                  <a:pt x="7478019" y="4352692"/>
                </a:cubicBezTo>
                <a:cubicBezTo>
                  <a:pt x="7478019" y="4347353"/>
                  <a:pt x="7482403" y="4342968"/>
                  <a:pt x="7487803" y="4342968"/>
                </a:cubicBezTo>
                <a:close/>
                <a:moveTo>
                  <a:pt x="7246575" y="4342968"/>
                </a:moveTo>
                <a:cubicBezTo>
                  <a:pt x="7251975" y="4342968"/>
                  <a:pt x="7256359" y="4347290"/>
                  <a:pt x="7256359" y="4352692"/>
                </a:cubicBezTo>
                <a:cubicBezTo>
                  <a:pt x="7256359" y="4358094"/>
                  <a:pt x="7251912" y="4362479"/>
                  <a:pt x="7246575" y="4362479"/>
                </a:cubicBezTo>
                <a:cubicBezTo>
                  <a:pt x="7241238" y="4362479"/>
                  <a:pt x="7236855" y="4358030"/>
                  <a:pt x="7236855" y="4352692"/>
                </a:cubicBezTo>
                <a:cubicBezTo>
                  <a:pt x="7236855" y="4347353"/>
                  <a:pt x="7241175" y="4342968"/>
                  <a:pt x="7246575" y="4342968"/>
                </a:cubicBezTo>
                <a:close/>
                <a:moveTo>
                  <a:pt x="7005346" y="4342968"/>
                </a:moveTo>
                <a:cubicBezTo>
                  <a:pt x="7010746" y="4342968"/>
                  <a:pt x="7015130" y="4347290"/>
                  <a:pt x="7015130" y="4352692"/>
                </a:cubicBezTo>
                <a:cubicBezTo>
                  <a:pt x="7015130" y="4358094"/>
                  <a:pt x="7010683" y="4362479"/>
                  <a:pt x="7005346" y="4362479"/>
                </a:cubicBezTo>
                <a:cubicBezTo>
                  <a:pt x="7000009" y="4362479"/>
                  <a:pt x="6995626" y="4358030"/>
                  <a:pt x="6995626" y="4352692"/>
                </a:cubicBezTo>
                <a:cubicBezTo>
                  <a:pt x="6995626" y="4347353"/>
                  <a:pt x="6999946" y="4342968"/>
                  <a:pt x="7005346" y="4342968"/>
                </a:cubicBezTo>
                <a:close/>
                <a:moveTo>
                  <a:pt x="6764118" y="4342968"/>
                </a:moveTo>
                <a:cubicBezTo>
                  <a:pt x="6769518" y="4342968"/>
                  <a:pt x="6773902" y="4347290"/>
                  <a:pt x="6773902" y="4352692"/>
                </a:cubicBezTo>
                <a:cubicBezTo>
                  <a:pt x="6773902" y="4358094"/>
                  <a:pt x="6769518" y="4362479"/>
                  <a:pt x="6764118" y="4362479"/>
                </a:cubicBezTo>
                <a:cubicBezTo>
                  <a:pt x="6758718" y="4362479"/>
                  <a:pt x="6754335" y="4358030"/>
                  <a:pt x="6754335" y="4352692"/>
                </a:cubicBezTo>
                <a:cubicBezTo>
                  <a:pt x="6754335" y="4347353"/>
                  <a:pt x="6758718" y="4342968"/>
                  <a:pt x="6764118" y="4342968"/>
                </a:cubicBezTo>
                <a:close/>
                <a:moveTo>
                  <a:pt x="6522889" y="4342968"/>
                </a:moveTo>
                <a:cubicBezTo>
                  <a:pt x="6528225" y="4342968"/>
                  <a:pt x="6532610" y="4347290"/>
                  <a:pt x="6532610" y="4352692"/>
                </a:cubicBezTo>
                <a:cubicBezTo>
                  <a:pt x="6532610" y="4358094"/>
                  <a:pt x="6528289" y="4362479"/>
                  <a:pt x="6522889" y="4362479"/>
                </a:cubicBezTo>
                <a:cubicBezTo>
                  <a:pt x="6517489" y="4362479"/>
                  <a:pt x="6513105" y="4358030"/>
                  <a:pt x="6513105" y="4352692"/>
                </a:cubicBezTo>
                <a:cubicBezTo>
                  <a:pt x="6513105" y="4347353"/>
                  <a:pt x="6517489" y="4342968"/>
                  <a:pt x="6522889" y="4342968"/>
                </a:cubicBezTo>
                <a:close/>
                <a:moveTo>
                  <a:pt x="6281661" y="4342968"/>
                </a:moveTo>
                <a:cubicBezTo>
                  <a:pt x="6286997" y="4342968"/>
                  <a:pt x="6291381" y="4347290"/>
                  <a:pt x="6291381" y="4352692"/>
                </a:cubicBezTo>
                <a:cubicBezTo>
                  <a:pt x="6291381" y="4358094"/>
                  <a:pt x="6287061" y="4362479"/>
                  <a:pt x="6281661" y="4362479"/>
                </a:cubicBezTo>
                <a:cubicBezTo>
                  <a:pt x="6276261" y="4362479"/>
                  <a:pt x="6271877" y="4358030"/>
                  <a:pt x="6271877" y="4352692"/>
                </a:cubicBezTo>
                <a:cubicBezTo>
                  <a:pt x="6271877" y="4347353"/>
                  <a:pt x="6276261" y="4342968"/>
                  <a:pt x="6281661" y="4342968"/>
                </a:cubicBezTo>
                <a:close/>
                <a:moveTo>
                  <a:pt x="6040432" y="4342968"/>
                </a:moveTo>
                <a:cubicBezTo>
                  <a:pt x="6045832" y="4342968"/>
                  <a:pt x="6050216" y="4347290"/>
                  <a:pt x="6050216" y="4352692"/>
                </a:cubicBezTo>
                <a:cubicBezTo>
                  <a:pt x="6050216" y="4358094"/>
                  <a:pt x="6045769" y="4362479"/>
                  <a:pt x="6040432" y="4362479"/>
                </a:cubicBezTo>
                <a:cubicBezTo>
                  <a:pt x="6035095" y="4362479"/>
                  <a:pt x="6030712" y="4358030"/>
                  <a:pt x="6030712" y="4352692"/>
                </a:cubicBezTo>
                <a:cubicBezTo>
                  <a:pt x="6030712" y="4347353"/>
                  <a:pt x="6035032" y="4342968"/>
                  <a:pt x="6040432" y="4342968"/>
                </a:cubicBezTo>
                <a:close/>
                <a:moveTo>
                  <a:pt x="5799205" y="4342968"/>
                </a:moveTo>
                <a:cubicBezTo>
                  <a:pt x="5804606" y="4342968"/>
                  <a:pt x="5808989" y="4347290"/>
                  <a:pt x="5808989" y="4352692"/>
                </a:cubicBezTo>
                <a:cubicBezTo>
                  <a:pt x="5808989" y="4358094"/>
                  <a:pt x="5804542" y="4362479"/>
                  <a:pt x="5799205" y="4362479"/>
                </a:cubicBezTo>
                <a:cubicBezTo>
                  <a:pt x="5793870" y="4362479"/>
                  <a:pt x="5789486" y="4358030"/>
                  <a:pt x="5789486" y="4352692"/>
                </a:cubicBezTo>
                <a:cubicBezTo>
                  <a:pt x="5789486" y="4347353"/>
                  <a:pt x="5793806" y="4342968"/>
                  <a:pt x="5799205" y="4342968"/>
                </a:cubicBezTo>
                <a:close/>
                <a:moveTo>
                  <a:pt x="5557991" y="4342968"/>
                </a:moveTo>
                <a:cubicBezTo>
                  <a:pt x="5563392" y="4342968"/>
                  <a:pt x="5567774" y="4347290"/>
                  <a:pt x="5567774" y="4352692"/>
                </a:cubicBezTo>
                <a:cubicBezTo>
                  <a:pt x="5567774" y="4358094"/>
                  <a:pt x="5563392" y="4362479"/>
                  <a:pt x="5557991" y="4362479"/>
                </a:cubicBezTo>
                <a:cubicBezTo>
                  <a:pt x="5552592" y="4362479"/>
                  <a:pt x="5548208" y="4358030"/>
                  <a:pt x="5548208" y="4352692"/>
                </a:cubicBezTo>
                <a:cubicBezTo>
                  <a:pt x="5548208" y="4347353"/>
                  <a:pt x="5552592" y="4342968"/>
                  <a:pt x="5557991" y="4342968"/>
                </a:cubicBezTo>
                <a:close/>
                <a:moveTo>
                  <a:pt x="5316710" y="4342968"/>
                </a:moveTo>
                <a:cubicBezTo>
                  <a:pt x="5322044" y="4342968"/>
                  <a:pt x="5326429" y="4347290"/>
                  <a:pt x="5326429" y="4352692"/>
                </a:cubicBezTo>
                <a:cubicBezTo>
                  <a:pt x="5326429" y="4358094"/>
                  <a:pt x="5322105" y="4362479"/>
                  <a:pt x="5316710" y="4362479"/>
                </a:cubicBezTo>
                <a:cubicBezTo>
                  <a:pt x="5311314" y="4362479"/>
                  <a:pt x="5306924" y="4358030"/>
                  <a:pt x="5306924" y="4352692"/>
                </a:cubicBezTo>
                <a:cubicBezTo>
                  <a:pt x="5306924" y="4347353"/>
                  <a:pt x="5311314" y="4342968"/>
                  <a:pt x="5316710" y="4342968"/>
                </a:cubicBezTo>
                <a:close/>
                <a:moveTo>
                  <a:pt x="5075486" y="4342968"/>
                </a:moveTo>
                <a:cubicBezTo>
                  <a:pt x="5080820" y="4342968"/>
                  <a:pt x="5085202" y="4347290"/>
                  <a:pt x="5085202" y="4352692"/>
                </a:cubicBezTo>
                <a:cubicBezTo>
                  <a:pt x="5085202" y="4358094"/>
                  <a:pt x="5080883" y="4362479"/>
                  <a:pt x="5075486" y="4362479"/>
                </a:cubicBezTo>
                <a:cubicBezTo>
                  <a:pt x="5070087" y="4362479"/>
                  <a:pt x="5065705" y="4358030"/>
                  <a:pt x="5065705" y="4352692"/>
                </a:cubicBezTo>
                <a:cubicBezTo>
                  <a:pt x="5065705" y="4347353"/>
                  <a:pt x="5070087" y="4342968"/>
                  <a:pt x="5075486" y="4342968"/>
                </a:cubicBezTo>
                <a:close/>
                <a:moveTo>
                  <a:pt x="4834252" y="4342968"/>
                </a:moveTo>
                <a:cubicBezTo>
                  <a:pt x="4839658" y="4342968"/>
                  <a:pt x="4844040" y="4347290"/>
                  <a:pt x="4844040" y="4352692"/>
                </a:cubicBezTo>
                <a:cubicBezTo>
                  <a:pt x="4844040" y="4358094"/>
                  <a:pt x="4839595" y="4362479"/>
                  <a:pt x="4834252" y="4362479"/>
                </a:cubicBezTo>
                <a:cubicBezTo>
                  <a:pt x="4828917" y="4362479"/>
                  <a:pt x="4824534" y="4358030"/>
                  <a:pt x="4824534" y="4352692"/>
                </a:cubicBezTo>
                <a:cubicBezTo>
                  <a:pt x="4824534" y="4347353"/>
                  <a:pt x="4828853" y="4342968"/>
                  <a:pt x="4834252" y="4342968"/>
                </a:cubicBezTo>
                <a:close/>
                <a:moveTo>
                  <a:pt x="4593019" y="4342968"/>
                </a:moveTo>
                <a:cubicBezTo>
                  <a:pt x="4598416" y="4342968"/>
                  <a:pt x="4602795" y="4347290"/>
                  <a:pt x="4602795" y="4352692"/>
                </a:cubicBezTo>
                <a:cubicBezTo>
                  <a:pt x="4602795" y="4358094"/>
                  <a:pt x="4598353" y="4362479"/>
                  <a:pt x="4593019" y="4362479"/>
                </a:cubicBezTo>
                <a:cubicBezTo>
                  <a:pt x="4587686" y="4362479"/>
                  <a:pt x="4583304" y="4358030"/>
                  <a:pt x="4583304" y="4352692"/>
                </a:cubicBezTo>
                <a:cubicBezTo>
                  <a:pt x="4583304" y="4347353"/>
                  <a:pt x="4587622" y="4342968"/>
                  <a:pt x="4593019" y="4342968"/>
                </a:cubicBezTo>
                <a:close/>
                <a:moveTo>
                  <a:pt x="4351806" y="4342968"/>
                </a:moveTo>
                <a:cubicBezTo>
                  <a:pt x="4357195" y="4342968"/>
                  <a:pt x="4361580" y="4347290"/>
                  <a:pt x="4361580" y="4352692"/>
                </a:cubicBezTo>
                <a:cubicBezTo>
                  <a:pt x="4361580" y="4358094"/>
                  <a:pt x="4357195" y="4362479"/>
                  <a:pt x="4351806" y="4362479"/>
                </a:cubicBezTo>
                <a:cubicBezTo>
                  <a:pt x="4346397" y="4362479"/>
                  <a:pt x="4342006" y="4358030"/>
                  <a:pt x="4342006" y="4352692"/>
                </a:cubicBezTo>
                <a:cubicBezTo>
                  <a:pt x="4342006" y="4347353"/>
                  <a:pt x="4346397" y="4342968"/>
                  <a:pt x="4351806" y="4342968"/>
                </a:cubicBezTo>
                <a:close/>
                <a:moveTo>
                  <a:pt x="4110581" y="4342968"/>
                </a:moveTo>
                <a:cubicBezTo>
                  <a:pt x="4115986" y="4342968"/>
                  <a:pt x="4120362" y="4347290"/>
                  <a:pt x="4120362" y="4352692"/>
                </a:cubicBezTo>
                <a:cubicBezTo>
                  <a:pt x="4120362" y="4358094"/>
                  <a:pt x="4115986" y="4362479"/>
                  <a:pt x="4110581" y="4362479"/>
                </a:cubicBezTo>
                <a:cubicBezTo>
                  <a:pt x="4105180" y="4362479"/>
                  <a:pt x="4100799" y="4358030"/>
                  <a:pt x="4100799" y="4352692"/>
                </a:cubicBezTo>
                <a:cubicBezTo>
                  <a:pt x="4100799" y="4347353"/>
                  <a:pt x="4105180" y="4342968"/>
                  <a:pt x="4110581" y="4342968"/>
                </a:cubicBezTo>
                <a:close/>
                <a:moveTo>
                  <a:pt x="3869431" y="4342968"/>
                </a:moveTo>
                <a:cubicBezTo>
                  <a:pt x="3874765" y="4342968"/>
                  <a:pt x="3879151" y="4347290"/>
                  <a:pt x="3879151" y="4352692"/>
                </a:cubicBezTo>
                <a:cubicBezTo>
                  <a:pt x="3879151" y="4358094"/>
                  <a:pt x="3874828" y="4362479"/>
                  <a:pt x="3869431" y="4362479"/>
                </a:cubicBezTo>
                <a:cubicBezTo>
                  <a:pt x="3864032" y="4362479"/>
                  <a:pt x="3859648" y="4358030"/>
                  <a:pt x="3859648" y="4352692"/>
                </a:cubicBezTo>
                <a:cubicBezTo>
                  <a:pt x="3859648" y="4347353"/>
                  <a:pt x="3864032" y="4342968"/>
                  <a:pt x="3869431" y="4342968"/>
                </a:cubicBezTo>
                <a:close/>
                <a:moveTo>
                  <a:pt x="3628212" y="4342968"/>
                </a:moveTo>
                <a:cubicBezTo>
                  <a:pt x="3633533" y="4342968"/>
                  <a:pt x="3637936" y="4347290"/>
                  <a:pt x="3637936" y="4352692"/>
                </a:cubicBezTo>
                <a:cubicBezTo>
                  <a:pt x="3637936" y="4358094"/>
                  <a:pt x="3633597" y="4362479"/>
                  <a:pt x="3628212" y="4362479"/>
                </a:cubicBezTo>
                <a:cubicBezTo>
                  <a:pt x="3622815" y="4362479"/>
                  <a:pt x="3618432" y="4358030"/>
                  <a:pt x="3618432" y="4352692"/>
                </a:cubicBezTo>
                <a:cubicBezTo>
                  <a:pt x="3618432" y="4347353"/>
                  <a:pt x="3622815" y="4342968"/>
                  <a:pt x="3628212" y="4342968"/>
                </a:cubicBezTo>
                <a:close/>
                <a:moveTo>
                  <a:pt x="3386958" y="4342968"/>
                </a:moveTo>
                <a:cubicBezTo>
                  <a:pt x="3392360" y="4342968"/>
                  <a:pt x="3396744" y="4347290"/>
                  <a:pt x="3396744" y="4352692"/>
                </a:cubicBezTo>
                <a:cubicBezTo>
                  <a:pt x="3396744" y="4358094"/>
                  <a:pt x="3392296" y="4362479"/>
                  <a:pt x="3386958" y="4362479"/>
                </a:cubicBezTo>
                <a:cubicBezTo>
                  <a:pt x="3381621" y="4362479"/>
                  <a:pt x="3377237" y="4358030"/>
                  <a:pt x="3377237" y="4352692"/>
                </a:cubicBezTo>
                <a:cubicBezTo>
                  <a:pt x="3377237" y="4347353"/>
                  <a:pt x="3381558" y="4342968"/>
                  <a:pt x="3386958" y="4342968"/>
                </a:cubicBezTo>
                <a:close/>
                <a:moveTo>
                  <a:pt x="3145752" y="4342968"/>
                </a:moveTo>
                <a:cubicBezTo>
                  <a:pt x="3151150" y="4342968"/>
                  <a:pt x="3155533" y="4347290"/>
                  <a:pt x="3155533" y="4352692"/>
                </a:cubicBezTo>
                <a:cubicBezTo>
                  <a:pt x="3155533" y="4358094"/>
                  <a:pt x="3151087" y="4362479"/>
                  <a:pt x="3145752" y="4362479"/>
                </a:cubicBezTo>
                <a:cubicBezTo>
                  <a:pt x="3140416" y="4362479"/>
                  <a:pt x="3136033" y="4358030"/>
                  <a:pt x="3136033" y="4352692"/>
                </a:cubicBezTo>
                <a:cubicBezTo>
                  <a:pt x="3136033" y="4347353"/>
                  <a:pt x="3140352" y="4342968"/>
                  <a:pt x="3145752" y="4342968"/>
                </a:cubicBezTo>
                <a:close/>
                <a:moveTo>
                  <a:pt x="2904573" y="4342968"/>
                </a:moveTo>
                <a:cubicBezTo>
                  <a:pt x="2909973" y="4342968"/>
                  <a:pt x="2914356" y="4347290"/>
                  <a:pt x="2914356" y="4352692"/>
                </a:cubicBezTo>
                <a:cubicBezTo>
                  <a:pt x="2914356" y="4358094"/>
                  <a:pt x="2909973" y="4362479"/>
                  <a:pt x="2904573" y="4362479"/>
                </a:cubicBezTo>
                <a:cubicBezTo>
                  <a:pt x="2899175" y="4362479"/>
                  <a:pt x="2894792" y="4358030"/>
                  <a:pt x="2894792" y="4352692"/>
                </a:cubicBezTo>
                <a:cubicBezTo>
                  <a:pt x="2894792" y="4347353"/>
                  <a:pt x="2899175" y="4342968"/>
                  <a:pt x="2904573" y="4342968"/>
                </a:cubicBezTo>
                <a:close/>
                <a:moveTo>
                  <a:pt x="2663275" y="4342968"/>
                </a:moveTo>
                <a:cubicBezTo>
                  <a:pt x="2668613" y="4342968"/>
                  <a:pt x="2673000" y="4347290"/>
                  <a:pt x="2673000" y="4352692"/>
                </a:cubicBezTo>
                <a:cubicBezTo>
                  <a:pt x="2673000" y="4358094"/>
                  <a:pt x="2668677" y="4362479"/>
                  <a:pt x="2663275" y="4362479"/>
                </a:cubicBezTo>
                <a:cubicBezTo>
                  <a:pt x="2657877" y="4362479"/>
                  <a:pt x="2653493" y="4358030"/>
                  <a:pt x="2653493" y="4352692"/>
                </a:cubicBezTo>
                <a:cubicBezTo>
                  <a:pt x="2653493" y="4347353"/>
                  <a:pt x="2657877" y="4342968"/>
                  <a:pt x="2663275" y="4342968"/>
                </a:cubicBezTo>
                <a:close/>
                <a:moveTo>
                  <a:pt x="2422038" y="4342968"/>
                </a:moveTo>
                <a:cubicBezTo>
                  <a:pt x="2427372" y="4342968"/>
                  <a:pt x="2431754" y="4347290"/>
                  <a:pt x="2431754" y="4352692"/>
                </a:cubicBezTo>
                <a:cubicBezTo>
                  <a:pt x="2431754" y="4358094"/>
                  <a:pt x="2427436" y="4362479"/>
                  <a:pt x="2422038" y="4362479"/>
                </a:cubicBezTo>
                <a:cubicBezTo>
                  <a:pt x="2416640" y="4362479"/>
                  <a:pt x="2412258" y="4358030"/>
                  <a:pt x="2412258" y="4352692"/>
                </a:cubicBezTo>
                <a:cubicBezTo>
                  <a:pt x="2412258" y="4347353"/>
                  <a:pt x="2416640" y="4342968"/>
                  <a:pt x="2422038" y="4342968"/>
                </a:cubicBezTo>
                <a:close/>
                <a:moveTo>
                  <a:pt x="2180788" y="4342968"/>
                </a:moveTo>
                <a:cubicBezTo>
                  <a:pt x="2186202" y="4342968"/>
                  <a:pt x="2190580" y="4347290"/>
                  <a:pt x="2190580" y="4352692"/>
                </a:cubicBezTo>
                <a:cubicBezTo>
                  <a:pt x="2190580" y="4358094"/>
                  <a:pt x="2186136" y="4362479"/>
                  <a:pt x="2180788" y="4362479"/>
                </a:cubicBezTo>
                <a:cubicBezTo>
                  <a:pt x="2175475" y="4362479"/>
                  <a:pt x="2171085" y="4358030"/>
                  <a:pt x="2171085" y="4352692"/>
                </a:cubicBezTo>
                <a:cubicBezTo>
                  <a:pt x="2171085" y="4347353"/>
                  <a:pt x="2175412" y="4342968"/>
                  <a:pt x="2180788" y="4342968"/>
                </a:cubicBezTo>
                <a:close/>
                <a:moveTo>
                  <a:pt x="1939583" y="4342968"/>
                </a:moveTo>
                <a:cubicBezTo>
                  <a:pt x="1944982" y="4342968"/>
                  <a:pt x="1949366" y="4347290"/>
                  <a:pt x="1949366" y="4352692"/>
                </a:cubicBezTo>
                <a:cubicBezTo>
                  <a:pt x="1949366" y="4358094"/>
                  <a:pt x="1944920" y="4362479"/>
                  <a:pt x="1939583" y="4362479"/>
                </a:cubicBezTo>
                <a:cubicBezTo>
                  <a:pt x="1934245" y="4362479"/>
                  <a:pt x="1929861" y="4358030"/>
                  <a:pt x="1929861" y="4352692"/>
                </a:cubicBezTo>
                <a:cubicBezTo>
                  <a:pt x="1929861" y="4347353"/>
                  <a:pt x="1934184" y="4342968"/>
                  <a:pt x="1939583" y="4342968"/>
                </a:cubicBezTo>
                <a:close/>
                <a:moveTo>
                  <a:pt x="1698332" y="4342968"/>
                </a:moveTo>
                <a:cubicBezTo>
                  <a:pt x="1703734" y="4342968"/>
                  <a:pt x="1708118" y="4347290"/>
                  <a:pt x="1708118" y="4352692"/>
                </a:cubicBezTo>
                <a:cubicBezTo>
                  <a:pt x="1708118" y="4358094"/>
                  <a:pt x="1703734" y="4362479"/>
                  <a:pt x="1698332" y="4362479"/>
                </a:cubicBezTo>
                <a:cubicBezTo>
                  <a:pt x="1692931" y="4362479"/>
                  <a:pt x="1688548" y="4358030"/>
                  <a:pt x="1688548" y="4352692"/>
                </a:cubicBezTo>
                <a:cubicBezTo>
                  <a:pt x="1688548" y="4347353"/>
                  <a:pt x="1692931" y="4342968"/>
                  <a:pt x="1698332" y="4342968"/>
                </a:cubicBezTo>
                <a:close/>
                <a:moveTo>
                  <a:pt x="1457108" y="4342968"/>
                </a:moveTo>
                <a:cubicBezTo>
                  <a:pt x="1462444" y="4342968"/>
                  <a:pt x="1466828" y="4347290"/>
                  <a:pt x="1466828" y="4352692"/>
                </a:cubicBezTo>
                <a:cubicBezTo>
                  <a:pt x="1466828" y="4358094"/>
                  <a:pt x="1462508" y="4362479"/>
                  <a:pt x="1457108" y="4362479"/>
                </a:cubicBezTo>
                <a:cubicBezTo>
                  <a:pt x="1451708" y="4362479"/>
                  <a:pt x="1447324" y="4358030"/>
                  <a:pt x="1447324" y="4352692"/>
                </a:cubicBezTo>
                <a:cubicBezTo>
                  <a:pt x="1447324" y="4347353"/>
                  <a:pt x="1451708" y="4342968"/>
                  <a:pt x="1457108" y="4342968"/>
                </a:cubicBezTo>
                <a:close/>
                <a:moveTo>
                  <a:pt x="1215886" y="4342968"/>
                </a:moveTo>
                <a:cubicBezTo>
                  <a:pt x="1221286" y="4342968"/>
                  <a:pt x="1225670" y="4347290"/>
                  <a:pt x="1225670" y="4352692"/>
                </a:cubicBezTo>
                <a:cubicBezTo>
                  <a:pt x="1225670" y="4358094"/>
                  <a:pt x="1221223" y="4362479"/>
                  <a:pt x="1215886" y="4362479"/>
                </a:cubicBezTo>
                <a:cubicBezTo>
                  <a:pt x="1210550" y="4362479"/>
                  <a:pt x="1206166" y="4358030"/>
                  <a:pt x="1206166" y="4352692"/>
                </a:cubicBezTo>
                <a:cubicBezTo>
                  <a:pt x="1206166" y="4347353"/>
                  <a:pt x="1210486" y="4342968"/>
                  <a:pt x="1215886" y="4342968"/>
                </a:cubicBezTo>
                <a:close/>
                <a:moveTo>
                  <a:pt x="974666" y="4342968"/>
                </a:moveTo>
                <a:cubicBezTo>
                  <a:pt x="980066" y="4342968"/>
                  <a:pt x="984450" y="4347290"/>
                  <a:pt x="984450" y="4352692"/>
                </a:cubicBezTo>
                <a:cubicBezTo>
                  <a:pt x="984450" y="4358094"/>
                  <a:pt x="980003" y="4362479"/>
                  <a:pt x="974666" y="4362479"/>
                </a:cubicBezTo>
                <a:cubicBezTo>
                  <a:pt x="969330" y="4362479"/>
                  <a:pt x="964946" y="4358030"/>
                  <a:pt x="964946" y="4352692"/>
                </a:cubicBezTo>
                <a:cubicBezTo>
                  <a:pt x="964946" y="4347353"/>
                  <a:pt x="969266" y="4342968"/>
                  <a:pt x="974666" y="4342968"/>
                </a:cubicBezTo>
                <a:close/>
                <a:moveTo>
                  <a:pt x="733446" y="4342968"/>
                </a:moveTo>
                <a:cubicBezTo>
                  <a:pt x="738782" y="4342968"/>
                  <a:pt x="743166" y="4347290"/>
                  <a:pt x="743166" y="4352692"/>
                </a:cubicBezTo>
                <a:cubicBezTo>
                  <a:pt x="743166" y="4358094"/>
                  <a:pt x="738846" y="4362479"/>
                  <a:pt x="733446" y="4362479"/>
                </a:cubicBezTo>
                <a:cubicBezTo>
                  <a:pt x="728046" y="4362479"/>
                  <a:pt x="723662" y="4358030"/>
                  <a:pt x="723662" y="4352692"/>
                </a:cubicBezTo>
                <a:cubicBezTo>
                  <a:pt x="723662" y="4347353"/>
                  <a:pt x="728046" y="4342968"/>
                  <a:pt x="733446" y="4342968"/>
                </a:cubicBezTo>
                <a:close/>
                <a:moveTo>
                  <a:pt x="492226" y="4342968"/>
                </a:moveTo>
                <a:cubicBezTo>
                  <a:pt x="497561" y="4342968"/>
                  <a:pt x="501945" y="4347290"/>
                  <a:pt x="501945" y="4352692"/>
                </a:cubicBezTo>
                <a:cubicBezTo>
                  <a:pt x="501945" y="4358094"/>
                  <a:pt x="497625" y="4362479"/>
                  <a:pt x="492226" y="4362479"/>
                </a:cubicBezTo>
                <a:cubicBezTo>
                  <a:pt x="486826" y="4362479"/>
                  <a:pt x="482442" y="4358030"/>
                  <a:pt x="482442" y="4352692"/>
                </a:cubicBezTo>
                <a:cubicBezTo>
                  <a:pt x="482442" y="4347353"/>
                  <a:pt x="486826" y="4342968"/>
                  <a:pt x="492226" y="4342968"/>
                </a:cubicBezTo>
                <a:close/>
                <a:moveTo>
                  <a:pt x="251006" y="4342968"/>
                </a:moveTo>
                <a:cubicBezTo>
                  <a:pt x="256406" y="4342968"/>
                  <a:pt x="260790" y="4347290"/>
                  <a:pt x="260790" y="4352692"/>
                </a:cubicBezTo>
                <a:cubicBezTo>
                  <a:pt x="260790" y="4358094"/>
                  <a:pt x="256343" y="4362479"/>
                  <a:pt x="251006" y="4362479"/>
                </a:cubicBezTo>
                <a:cubicBezTo>
                  <a:pt x="245670" y="4362479"/>
                  <a:pt x="241286" y="4358030"/>
                  <a:pt x="241286" y="4352692"/>
                </a:cubicBezTo>
                <a:cubicBezTo>
                  <a:pt x="241286" y="4347353"/>
                  <a:pt x="245606" y="4342968"/>
                  <a:pt x="251006" y="4342968"/>
                </a:cubicBezTo>
                <a:close/>
                <a:moveTo>
                  <a:pt x="9723" y="4342968"/>
                </a:moveTo>
                <a:cubicBezTo>
                  <a:pt x="15123" y="4342968"/>
                  <a:pt x="19507" y="4347290"/>
                  <a:pt x="19507" y="4352692"/>
                </a:cubicBezTo>
                <a:cubicBezTo>
                  <a:pt x="19507" y="4358094"/>
                  <a:pt x="15060" y="4362479"/>
                  <a:pt x="9723" y="4362479"/>
                </a:cubicBezTo>
                <a:cubicBezTo>
                  <a:pt x="4387" y="4362479"/>
                  <a:pt x="3" y="4358030"/>
                  <a:pt x="3" y="4352692"/>
                </a:cubicBezTo>
                <a:cubicBezTo>
                  <a:pt x="3" y="4347353"/>
                  <a:pt x="4323" y="4342968"/>
                  <a:pt x="9723" y="4342968"/>
                </a:cubicBezTo>
                <a:close/>
                <a:moveTo>
                  <a:pt x="11820259" y="4101717"/>
                </a:moveTo>
                <a:cubicBezTo>
                  <a:pt x="11825659" y="4101717"/>
                  <a:pt x="11830043" y="4106039"/>
                  <a:pt x="11830043" y="4111441"/>
                </a:cubicBezTo>
                <a:cubicBezTo>
                  <a:pt x="11830043" y="4116843"/>
                  <a:pt x="11825596" y="4121228"/>
                  <a:pt x="11820259" y="4121228"/>
                </a:cubicBezTo>
                <a:cubicBezTo>
                  <a:pt x="11814922" y="4121228"/>
                  <a:pt x="11810539" y="4116779"/>
                  <a:pt x="11810539" y="4111441"/>
                </a:cubicBezTo>
                <a:cubicBezTo>
                  <a:pt x="11810539" y="4106102"/>
                  <a:pt x="11814859" y="4101717"/>
                  <a:pt x="11820259" y="4101717"/>
                </a:cubicBezTo>
                <a:close/>
                <a:moveTo>
                  <a:pt x="11579030" y="4101717"/>
                </a:moveTo>
                <a:cubicBezTo>
                  <a:pt x="11584430" y="4101717"/>
                  <a:pt x="11588815" y="4106039"/>
                  <a:pt x="11588815" y="4111441"/>
                </a:cubicBezTo>
                <a:cubicBezTo>
                  <a:pt x="11588815" y="4116843"/>
                  <a:pt x="11584367" y="4121228"/>
                  <a:pt x="11579030" y="4121228"/>
                </a:cubicBezTo>
                <a:cubicBezTo>
                  <a:pt x="11573694" y="4121228"/>
                  <a:pt x="11569310" y="4116779"/>
                  <a:pt x="11569310" y="4111441"/>
                </a:cubicBezTo>
                <a:cubicBezTo>
                  <a:pt x="11569310" y="4106102"/>
                  <a:pt x="11573630" y="4101717"/>
                  <a:pt x="11579030" y="4101717"/>
                </a:cubicBezTo>
                <a:close/>
                <a:moveTo>
                  <a:pt x="11337802" y="4101717"/>
                </a:moveTo>
                <a:cubicBezTo>
                  <a:pt x="11343202" y="4101717"/>
                  <a:pt x="11347587" y="4106039"/>
                  <a:pt x="11347587" y="4111441"/>
                </a:cubicBezTo>
                <a:cubicBezTo>
                  <a:pt x="11347587" y="4116843"/>
                  <a:pt x="11343139" y="4121228"/>
                  <a:pt x="11337802" y="4121228"/>
                </a:cubicBezTo>
                <a:cubicBezTo>
                  <a:pt x="11332466" y="4121228"/>
                  <a:pt x="11328082" y="4116779"/>
                  <a:pt x="11328082" y="4111441"/>
                </a:cubicBezTo>
                <a:cubicBezTo>
                  <a:pt x="11328082" y="4106102"/>
                  <a:pt x="11332402" y="4101717"/>
                  <a:pt x="11337802" y="4101717"/>
                </a:cubicBezTo>
                <a:close/>
                <a:moveTo>
                  <a:pt x="11096574" y="4101717"/>
                </a:moveTo>
                <a:cubicBezTo>
                  <a:pt x="11101910" y="4101717"/>
                  <a:pt x="11106294" y="4106039"/>
                  <a:pt x="11106294" y="4111441"/>
                </a:cubicBezTo>
                <a:cubicBezTo>
                  <a:pt x="11106294" y="4116843"/>
                  <a:pt x="11101974" y="4121228"/>
                  <a:pt x="11096574" y="4121228"/>
                </a:cubicBezTo>
                <a:cubicBezTo>
                  <a:pt x="11091174" y="4121228"/>
                  <a:pt x="11086790" y="4116779"/>
                  <a:pt x="11086790" y="4111441"/>
                </a:cubicBezTo>
                <a:cubicBezTo>
                  <a:pt x="11086790" y="4106102"/>
                  <a:pt x="11091174" y="4101717"/>
                  <a:pt x="11096574" y="4101717"/>
                </a:cubicBezTo>
                <a:close/>
                <a:moveTo>
                  <a:pt x="10855345" y="4101717"/>
                </a:moveTo>
                <a:cubicBezTo>
                  <a:pt x="10860682" y="4101717"/>
                  <a:pt x="10865065" y="4106039"/>
                  <a:pt x="10865065" y="4111441"/>
                </a:cubicBezTo>
                <a:cubicBezTo>
                  <a:pt x="10865065" y="4116843"/>
                  <a:pt x="10860682" y="4121228"/>
                  <a:pt x="10855345" y="4121228"/>
                </a:cubicBezTo>
                <a:cubicBezTo>
                  <a:pt x="10850008" y="4121228"/>
                  <a:pt x="10845625" y="4116779"/>
                  <a:pt x="10845625" y="4111441"/>
                </a:cubicBezTo>
                <a:cubicBezTo>
                  <a:pt x="10845625" y="4106102"/>
                  <a:pt x="10849945" y="4101717"/>
                  <a:pt x="10855345" y="4101717"/>
                </a:cubicBezTo>
                <a:close/>
                <a:moveTo>
                  <a:pt x="10614116" y="4101717"/>
                </a:moveTo>
                <a:cubicBezTo>
                  <a:pt x="10619516" y="4101717"/>
                  <a:pt x="10623901" y="4106039"/>
                  <a:pt x="10623901" y="4111441"/>
                </a:cubicBezTo>
                <a:cubicBezTo>
                  <a:pt x="10623901" y="4116843"/>
                  <a:pt x="10619454" y="4121228"/>
                  <a:pt x="10614116" y="4121228"/>
                </a:cubicBezTo>
                <a:cubicBezTo>
                  <a:pt x="10608780" y="4121228"/>
                  <a:pt x="10604396" y="4116779"/>
                  <a:pt x="10604396" y="4111441"/>
                </a:cubicBezTo>
                <a:cubicBezTo>
                  <a:pt x="10604396" y="4106102"/>
                  <a:pt x="10608716" y="4101717"/>
                  <a:pt x="10614116" y="4101717"/>
                </a:cubicBezTo>
                <a:close/>
                <a:moveTo>
                  <a:pt x="10372888" y="4101717"/>
                </a:moveTo>
                <a:cubicBezTo>
                  <a:pt x="10378288" y="4101717"/>
                  <a:pt x="10382673" y="4106039"/>
                  <a:pt x="10382673" y="4111441"/>
                </a:cubicBezTo>
                <a:cubicBezTo>
                  <a:pt x="10382673" y="4116843"/>
                  <a:pt x="10378225" y="4121228"/>
                  <a:pt x="10372888" y="4121228"/>
                </a:cubicBezTo>
                <a:cubicBezTo>
                  <a:pt x="10367552" y="4121228"/>
                  <a:pt x="10363168" y="4116779"/>
                  <a:pt x="10363168" y="4111441"/>
                </a:cubicBezTo>
                <a:cubicBezTo>
                  <a:pt x="10363168" y="4106102"/>
                  <a:pt x="10367488" y="4101717"/>
                  <a:pt x="10372888" y="4101717"/>
                </a:cubicBezTo>
                <a:close/>
                <a:moveTo>
                  <a:pt x="10131660" y="4101717"/>
                </a:moveTo>
                <a:cubicBezTo>
                  <a:pt x="10137060" y="4101717"/>
                  <a:pt x="10141444" y="4106039"/>
                  <a:pt x="10141444" y="4111441"/>
                </a:cubicBezTo>
                <a:cubicBezTo>
                  <a:pt x="10141444" y="4116843"/>
                  <a:pt x="10136997" y="4121228"/>
                  <a:pt x="10131660" y="4121228"/>
                </a:cubicBezTo>
                <a:cubicBezTo>
                  <a:pt x="10126323" y="4121228"/>
                  <a:pt x="10121940" y="4116779"/>
                  <a:pt x="10121940" y="4111441"/>
                </a:cubicBezTo>
                <a:cubicBezTo>
                  <a:pt x="10121940" y="4106102"/>
                  <a:pt x="10126260" y="4101717"/>
                  <a:pt x="10131660" y="4101717"/>
                </a:cubicBezTo>
                <a:close/>
                <a:moveTo>
                  <a:pt x="9890432" y="4101717"/>
                </a:moveTo>
                <a:cubicBezTo>
                  <a:pt x="9895768" y="4101717"/>
                  <a:pt x="9900152" y="4106039"/>
                  <a:pt x="9900152" y="4111441"/>
                </a:cubicBezTo>
                <a:cubicBezTo>
                  <a:pt x="9900152" y="4116843"/>
                  <a:pt x="9895832" y="4121228"/>
                  <a:pt x="9890432" y="4121228"/>
                </a:cubicBezTo>
                <a:cubicBezTo>
                  <a:pt x="9885031" y="4121228"/>
                  <a:pt x="9880648" y="4116779"/>
                  <a:pt x="9880648" y="4111441"/>
                </a:cubicBezTo>
                <a:cubicBezTo>
                  <a:pt x="9880648" y="4106102"/>
                  <a:pt x="9885031" y="4101717"/>
                  <a:pt x="9890432" y="4101717"/>
                </a:cubicBezTo>
                <a:close/>
                <a:moveTo>
                  <a:pt x="9649203" y="4101717"/>
                </a:moveTo>
                <a:cubicBezTo>
                  <a:pt x="9654540" y="4101717"/>
                  <a:pt x="9658923" y="4106039"/>
                  <a:pt x="9658923" y="4111441"/>
                </a:cubicBezTo>
                <a:cubicBezTo>
                  <a:pt x="9658923" y="4116843"/>
                  <a:pt x="9654540" y="4121228"/>
                  <a:pt x="9649203" y="4121228"/>
                </a:cubicBezTo>
                <a:cubicBezTo>
                  <a:pt x="9643866" y="4121228"/>
                  <a:pt x="9639483" y="4116779"/>
                  <a:pt x="9639483" y="4111441"/>
                </a:cubicBezTo>
                <a:cubicBezTo>
                  <a:pt x="9639483" y="4106102"/>
                  <a:pt x="9643803" y="4101717"/>
                  <a:pt x="9649203" y="4101717"/>
                </a:cubicBezTo>
                <a:close/>
                <a:moveTo>
                  <a:pt x="9417695" y="4101717"/>
                </a:moveTo>
                <a:cubicBezTo>
                  <a:pt x="9423031" y="4101717"/>
                  <a:pt x="9427416" y="4106039"/>
                  <a:pt x="9427416" y="4111441"/>
                </a:cubicBezTo>
                <a:cubicBezTo>
                  <a:pt x="9427416" y="4116843"/>
                  <a:pt x="9423095" y="4121228"/>
                  <a:pt x="9417695" y="4121228"/>
                </a:cubicBezTo>
                <a:cubicBezTo>
                  <a:pt x="9412295" y="4121228"/>
                  <a:pt x="9407911" y="4116779"/>
                  <a:pt x="9407911" y="4111441"/>
                </a:cubicBezTo>
                <a:cubicBezTo>
                  <a:pt x="9407911" y="4106102"/>
                  <a:pt x="9412295" y="4101717"/>
                  <a:pt x="9417695" y="4101717"/>
                </a:cubicBezTo>
                <a:close/>
                <a:moveTo>
                  <a:pt x="9176467" y="4101717"/>
                </a:moveTo>
                <a:cubicBezTo>
                  <a:pt x="9181803" y="4101717"/>
                  <a:pt x="9186187" y="4106039"/>
                  <a:pt x="9186187" y="4111441"/>
                </a:cubicBezTo>
                <a:cubicBezTo>
                  <a:pt x="9186187" y="4116843"/>
                  <a:pt x="9181867" y="4121228"/>
                  <a:pt x="9176467" y="4121228"/>
                </a:cubicBezTo>
                <a:cubicBezTo>
                  <a:pt x="9171066" y="4121228"/>
                  <a:pt x="9166683" y="4116779"/>
                  <a:pt x="9166683" y="4111441"/>
                </a:cubicBezTo>
                <a:cubicBezTo>
                  <a:pt x="9166683" y="4106102"/>
                  <a:pt x="9171066" y="4101717"/>
                  <a:pt x="9176467" y="4101717"/>
                </a:cubicBezTo>
                <a:close/>
                <a:moveTo>
                  <a:pt x="8935237" y="4101717"/>
                </a:moveTo>
                <a:cubicBezTo>
                  <a:pt x="8940574" y="4101717"/>
                  <a:pt x="8944958" y="4106039"/>
                  <a:pt x="8944958" y="4111441"/>
                </a:cubicBezTo>
                <a:cubicBezTo>
                  <a:pt x="8944958" y="4116843"/>
                  <a:pt x="8940638" y="4121228"/>
                  <a:pt x="8935237" y="4121228"/>
                </a:cubicBezTo>
                <a:cubicBezTo>
                  <a:pt x="8929837" y="4121228"/>
                  <a:pt x="8925454" y="4116779"/>
                  <a:pt x="8925454" y="4111441"/>
                </a:cubicBezTo>
                <a:cubicBezTo>
                  <a:pt x="8925454" y="4106102"/>
                  <a:pt x="8929837" y="4101717"/>
                  <a:pt x="8935237" y="4101717"/>
                </a:cubicBezTo>
                <a:close/>
                <a:moveTo>
                  <a:pt x="8694009" y="4101717"/>
                </a:moveTo>
                <a:cubicBezTo>
                  <a:pt x="8699346" y="4101717"/>
                  <a:pt x="8703730" y="4106039"/>
                  <a:pt x="8703730" y="4111441"/>
                </a:cubicBezTo>
                <a:cubicBezTo>
                  <a:pt x="8703730" y="4116843"/>
                  <a:pt x="8699346" y="4121228"/>
                  <a:pt x="8694009" y="4121228"/>
                </a:cubicBezTo>
                <a:cubicBezTo>
                  <a:pt x="8688673" y="4121228"/>
                  <a:pt x="8684289" y="4116779"/>
                  <a:pt x="8684289" y="4111441"/>
                </a:cubicBezTo>
                <a:cubicBezTo>
                  <a:pt x="8684289" y="4106102"/>
                  <a:pt x="8688609" y="4101717"/>
                  <a:pt x="8694009" y="4101717"/>
                </a:cubicBezTo>
                <a:close/>
                <a:moveTo>
                  <a:pt x="8452781" y="4101717"/>
                </a:moveTo>
                <a:cubicBezTo>
                  <a:pt x="8458181" y="4101717"/>
                  <a:pt x="8462566" y="4106039"/>
                  <a:pt x="8462566" y="4111441"/>
                </a:cubicBezTo>
                <a:cubicBezTo>
                  <a:pt x="8462566" y="4116843"/>
                  <a:pt x="8458118" y="4121228"/>
                  <a:pt x="8452781" y="4121228"/>
                </a:cubicBezTo>
                <a:cubicBezTo>
                  <a:pt x="8447445" y="4121228"/>
                  <a:pt x="8443061" y="4116779"/>
                  <a:pt x="8443061" y="4111441"/>
                </a:cubicBezTo>
                <a:cubicBezTo>
                  <a:pt x="8443061" y="4106102"/>
                  <a:pt x="8447381" y="4101717"/>
                  <a:pt x="8452781" y="4101717"/>
                </a:cubicBezTo>
                <a:close/>
                <a:moveTo>
                  <a:pt x="8211553" y="4101717"/>
                </a:moveTo>
                <a:cubicBezTo>
                  <a:pt x="8216889" y="4101717"/>
                  <a:pt x="8221273" y="4106039"/>
                  <a:pt x="8221273" y="4111441"/>
                </a:cubicBezTo>
                <a:cubicBezTo>
                  <a:pt x="8221273" y="4116843"/>
                  <a:pt x="8216953" y="4121228"/>
                  <a:pt x="8211553" y="4121228"/>
                </a:cubicBezTo>
                <a:cubicBezTo>
                  <a:pt x="8206152" y="4121228"/>
                  <a:pt x="8201769" y="4116779"/>
                  <a:pt x="8201769" y="4111441"/>
                </a:cubicBezTo>
                <a:cubicBezTo>
                  <a:pt x="8201769" y="4106102"/>
                  <a:pt x="8206152" y="4101717"/>
                  <a:pt x="8211553" y="4101717"/>
                </a:cubicBezTo>
                <a:close/>
                <a:moveTo>
                  <a:pt x="7970260" y="4101717"/>
                </a:moveTo>
                <a:cubicBezTo>
                  <a:pt x="7975661" y="4101717"/>
                  <a:pt x="7980044" y="4106039"/>
                  <a:pt x="7980044" y="4111441"/>
                </a:cubicBezTo>
                <a:cubicBezTo>
                  <a:pt x="7980044" y="4116843"/>
                  <a:pt x="7975661" y="4121228"/>
                  <a:pt x="7970260" y="4121228"/>
                </a:cubicBezTo>
                <a:cubicBezTo>
                  <a:pt x="7964860" y="4121228"/>
                  <a:pt x="7960477" y="4116779"/>
                  <a:pt x="7960477" y="4111441"/>
                </a:cubicBezTo>
                <a:cubicBezTo>
                  <a:pt x="7960477" y="4106102"/>
                  <a:pt x="7964860" y="4101717"/>
                  <a:pt x="7970260" y="4101717"/>
                </a:cubicBezTo>
                <a:close/>
                <a:moveTo>
                  <a:pt x="7729032" y="4101717"/>
                </a:moveTo>
                <a:cubicBezTo>
                  <a:pt x="7734369" y="4101717"/>
                  <a:pt x="7738753" y="4106039"/>
                  <a:pt x="7738753" y="4111441"/>
                </a:cubicBezTo>
                <a:cubicBezTo>
                  <a:pt x="7738753" y="4116843"/>
                  <a:pt x="7734432" y="4121228"/>
                  <a:pt x="7729032" y="4121228"/>
                </a:cubicBezTo>
                <a:cubicBezTo>
                  <a:pt x="7723632" y="4121228"/>
                  <a:pt x="7719249" y="4116779"/>
                  <a:pt x="7719249" y="4111441"/>
                </a:cubicBezTo>
                <a:cubicBezTo>
                  <a:pt x="7719249" y="4106102"/>
                  <a:pt x="7723632" y="4101717"/>
                  <a:pt x="7729032" y="4101717"/>
                </a:cubicBezTo>
                <a:close/>
                <a:moveTo>
                  <a:pt x="7487803" y="4101717"/>
                </a:moveTo>
                <a:cubicBezTo>
                  <a:pt x="7493139" y="4101717"/>
                  <a:pt x="7497524" y="4106039"/>
                  <a:pt x="7497524" y="4111441"/>
                </a:cubicBezTo>
                <a:cubicBezTo>
                  <a:pt x="7497524" y="4116843"/>
                  <a:pt x="7493203" y="4121228"/>
                  <a:pt x="7487803" y="4121228"/>
                </a:cubicBezTo>
                <a:cubicBezTo>
                  <a:pt x="7482403" y="4121228"/>
                  <a:pt x="7478019" y="4116779"/>
                  <a:pt x="7478019" y="4111441"/>
                </a:cubicBezTo>
                <a:cubicBezTo>
                  <a:pt x="7478019" y="4106102"/>
                  <a:pt x="7482403" y="4101717"/>
                  <a:pt x="7487803" y="4101717"/>
                </a:cubicBezTo>
                <a:close/>
                <a:moveTo>
                  <a:pt x="7246575" y="4101717"/>
                </a:moveTo>
                <a:cubicBezTo>
                  <a:pt x="7251975" y="4101717"/>
                  <a:pt x="7256359" y="4106039"/>
                  <a:pt x="7256359" y="4111441"/>
                </a:cubicBezTo>
                <a:cubicBezTo>
                  <a:pt x="7256359" y="4116843"/>
                  <a:pt x="7251912" y="4121228"/>
                  <a:pt x="7246575" y="4121228"/>
                </a:cubicBezTo>
                <a:cubicBezTo>
                  <a:pt x="7241238" y="4121228"/>
                  <a:pt x="7236855" y="4116779"/>
                  <a:pt x="7236855" y="4111441"/>
                </a:cubicBezTo>
                <a:cubicBezTo>
                  <a:pt x="7236855" y="4106102"/>
                  <a:pt x="7241175" y="4101717"/>
                  <a:pt x="7246575" y="4101717"/>
                </a:cubicBezTo>
                <a:close/>
                <a:moveTo>
                  <a:pt x="7005346" y="4101717"/>
                </a:moveTo>
                <a:cubicBezTo>
                  <a:pt x="7010746" y="4101717"/>
                  <a:pt x="7015130" y="4106039"/>
                  <a:pt x="7015130" y="4111441"/>
                </a:cubicBezTo>
                <a:cubicBezTo>
                  <a:pt x="7015130" y="4116843"/>
                  <a:pt x="7010683" y="4121228"/>
                  <a:pt x="7005346" y="4121228"/>
                </a:cubicBezTo>
                <a:cubicBezTo>
                  <a:pt x="7000009" y="4121228"/>
                  <a:pt x="6995626" y="4116779"/>
                  <a:pt x="6995626" y="4111441"/>
                </a:cubicBezTo>
                <a:cubicBezTo>
                  <a:pt x="6995626" y="4106102"/>
                  <a:pt x="6999946" y="4101717"/>
                  <a:pt x="7005346" y="4101717"/>
                </a:cubicBezTo>
                <a:close/>
                <a:moveTo>
                  <a:pt x="6764118" y="4101717"/>
                </a:moveTo>
                <a:cubicBezTo>
                  <a:pt x="6769518" y="4101717"/>
                  <a:pt x="6773902" y="4106039"/>
                  <a:pt x="6773902" y="4111441"/>
                </a:cubicBezTo>
                <a:cubicBezTo>
                  <a:pt x="6773902" y="4116843"/>
                  <a:pt x="6769518" y="4121228"/>
                  <a:pt x="6764118" y="4121228"/>
                </a:cubicBezTo>
                <a:cubicBezTo>
                  <a:pt x="6758718" y="4121228"/>
                  <a:pt x="6754335" y="4116779"/>
                  <a:pt x="6754335" y="4111441"/>
                </a:cubicBezTo>
                <a:cubicBezTo>
                  <a:pt x="6754335" y="4106102"/>
                  <a:pt x="6758718" y="4101717"/>
                  <a:pt x="6764118" y="4101717"/>
                </a:cubicBezTo>
                <a:close/>
                <a:moveTo>
                  <a:pt x="6522889" y="4101717"/>
                </a:moveTo>
                <a:cubicBezTo>
                  <a:pt x="6528225" y="4101717"/>
                  <a:pt x="6532610" y="4106039"/>
                  <a:pt x="6532610" y="4111441"/>
                </a:cubicBezTo>
                <a:cubicBezTo>
                  <a:pt x="6532610" y="4116843"/>
                  <a:pt x="6528289" y="4121228"/>
                  <a:pt x="6522889" y="4121228"/>
                </a:cubicBezTo>
                <a:cubicBezTo>
                  <a:pt x="6517489" y="4121228"/>
                  <a:pt x="6513105" y="4116779"/>
                  <a:pt x="6513105" y="4111441"/>
                </a:cubicBezTo>
                <a:cubicBezTo>
                  <a:pt x="6513105" y="4106102"/>
                  <a:pt x="6517489" y="4101717"/>
                  <a:pt x="6522889" y="4101717"/>
                </a:cubicBezTo>
                <a:close/>
                <a:moveTo>
                  <a:pt x="6281661" y="4101717"/>
                </a:moveTo>
                <a:cubicBezTo>
                  <a:pt x="6286997" y="4101717"/>
                  <a:pt x="6291381" y="4106039"/>
                  <a:pt x="6291381" y="4111441"/>
                </a:cubicBezTo>
                <a:cubicBezTo>
                  <a:pt x="6291381" y="4116843"/>
                  <a:pt x="6287061" y="4121228"/>
                  <a:pt x="6281661" y="4121228"/>
                </a:cubicBezTo>
                <a:cubicBezTo>
                  <a:pt x="6276261" y="4121228"/>
                  <a:pt x="6271877" y="4116779"/>
                  <a:pt x="6271877" y="4111441"/>
                </a:cubicBezTo>
                <a:cubicBezTo>
                  <a:pt x="6271877" y="4106102"/>
                  <a:pt x="6276261" y="4101717"/>
                  <a:pt x="6281661" y="4101717"/>
                </a:cubicBezTo>
                <a:close/>
                <a:moveTo>
                  <a:pt x="6040432" y="4101717"/>
                </a:moveTo>
                <a:cubicBezTo>
                  <a:pt x="6045832" y="4101717"/>
                  <a:pt x="6050216" y="4106039"/>
                  <a:pt x="6050216" y="4111441"/>
                </a:cubicBezTo>
                <a:cubicBezTo>
                  <a:pt x="6050216" y="4116843"/>
                  <a:pt x="6045769" y="4121228"/>
                  <a:pt x="6040432" y="4121228"/>
                </a:cubicBezTo>
                <a:cubicBezTo>
                  <a:pt x="6035095" y="4121228"/>
                  <a:pt x="6030712" y="4116779"/>
                  <a:pt x="6030712" y="4111441"/>
                </a:cubicBezTo>
                <a:cubicBezTo>
                  <a:pt x="6030712" y="4106102"/>
                  <a:pt x="6035032" y="4101717"/>
                  <a:pt x="6040432" y="4101717"/>
                </a:cubicBezTo>
                <a:close/>
                <a:moveTo>
                  <a:pt x="5799205" y="4101717"/>
                </a:moveTo>
                <a:cubicBezTo>
                  <a:pt x="5804606" y="4101717"/>
                  <a:pt x="5808989" y="4106039"/>
                  <a:pt x="5808989" y="4111441"/>
                </a:cubicBezTo>
                <a:cubicBezTo>
                  <a:pt x="5808989" y="4116843"/>
                  <a:pt x="5804542" y="4121228"/>
                  <a:pt x="5799205" y="4121228"/>
                </a:cubicBezTo>
                <a:cubicBezTo>
                  <a:pt x="5793870" y="4121228"/>
                  <a:pt x="5789486" y="4116779"/>
                  <a:pt x="5789486" y="4111441"/>
                </a:cubicBezTo>
                <a:cubicBezTo>
                  <a:pt x="5789486" y="4106102"/>
                  <a:pt x="5793806" y="4101717"/>
                  <a:pt x="5799205" y="4101717"/>
                </a:cubicBezTo>
                <a:close/>
                <a:moveTo>
                  <a:pt x="5557991" y="4101717"/>
                </a:moveTo>
                <a:cubicBezTo>
                  <a:pt x="5563392" y="4101717"/>
                  <a:pt x="5567774" y="4106039"/>
                  <a:pt x="5567774" y="4111441"/>
                </a:cubicBezTo>
                <a:cubicBezTo>
                  <a:pt x="5567774" y="4116843"/>
                  <a:pt x="5563392" y="4121228"/>
                  <a:pt x="5557991" y="4121228"/>
                </a:cubicBezTo>
                <a:cubicBezTo>
                  <a:pt x="5552592" y="4121228"/>
                  <a:pt x="5548208" y="4116779"/>
                  <a:pt x="5548208" y="4111441"/>
                </a:cubicBezTo>
                <a:cubicBezTo>
                  <a:pt x="5548208" y="4106102"/>
                  <a:pt x="5552592" y="4101717"/>
                  <a:pt x="5557991" y="4101717"/>
                </a:cubicBezTo>
                <a:close/>
                <a:moveTo>
                  <a:pt x="5316710" y="4101717"/>
                </a:moveTo>
                <a:cubicBezTo>
                  <a:pt x="5322044" y="4101717"/>
                  <a:pt x="5326429" y="4106039"/>
                  <a:pt x="5326429" y="4111441"/>
                </a:cubicBezTo>
                <a:cubicBezTo>
                  <a:pt x="5326429" y="4116843"/>
                  <a:pt x="5322105" y="4121228"/>
                  <a:pt x="5316710" y="4121228"/>
                </a:cubicBezTo>
                <a:cubicBezTo>
                  <a:pt x="5311314" y="4121228"/>
                  <a:pt x="5306924" y="4116779"/>
                  <a:pt x="5306924" y="4111441"/>
                </a:cubicBezTo>
                <a:cubicBezTo>
                  <a:pt x="5306924" y="4106102"/>
                  <a:pt x="5311314" y="4101717"/>
                  <a:pt x="5316710" y="4101717"/>
                </a:cubicBezTo>
                <a:close/>
                <a:moveTo>
                  <a:pt x="5075486" y="4101717"/>
                </a:moveTo>
                <a:cubicBezTo>
                  <a:pt x="5080820" y="4101717"/>
                  <a:pt x="5085202" y="4106039"/>
                  <a:pt x="5085202" y="4111441"/>
                </a:cubicBezTo>
                <a:cubicBezTo>
                  <a:pt x="5085202" y="4116843"/>
                  <a:pt x="5080883" y="4121228"/>
                  <a:pt x="5075486" y="4121228"/>
                </a:cubicBezTo>
                <a:cubicBezTo>
                  <a:pt x="5070087" y="4121228"/>
                  <a:pt x="5065705" y="4116779"/>
                  <a:pt x="5065705" y="4111441"/>
                </a:cubicBezTo>
                <a:cubicBezTo>
                  <a:pt x="5065705" y="4106102"/>
                  <a:pt x="5070087" y="4101717"/>
                  <a:pt x="5075486" y="4101717"/>
                </a:cubicBezTo>
                <a:close/>
                <a:moveTo>
                  <a:pt x="4834252" y="4101717"/>
                </a:moveTo>
                <a:cubicBezTo>
                  <a:pt x="4839658" y="4101717"/>
                  <a:pt x="4844040" y="4106039"/>
                  <a:pt x="4844040" y="4111441"/>
                </a:cubicBezTo>
                <a:cubicBezTo>
                  <a:pt x="4844040" y="4116843"/>
                  <a:pt x="4839595" y="4121228"/>
                  <a:pt x="4834252" y="4121228"/>
                </a:cubicBezTo>
                <a:cubicBezTo>
                  <a:pt x="4828915" y="4121228"/>
                  <a:pt x="4824534" y="4116779"/>
                  <a:pt x="4824534" y="4111441"/>
                </a:cubicBezTo>
                <a:cubicBezTo>
                  <a:pt x="4824534" y="4106102"/>
                  <a:pt x="4828853" y="4101717"/>
                  <a:pt x="4834252" y="4101717"/>
                </a:cubicBezTo>
                <a:close/>
                <a:moveTo>
                  <a:pt x="4593019" y="4101717"/>
                </a:moveTo>
                <a:cubicBezTo>
                  <a:pt x="4598416" y="4101717"/>
                  <a:pt x="4602795" y="4106039"/>
                  <a:pt x="4602795" y="4111441"/>
                </a:cubicBezTo>
                <a:cubicBezTo>
                  <a:pt x="4602795" y="4116843"/>
                  <a:pt x="4598353" y="4121228"/>
                  <a:pt x="4593019" y="4121228"/>
                </a:cubicBezTo>
                <a:cubicBezTo>
                  <a:pt x="4587686" y="4121228"/>
                  <a:pt x="4583304" y="4116779"/>
                  <a:pt x="4583304" y="4111441"/>
                </a:cubicBezTo>
                <a:cubicBezTo>
                  <a:pt x="4583304" y="4106102"/>
                  <a:pt x="4587622" y="4101717"/>
                  <a:pt x="4593019" y="4101717"/>
                </a:cubicBezTo>
                <a:close/>
                <a:moveTo>
                  <a:pt x="4351806" y="4101717"/>
                </a:moveTo>
                <a:cubicBezTo>
                  <a:pt x="4357195" y="4101717"/>
                  <a:pt x="4361580" y="4106039"/>
                  <a:pt x="4361580" y="4111441"/>
                </a:cubicBezTo>
                <a:cubicBezTo>
                  <a:pt x="4361580" y="4116843"/>
                  <a:pt x="4357195" y="4121228"/>
                  <a:pt x="4351806" y="4121228"/>
                </a:cubicBezTo>
                <a:cubicBezTo>
                  <a:pt x="4346397" y="4121228"/>
                  <a:pt x="4342006" y="4116779"/>
                  <a:pt x="4342006" y="4111441"/>
                </a:cubicBezTo>
                <a:cubicBezTo>
                  <a:pt x="4342006" y="4106102"/>
                  <a:pt x="4346397" y="4101717"/>
                  <a:pt x="4351806" y="4101717"/>
                </a:cubicBezTo>
                <a:close/>
                <a:moveTo>
                  <a:pt x="4110581" y="4101717"/>
                </a:moveTo>
                <a:cubicBezTo>
                  <a:pt x="4115984" y="4101717"/>
                  <a:pt x="4120362" y="4106039"/>
                  <a:pt x="4120362" y="4111441"/>
                </a:cubicBezTo>
                <a:cubicBezTo>
                  <a:pt x="4120362" y="4116843"/>
                  <a:pt x="4115984" y="4121228"/>
                  <a:pt x="4110581" y="4121228"/>
                </a:cubicBezTo>
                <a:cubicBezTo>
                  <a:pt x="4105180" y="4121228"/>
                  <a:pt x="4100799" y="4116779"/>
                  <a:pt x="4100799" y="4111441"/>
                </a:cubicBezTo>
                <a:cubicBezTo>
                  <a:pt x="4100799" y="4106102"/>
                  <a:pt x="4105180" y="4101717"/>
                  <a:pt x="4110581" y="4101717"/>
                </a:cubicBezTo>
                <a:close/>
                <a:moveTo>
                  <a:pt x="3869431" y="4101717"/>
                </a:moveTo>
                <a:cubicBezTo>
                  <a:pt x="3874765" y="4101717"/>
                  <a:pt x="3879149" y="4106039"/>
                  <a:pt x="3879149" y="4111441"/>
                </a:cubicBezTo>
                <a:cubicBezTo>
                  <a:pt x="3879149" y="4116843"/>
                  <a:pt x="3874828" y="4121228"/>
                  <a:pt x="3869431" y="4121228"/>
                </a:cubicBezTo>
                <a:cubicBezTo>
                  <a:pt x="3864030" y="4121228"/>
                  <a:pt x="3859648" y="4116779"/>
                  <a:pt x="3859648" y="4111441"/>
                </a:cubicBezTo>
                <a:cubicBezTo>
                  <a:pt x="3859648" y="4106102"/>
                  <a:pt x="3864030" y="4101717"/>
                  <a:pt x="3869431" y="4101717"/>
                </a:cubicBezTo>
                <a:close/>
                <a:moveTo>
                  <a:pt x="3628212" y="4101717"/>
                </a:moveTo>
                <a:cubicBezTo>
                  <a:pt x="3633533" y="4101717"/>
                  <a:pt x="3637936" y="4106039"/>
                  <a:pt x="3637936" y="4111441"/>
                </a:cubicBezTo>
                <a:cubicBezTo>
                  <a:pt x="3637936" y="4116843"/>
                  <a:pt x="3633597" y="4121228"/>
                  <a:pt x="3628212" y="4121228"/>
                </a:cubicBezTo>
                <a:cubicBezTo>
                  <a:pt x="3622814" y="4121228"/>
                  <a:pt x="3618432" y="4116779"/>
                  <a:pt x="3618432" y="4111441"/>
                </a:cubicBezTo>
                <a:cubicBezTo>
                  <a:pt x="3618432" y="4106102"/>
                  <a:pt x="3622814" y="4101717"/>
                  <a:pt x="3628212" y="4101717"/>
                </a:cubicBezTo>
                <a:close/>
                <a:moveTo>
                  <a:pt x="3386958" y="4101717"/>
                </a:moveTo>
                <a:cubicBezTo>
                  <a:pt x="3392359" y="4101717"/>
                  <a:pt x="3396744" y="4106039"/>
                  <a:pt x="3396744" y="4111441"/>
                </a:cubicBezTo>
                <a:cubicBezTo>
                  <a:pt x="3396744" y="4116843"/>
                  <a:pt x="3392296" y="4121228"/>
                  <a:pt x="3386958" y="4121228"/>
                </a:cubicBezTo>
                <a:cubicBezTo>
                  <a:pt x="3381621" y="4121228"/>
                  <a:pt x="3377237" y="4116779"/>
                  <a:pt x="3377237" y="4111441"/>
                </a:cubicBezTo>
                <a:cubicBezTo>
                  <a:pt x="3377237" y="4106102"/>
                  <a:pt x="3381558" y="4101717"/>
                  <a:pt x="3386958" y="4101717"/>
                </a:cubicBezTo>
                <a:close/>
                <a:moveTo>
                  <a:pt x="3145751" y="4101717"/>
                </a:moveTo>
                <a:cubicBezTo>
                  <a:pt x="3151150" y="4101717"/>
                  <a:pt x="3155533" y="4106039"/>
                  <a:pt x="3155533" y="4111441"/>
                </a:cubicBezTo>
                <a:cubicBezTo>
                  <a:pt x="3155533" y="4116843"/>
                  <a:pt x="3151087" y="4121228"/>
                  <a:pt x="3145751" y="4121228"/>
                </a:cubicBezTo>
                <a:cubicBezTo>
                  <a:pt x="3140416" y="4121228"/>
                  <a:pt x="3136033" y="4116779"/>
                  <a:pt x="3136033" y="4111441"/>
                </a:cubicBezTo>
                <a:cubicBezTo>
                  <a:pt x="3136033" y="4106102"/>
                  <a:pt x="3140352" y="4101717"/>
                  <a:pt x="3145751" y="4101717"/>
                </a:cubicBezTo>
                <a:close/>
                <a:moveTo>
                  <a:pt x="2904573" y="4101717"/>
                </a:moveTo>
                <a:cubicBezTo>
                  <a:pt x="2909973" y="4101717"/>
                  <a:pt x="2914356" y="4106039"/>
                  <a:pt x="2914356" y="4111441"/>
                </a:cubicBezTo>
                <a:cubicBezTo>
                  <a:pt x="2914356" y="4116843"/>
                  <a:pt x="2909973" y="4121228"/>
                  <a:pt x="2904573" y="4121228"/>
                </a:cubicBezTo>
                <a:cubicBezTo>
                  <a:pt x="2899175" y="4121228"/>
                  <a:pt x="2894792" y="4116779"/>
                  <a:pt x="2894792" y="4111441"/>
                </a:cubicBezTo>
                <a:cubicBezTo>
                  <a:pt x="2894792" y="4106102"/>
                  <a:pt x="2899175" y="4101717"/>
                  <a:pt x="2904573" y="4101717"/>
                </a:cubicBezTo>
                <a:close/>
                <a:moveTo>
                  <a:pt x="2663275" y="4101717"/>
                </a:moveTo>
                <a:cubicBezTo>
                  <a:pt x="2668613" y="4101717"/>
                  <a:pt x="2672998" y="4106039"/>
                  <a:pt x="2672998" y="4111441"/>
                </a:cubicBezTo>
                <a:cubicBezTo>
                  <a:pt x="2672998" y="4116843"/>
                  <a:pt x="2668675" y="4121228"/>
                  <a:pt x="2663275" y="4121228"/>
                </a:cubicBezTo>
                <a:cubicBezTo>
                  <a:pt x="2657877" y="4121228"/>
                  <a:pt x="2653493" y="4116779"/>
                  <a:pt x="2653493" y="4111441"/>
                </a:cubicBezTo>
                <a:cubicBezTo>
                  <a:pt x="2653493" y="4106102"/>
                  <a:pt x="2657877" y="4101717"/>
                  <a:pt x="2663275" y="4101717"/>
                </a:cubicBezTo>
                <a:close/>
                <a:moveTo>
                  <a:pt x="2422038" y="4101717"/>
                </a:moveTo>
                <a:cubicBezTo>
                  <a:pt x="2427372" y="4101717"/>
                  <a:pt x="2431754" y="4106039"/>
                  <a:pt x="2431754" y="4111441"/>
                </a:cubicBezTo>
                <a:cubicBezTo>
                  <a:pt x="2431754" y="4116843"/>
                  <a:pt x="2427435" y="4121228"/>
                  <a:pt x="2422038" y="4121228"/>
                </a:cubicBezTo>
                <a:cubicBezTo>
                  <a:pt x="2416640" y="4121228"/>
                  <a:pt x="2412257" y="4116779"/>
                  <a:pt x="2412257" y="4111441"/>
                </a:cubicBezTo>
                <a:cubicBezTo>
                  <a:pt x="2412257" y="4106102"/>
                  <a:pt x="2416640" y="4101717"/>
                  <a:pt x="2422038" y="4101717"/>
                </a:cubicBezTo>
                <a:close/>
                <a:moveTo>
                  <a:pt x="2180788" y="4101717"/>
                </a:moveTo>
                <a:cubicBezTo>
                  <a:pt x="2186202" y="4101717"/>
                  <a:pt x="2190580" y="4106039"/>
                  <a:pt x="2190580" y="4111441"/>
                </a:cubicBezTo>
                <a:cubicBezTo>
                  <a:pt x="2190580" y="4116843"/>
                  <a:pt x="2186136" y="4121228"/>
                  <a:pt x="2180788" y="4121228"/>
                </a:cubicBezTo>
                <a:cubicBezTo>
                  <a:pt x="2175475" y="4121228"/>
                  <a:pt x="2171085" y="4116779"/>
                  <a:pt x="2171085" y="4111441"/>
                </a:cubicBezTo>
                <a:cubicBezTo>
                  <a:pt x="2171085" y="4106102"/>
                  <a:pt x="2175412" y="4101717"/>
                  <a:pt x="2180788" y="4101717"/>
                </a:cubicBezTo>
                <a:close/>
                <a:moveTo>
                  <a:pt x="1939583" y="4101717"/>
                </a:moveTo>
                <a:cubicBezTo>
                  <a:pt x="1944980" y="4101717"/>
                  <a:pt x="1949366" y="4106039"/>
                  <a:pt x="1949366" y="4111441"/>
                </a:cubicBezTo>
                <a:cubicBezTo>
                  <a:pt x="1949366" y="4116843"/>
                  <a:pt x="1944920" y="4121228"/>
                  <a:pt x="1939583" y="4121228"/>
                </a:cubicBezTo>
                <a:cubicBezTo>
                  <a:pt x="1934245" y="4121228"/>
                  <a:pt x="1929861" y="4116779"/>
                  <a:pt x="1929861" y="4111441"/>
                </a:cubicBezTo>
                <a:cubicBezTo>
                  <a:pt x="1929861" y="4106102"/>
                  <a:pt x="1934184" y="4101717"/>
                  <a:pt x="1939583" y="4101717"/>
                </a:cubicBezTo>
                <a:close/>
                <a:moveTo>
                  <a:pt x="1698332" y="4101717"/>
                </a:moveTo>
                <a:cubicBezTo>
                  <a:pt x="1703734" y="4101717"/>
                  <a:pt x="1708118" y="4106039"/>
                  <a:pt x="1708118" y="4111441"/>
                </a:cubicBezTo>
                <a:cubicBezTo>
                  <a:pt x="1708118" y="4116843"/>
                  <a:pt x="1703734" y="4121228"/>
                  <a:pt x="1698332" y="4121228"/>
                </a:cubicBezTo>
                <a:cubicBezTo>
                  <a:pt x="1692931" y="4121228"/>
                  <a:pt x="1688548" y="4116779"/>
                  <a:pt x="1688548" y="4111441"/>
                </a:cubicBezTo>
                <a:cubicBezTo>
                  <a:pt x="1688548" y="4106102"/>
                  <a:pt x="1692931" y="4101717"/>
                  <a:pt x="1698332" y="4101717"/>
                </a:cubicBezTo>
                <a:close/>
                <a:moveTo>
                  <a:pt x="1457108" y="4101717"/>
                </a:moveTo>
                <a:cubicBezTo>
                  <a:pt x="1462443" y="4101717"/>
                  <a:pt x="1466828" y="4106039"/>
                  <a:pt x="1466828" y="4111441"/>
                </a:cubicBezTo>
                <a:cubicBezTo>
                  <a:pt x="1466828" y="4116843"/>
                  <a:pt x="1462507" y="4121228"/>
                  <a:pt x="1457108" y="4121228"/>
                </a:cubicBezTo>
                <a:cubicBezTo>
                  <a:pt x="1451708" y="4121228"/>
                  <a:pt x="1447324" y="4116779"/>
                  <a:pt x="1447324" y="4111441"/>
                </a:cubicBezTo>
                <a:cubicBezTo>
                  <a:pt x="1447324" y="4106102"/>
                  <a:pt x="1451708" y="4101717"/>
                  <a:pt x="1457108" y="4101717"/>
                </a:cubicBezTo>
                <a:close/>
                <a:moveTo>
                  <a:pt x="1215886" y="4101717"/>
                </a:moveTo>
                <a:cubicBezTo>
                  <a:pt x="1221286" y="4101717"/>
                  <a:pt x="1225670" y="4106039"/>
                  <a:pt x="1225670" y="4111441"/>
                </a:cubicBezTo>
                <a:cubicBezTo>
                  <a:pt x="1225670" y="4116843"/>
                  <a:pt x="1221223" y="4121228"/>
                  <a:pt x="1215886" y="4121228"/>
                </a:cubicBezTo>
                <a:cubicBezTo>
                  <a:pt x="1210550" y="4121228"/>
                  <a:pt x="1206166" y="4116779"/>
                  <a:pt x="1206166" y="4111441"/>
                </a:cubicBezTo>
                <a:cubicBezTo>
                  <a:pt x="1206166" y="4106102"/>
                  <a:pt x="1210486" y="4101717"/>
                  <a:pt x="1215886" y="4101717"/>
                </a:cubicBezTo>
                <a:close/>
                <a:moveTo>
                  <a:pt x="974666" y="4101717"/>
                </a:moveTo>
                <a:cubicBezTo>
                  <a:pt x="980066" y="4101717"/>
                  <a:pt x="984450" y="4106039"/>
                  <a:pt x="984450" y="4111441"/>
                </a:cubicBezTo>
                <a:cubicBezTo>
                  <a:pt x="984450" y="4116843"/>
                  <a:pt x="980003" y="4121228"/>
                  <a:pt x="974666" y="4121228"/>
                </a:cubicBezTo>
                <a:cubicBezTo>
                  <a:pt x="969330" y="4121228"/>
                  <a:pt x="964946" y="4116779"/>
                  <a:pt x="964946" y="4111441"/>
                </a:cubicBezTo>
                <a:cubicBezTo>
                  <a:pt x="964946" y="4106102"/>
                  <a:pt x="969266" y="4101717"/>
                  <a:pt x="974666" y="4101717"/>
                </a:cubicBezTo>
                <a:close/>
                <a:moveTo>
                  <a:pt x="733446" y="4101717"/>
                </a:moveTo>
                <a:cubicBezTo>
                  <a:pt x="738782" y="4101717"/>
                  <a:pt x="743166" y="4106039"/>
                  <a:pt x="743166" y="4111441"/>
                </a:cubicBezTo>
                <a:cubicBezTo>
                  <a:pt x="743166" y="4116843"/>
                  <a:pt x="738846" y="4121228"/>
                  <a:pt x="733446" y="4121228"/>
                </a:cubicBezTo>
                <a:cubicBezTo>
                  <a:pt x="728046" y="4121228"/>
                  <a:pt x="723662" y="4116779"/>
                  <a:pt x="723662" y="4111441"/>
                </a:cubicBezTo>
                <a:cubicBezTo>
                  <a:pt x="723662" y="4106102"/>
                  <a:pt x="728046" y="4101717"/>
                  <a:pt x="733446" y="4101717"/>
                </a:cubicBezTo>
                <a:close/>
                <a:moveTo>
                  <a:pt x="492225" y="4101717"/>
                </a:moveTo>
                <a:cubicBezTo>
                  <a:pt x="497561" y="4101717"/>
                  <a:pt x="501945" y="4106039"/>
                  <a:pt x="501945" y="4111441"/>
                </a:cubicBezTo>
                <a:cubicBezTo>
                  <a:pt x="501945" y="4116843"/>
                  <a:pt x="497625" y="4121228"/>
                  <a:pt x="492225" y="4121228"/>
                </a:cubicBezTo>
                <a:cubicBezTo>
                  <a:pt x="486826" y="4121228"/>
                  <a:pt x="482442" y="4116779"/>
                  <a:pt x="482442" y="4111441"/>
                </a:cubicBezTo>
                <a:cubicBezTo>
                  <a:pt x="482442" y="4106102"/>
                  <a:pt x="486826" y="4101717"/>
                  <a:pt x="492225" y="4101717"/>
                </a:cubicBezTo>
                <a:close/>
                <a:moveTo>
                  <a:pt x="251006" y="4101717"/>
                </a:moveTo>
                <a:cubicBezTo>
                  <a:pt x="256406" y="4101717"/>
                  <a:pt x="260790" y="4106039"/>
                  <a:pt x="260790" y="4111441"/>
                </a:cubicBezTo>
                <a:cubicBezTo>
                  <a:pt x="260790" y="4116843"/>
                  <a:pt x="256343" y="4121228"/>
                  <a:pt x="251006" y="4121228"/>
                </a:cubicBezTo>
                <a:cubicBezTo>
                  <a:pt x="245670" y="4121228"/>
                  <a:pt x="241286" y="4116779"/>
                  <a:pt x="241286" y="4111441"/>
                </a:cubicBezTo>
                <a:cubicBezTo>
                  <a:pt x="241286" y="4106102"/>
                  <a:pt x="245606" y="4101717"/>
                  <a:pt x="251006" y="4101717"/>
                </a:cubicBezTo>
                <a:close/>
                <a:moveTo>
                  <a:pt x="9723" y="4101717"/>
                </a:moveTo>
                <a:cubicBezTo>
                  <a:pt x="15122" y="4101717"/>
                  <a:pt x="19506" y="4106039"/>
                  <a:pt x="19506" y="4111441"/>
                </a:cubicBezTo>
                <a:cubicBezTo>
                  <a:pt x="19506" y="4116843"/>
                  <a:pt x="15060" y="4121228"/>
                  <a:pt x="9723" y="4121228"/>
                </a:cubicBezTo>
                <a:cubicBezTo>
                  <a:pt x="4387" y="4121228"/>
                  <a:pt x="3" y="4116779"/>
                  <a:pt x="3" y="4111441"/>
                </a:cubicBezTo>
                <a:cubicBezTo>
                  <a:pt x="3" y="4106102"/>
                  <a:pt x="4323" y="4101717"/>
                  <a:pt x="9723" y="4101717"/>
                </a:cubicBezTo>
                <a:close/>
                <a:moveTo>
                  <a:pt x="11820259" y="3860402"/>
                </a:moveTo>
                <a:cubicBezTo>
                  <a:pt x="11825659" y="3860402"/>
                  <a:pt x="11830043" y="3864851"/>
                  <a:pt x="11830043" y="3870190"/>
                </a:cubicBezTo>
                <a:cubicBezTo>
                  <a:pt x="11830043" y="3875528"/>
                  <a:pt x="11825596" y="3879913"/>
                  <a:pt x="11820259" y="3879913"/>
                </a:cubicBezTo>
                <a:cubicBezTo>
                  <a:pt x="11814922" y="3879913"/>
                  <a:pt x="11810539" y="3875592"/>
                  <a:pt x="11810539" y="3870190"/>
                </a:cubicBezTo>
                <a:cubicBezTo>
                  <a:pt x="11810539" y="3864787"/>
                  <a:pt x="11814859" y="3860402"/>
                  <a:pt x="11820259" y="3860402"/>
                </a:cubicBezTo>
                <a:close/>
                <a:moveTo>
                  <a:pt x="11579030" y="3860402"/>
                </a:moveTo>
                <a:cubicBezTo>
                  <a:pt x="11584430" y="3860402"/>
                  <a:pt x="11588815" y="3864851"/>
                  <a:pt x="11588815" y="3870190"/>
                </a:cubicBezTo>
                <a:cubicBezTo>
                  <a:pt x="11588815" y="3875528"/>
                  <a:pt x="11584367" y="3879913"/>
                  <a:pt x="11579030" y="3879913"/>
                </a:cubicBezTo>
                <a:cubicBezTo>
                  <a:pt x="11573694" y="3879913"/>
                  <a:pt x="11569310" y="3875592"/>
                  <a:pt x="11569310" y="3870190"/>
                </a:cubicBezTo>
                <a:cubicBezTo>
                  <a:pt x="11569310" y="3864787"/>
                  <a:pt x="11573630" y="3860402"/>
                  <a:pt x="11579030" y="3860402"/>
                </a:cubicBezTo>
                <a:close/>
                <a:moveTo>
                  <a:pt x="11337802" y="3860402"/>
                </a:moveTo>
                <a:cubicBezTo>
                  <a:pt x="11343202" y="3860402"/>
                  <a:pt x="11347587" y="3864851"/>
                  <a:pt x="11347587" y="3870190"/>
                </a:cubicBezTo>
                <a:cubicBezTo>
                  <a:pt x="11347587" y="3875528"/>
                  <a:pt x="11343139" y="3879913"/>
                  <a:pt x="11337802" y="3879913"/>
                </a:cubicBezTo>
                <a:cubicBezTo>
                  <a:pt x="11332466" y="3879913"/>
                  <a:pt x="11328082" y="3875592"/>
                  <a:pt x="11328082" y="3870190"/>
                </a:cubicBezTo>
                <a:cubicBezTo>
                  <a:pt x="11328082" y="3864787"/>
                  <a:pt x="11332402" y="3860402"/>
                  <a:pt x="11337802" y="3860402"/>
                </a:cubicBezTo>
                <a:close/>
                <a:moveTo>
                  <a:pt x="11096574" y="3860402"/>
                </a:moveTo>
                <a:cubicBezTo>
                  <a:pt x="11101910" y="3860402"/>
                  <a:pt x="11106294" y="3864851"/>
                  <a:pt x="11106294" y="3870190"/>
                </a:cubicBezTo>
                <a:cubicBezTo>
                  <a:pt x="11106294" y="3875528"/>
                  <a:pt x="11101974" y="3879913"/>
                  <a:pt x="11096574" y="3879913"/>
                </a:cubicBezTo>
                <a:cubicBezTo>
                  <a:pt x="11091174" y="3879913"/>
                  <a:pt x="11086790" y="3875592"/>
                  <a:pt x="11086790" y="3870190"/>
                </a:cubicBezTo>
                <a:cubicBezTo>
                  <a:pt x="11086790" y="3864787"/>
                  <a:pt x="11091174" y="3860402"/>
                  <a:pt x="11096574" y="3860402"/>
                </a:cubicBezTo>
                <a:close/>
                <a:moveTo>
                  <a:pt x="10855345" y="3860402"/>
                </a:moveTo>
                <a:cubicBezTo>
                  <a:pt x="10860682" y="3860402"/>
                  <a:pt x="10865065" y="3864851"/>
                  <a:pt x="10865065" y="3870190"/>
                </a:cubicBezTo>
                <a:cubicBezTo>
                  <a:pt x="10865065" y="3875528"/>
                  <a:pt x="10860682" y="3879913"/>
                  <a:pt x="10855345" y="3879913"/>
                </a:cubicBezTo>
                <a:cubicBezTo>
                  <a:pt x="10850008" y="3879913"/>
                  <a:pt x="10845625" y="3875592"/>
                  <a:pt x="10845625" y="3870190"/>
                </a:cubicBezTo>
                <a:cubicBezTo>
                  <a:pt x="10845625" y="3864787"/>
                  <a:pt x="10849945" y="3860402"/>
                  <a:pt x="10855345" y="3860402"/>
                </a:cubicBezTo>
                <a:close/>
                <a:moveTo>
                  <a:pt x="10614116" y="3860402"/>
                </a:moveTo>
                <a:cubicBezTo>
                  <a:pt x="10619516" y="3860402"/>
                  <a:pt x="10623901" y="3864851"/>
                  <a:pt x="10623901" y="3870190"/>
                </a:cubicBezTo>
                <a:cubicBezTo>
                  <a:pt x="10623901" y="3875528"/>
                  <a:pt x="10619454" y="3879913"/>
                  <a:pt x="10614116" y="3879913"/>
                </a:cubicBezTo>
                <a:cubicBezTo>
                  <a:pt x="10608780" y="3879913"/>
                  <a:pt x="10604396" y="3875592"/>
                  <a:pt x="10604396" y="3870190"/>
                </a:cubicBezTo>
                <a:cubicBezTo>
                  <a:pt x="10604396" y="3864787"/>
                  <a:pt x="10608716" y="3860402"/>
                  <a:pt x="10614116" y="3860402"/>
                </a:cubicBezTo>
                <a:close/>
                <a:moveTo>
                  <a:pt x="10372888" y="3860402"/>
                </a:moveTo>
                <a:cubicBezTo>
                  <a:pt x="10378288" y="3860402"/>
                  <a:pt x="10382673" y="3864851"/>
                  <a:pt x="10382673" y="3870190"/>
                </a:cubicBezTo>
                <a:cubicBezTo>
                  <a:pt x="10382673" y="3875528"/>
                  <a:pt x="10378225" y="3879913"/>
                  <a:pt x="10372888" y="3879913"/>
                </a:cubicBezTo>
                <a:cubicBezTo>
                  <a:pt x="10367552" y="3879913"/>
                  <a:pt x="10363168" y="3875592"/>
                  <a:pt x="10363168" y="3870190"/>
                </a:cubicBezTo>
                <a:cubicBezTo>
                  <a:pt x="10363168" y="3864787"/>
                  <a:pt x="10367488" y="3860402"/>
                  <a:pt x="10372888" y="3860402"/>
                </a:cubicBezTo>
                <a:close/>
                <a:moveTo>
                  <a:pt x="10131660" y="3860402"/>
                </a:moveTo>
                <a:cubicBezTo>
                  <a:pt x="10137060" y="3860402"/>
                  <a:pt x="10141444" y="3864851"/>
                  <a:pt x="10141444" y="3870190"/>
                </a:cubicBezTo>
                <a:cubicBezTo>
                  <a:pt x="10141444" y="3875528"/>
                  <a:pt x="10136997" y="3879913"/>
                  <a:pt x="10131660" y="3879913"/>
                </a:cubicBezTo>
                <a:cubicBezTo>
                  <a:pt x="10126323" y="3879913"/>
                  <a:pt x="10121940" y="3875592"/>
                  <a:pt x="10121940" y="3870190"/>
                </a:cubicBezTo>
                <a:cubicBezTo>
                  <a:pt x="10121940" y="3864787"/>
                  <a:pt x="10126260" y="3860402"/>
                  <a:pt x="10131660" y="3860402"/>
                </a:cubicBezTo>
                <a:close/>
                <a:moveTo>
                  <a:pt x="9890432" y="3860402"/>
                </a:moveTo>
                <a:cubicBezTo>
                  <a:pt x="9895768" y="3860402"/>
                  <a:pt x="9900152" y="3864851"/>
                  <a:pt x="9900152" y="3870190"/>
                </a:cubicBezTo>
                <a:cubicBezTo>
                  <a:pt x="9900152" y="3875528"/>
                  <a:pt x="9895832" y="3879913"/>
                  <a:pt x="9890432" y="3879913"/>
                </a:cubicBezTo>
                <a:cubicBezTo>
                  <a:pt x="9885031" y="3879913"/>
                  <a:pt x="9880648" y="3875592"/>
                  <a:pt x="9880648" y="3870190"/>
                </a:cubicBezTo>
                <a:cubicBezTo>
                  <a:pt x="9880648" y="3864787"/>
                  <a:pt x="9885031" y="3860402"/>
                  <a:pt x="9890432" y="3860402"/>
                </a:cubicBezTo>
                <a:close/>
                <a:moveTo>
                  <a:pt x="9649203" y="3860402"/>
                </a:moveTo>
                <a:cubicBezTo>
                  <a:pt x="9654540" y="3860402"/>
                  <a:pt x="9658923" y="3864851"/>
                  <a:pt x="9658923" y="3870190"/>
                </a:cubicBezTo>
                <a:cubicBezTo>
                  <a:pt x="9658923" y="3875528"/>
                  <a:pt x="9654540" y="3879913"/>
                  <a:pt x="9649203" y="3879913"/>
                </a:cubicBezTo>
                <a:cubicBezTo>
                  <a:pt x="9643866" y="3879913"/>
                  <a:pt x="9639483" y="3875592"/>
                  <a:pt x="9639483" y="3870190"/>
                </a:cubicBezTo>
                <a:cubicBezTo>
                  <a:pt x="9639483" y="3864787"/>
                  <a:pt x="9643803" y="3860402"/>
                  <a:pt x="9649203" y="3860402"/>
                </a:cubicBezTo>
                <a:close/>
                <a:moveTo>
                  <a:pt x="9417695" y="3860402"/>
                </a:moveTo>
                <a:cubicBezTo>
                  <a:pt x="9423031" y="3860402"/>
                  <a:pt x="9427416" y="3864851"/>
                  <a:pt x="9427416" y="3870190"/>
                </a:cubicBezTo>
                <a:cubicBezTo>
                  <a:pt x="9427416" y="3875528"/>
                  <a:pt x="9423095" y="3879913"/>
                  <a:pt x="9417695" y="3879913"/>
                </a:cubicBezTo>
                <a:cubicBezTo>
                  <a:pt x="9412295" y="3879913"/>
                  <a:pt x="9407911" y="3875592"/>
                  <a:pt x="9407911" y="3870190"/>
                </a:cubicBezTo>
                <a:cubicBezTo>
                  <a:pt x="9407911" y="3864787"/>
                  <a:pt x="9412295" y="3860402"/>
                  <a:pt x="9417695" y="3860402"/>
                </a:cubicBezTo>
                <a:close/>
                <a:moveTo>
                  <a:pt x="9176467" y="3860402"/>
                </a:moveTo>
                <a:cubicBezTo>
                  <a:pt x="9181803" y="3860402"/>
                  <a:pt x="9186187" y="3864851"/>
                  <a:pt x="9186187" y="3870190"/>
                </a:cubicBezTo>
                <a:cubicBezTo>
                  <a:pt x="9186187" y="3875528"/>
                  <a:pt x="9181867" y="3879913"/>
                  <a:pt x="9176467" y="3879913"/>
                </a:cubicBezTo>
                <a:cubicBezTo>
                  <a:pt x="9171066" y="3879913"/>
                  <a:pt x="9166683" y="3875592"/>
                  <a:pt x="9166683" y="3870190"/>
                </a:cubicBezTo>
                <a:cubicBezTo>
                  <a:pt x="9166683" y="3864787"/>
                  <a:pt x="9171066" y="3860402"/>
                  <a:pt x="9176467" y="3860402"/>
                </a:cubicBezTo>
                <a:close/>
                <a:moveTo>
                  <a:pt x="8935237" y="3860402"/>
                </a:moveTo>
                <a:cubicBezTo>
                  <a:pt x="8940574" y="3860402"/>
                  <a:pt x="8944958" y="3864851"/>
                  <a:pt x="8944958" y="3870190"/>
                </a:cubicBezTo>
                <a:cubicBezTo>
                  <a:pt x="8944958" y="3875528"/>
                  <a:pt x="8940638" y="3879913"/>
                  <a:pt x="8935237" y="3879913"/>
                </a:cubicBezTo>
                <a:cubicBezTo>
                  <a:pt x="8929837" y="3879913"/>
                  <a:pt x="8925454" y="3875592"/>
                  <a:pt x="8925454" y="3870190"/>
                </a:cubicBezTo>
                <a:cubicBezTo>
                  <a:pt x="8925454" y="3864787"/>
                  <a:pt x="8929837" y="3860402"/>
                  <a:pt x="8935237" y="3860402"/>
                </a:cubicBezTo>
                <a:close/>
                <a:moveTo>
                  <a:pt x="8694009" y="3860402"/>
                </a:moveTo>
                <a:cubicBezTo>
                  <a:pt x="8699346" y="3860402"/>
                  <a:pt x="8703730" y="3864851"/>
                  <a:pt x="8703730" y="3870190"/>
                </a:cubicBezTo>
                <a:cubicBezTo>
                  <a:pt x="8703730" y="3875528"/>
                  <a:pt x="8699346" y="3879913"/>
                  <a:pt x="8694009" y="3879913"/>
                </a:cubicBezTo>
                <a:cubicBezTo>
                  <a:pt x="8688673" y="3879913"/>
                  <a:pt x="8684289" y="3875592"/>
                  <a:pt x="8684289" y="3870190"/>
                </a:cubicBezTo>
                <a:cubicBezTo>
                  <a:pt x="8684289" y="3864787"/>
                  <a:pt x="8688609" y="3860402"/>
                  <a:pt x="8694009" y="3860402"/>
                </a:cubicBezTo>
                <a:close/>
                <a:moveTo>
                  <a:pt x="8452781" y="3860402"/>
                </a:moveTo>
                <a:cubicBezTo>
                  <a:pt x="8458181" y="3860402"/>
                  <a:pt x="8462566" y="3864851"/>
                  <a:pt x="8462566" y="3870190"/>
                </a:cubicBezTo>
                <a:cubicBezTo>
                  <a:pt x="8462566" y="3875528"/>
                  <a:pt x="8458118" y="3879913"/>
                  <a:pt x="8452781" y="3879913"/>
                </a:cubicBezTo>
                <a:cubicBezTo>
                  <a:pt x="8447445" y="3879913"/>
                  <a:pt x="8443061" y="3875592"/>
                  <a:pt x="8443061" y="3870190"/>
                </a:cubicBezTo>
                <a:cubicBezTo>
                  <a:pt x="8443061" y="3864787"/>
                  <a:pt x="8447381" y="3860402"/>
                  <a:pt x="8452781" y="3860402"/>
                </a:cubicBezTo>
                <a:close/>
                <a:moveTo>
                  <a:pt x="8211553" y="3860402"/>
                </a:moveTo>
                <a:cubicBezTo>
                  <a:pt x="8216889" y="3860402"/>
                  <a:pt x="8221273" y="3864851"/>
                  <a:pt x="8221273" y="3870190"/>
                </a:cubicBezTo>
                <a:cubicBezTo>
                  <a:pt x="8221273" y="3875528"/>
                  <a:pt x="8216953" y="3879913"/>
                  <a:pt x="8211553" y="3879913"/>
                </a:cubicBezTo>
                <a:cubicBezTo>
                  <a:pt x="8206152" y="3879913"/>
                  <a:pt x="8201769" y="3875592"/>
                  <a:pt x="8201769" y="3870190"/>
                </a:cubicBezTo>
                <a:cubicBezTo>
                  <a:pt x="8201769" y="3864787"/>
                  <a:pt x="8206152" y="3860402"/>
                  <a:pt x="8211553" y="3860402"/>
                </a:cubicBezTo>
                <a:close/>
                <a:moveTo>
                  <a:pt x="7970260" y="3860402"/>
                </a:moveTo>
                <a:cubicBezTo>
                  <a:pt x="7975661" y="3860402"/>
                  <a:pt x="7980044" y="3864851"/>
                  <a:pt x="7980044" y="3870190"/>
                </a:cubicBezTo>
                <a:cubicBezTo>
                  <a:pt x="7980044" y="3875528"/>
                  <a:pt x="7975661" y="3879913"/>
                  <a:pt x="7970260" y="3879913"/>
                </a:cubicBezTo>
                <a:cubicBezTo>
                  <a:pt x="7964860" y="3879913"/>
                  <a:pt x="7960477" y="3875592"/>
                  <a:pt x="7960477" y="3870190"/>
                </a:cubicBezTo>
                <a:cubicBezTo>
                  <a:pt x="7960477" y="3864787"/>
                  <a:pt x="7964860" y="3860402"/>
                  <a:pt x="7970260" y="3860402"/>
                </a:cubicBezTo>
                <a:close/>
                <a:moveTo>
                  <a:pt x="7729032" y="3860402"/>
                </a:moveTo>
                <a:cubicBezTo>
                  <a:pt x="7734369" y="3860402"/>
                  <a:pt x="7738753" y="3864851"/>
                  <a:pt x="7738753" y="3870190"/>
                </a:cubicBezTo>
                <a:cubicBezTo>
                  <a:pt x="7738753" y="3875528"/>
                  <a:pt x="7734432" y="3879913"/>
                  <a:pt x="7729032" y="3879913"/>
                </a:cubicBezTo>
                <a:cubicBezTo>
                  <a:pt x="7723632" y="3879913"/>
                  <a:pt x="7719249" y="3875592"/>
                  <a:pt x="7719249" y="3870190"/>
                </a:cubicBezTo>
                <a:cubicBezTo>
                  <a:pt x="7719249" y="3864787"/>
                  <a:pt x="7723632" y="3860402"/>
                  <a:pt x="7729032" y="3860402"/>
                </a:cubicBezTo>
                <a:close/>
                <a:moveTo>
                  <a:pt x="7487803" y="3860402"/>
                </a:moveTo>
                <a:cubicBezTo>
                  <a:pt x="7493139" y="3860402"/>
                  <a:pt x="7497524" y="3864851"/>
                  <a:pt x="7497524" y="3870190"/>
                </a:cubicBezTo>
                <a:cubicBezTo>
                  <a:pt x="7497524" y="3875528"/>
                  <a:pt x="7493203" y="3879913"/>
                  <a:pt x="7487803" y="3879913"/>
                </a:cubicBezTo>
                <a:cubicBezTo>
                  <a:pt x="7482403" y="3879913"/>
                  <a:pt x="7478019" y="3875592"/>
                  <a:pt x="7478019" y="3870190"/>
                </a:cubicBezTo>
                <a:cubicBezTo>
                  <a:pt x="7478019" y="3864787"/>
                  <a:pt x="7482403" y="3860402"/>
                  <a:pt x="7487803" y="3860402"/>
                </a:cubicBezTo>
                <a:close/>
                <a:moveTo>
                  <a:pt x="7246575" y="3860402"/>
                </a:moveTo>
                <a:cubicBezTo>
                  <a:pt x="7251975" y="3860402"/>
                  <a:pt x="7256359" y="3864851"/>
                  <a:pt x="7256359" y="3870190"/>
                </a:cubicBezTo>
                <a:cubicBezTo>
                  <a:pt x="7256359" y="3875528"/>
                  <a:pt x="7251912" y="3879913"/>
                  <a:pt x="7246575" y="3879913"/>
                </a:cubicBezTo>
                <a:cubicBezTo>
                  <a:pt x="7241238" y="3879913"/>
                  <a:pt x="7236855" y="3875592"/>
                  <a:pt x="7236855" y="3870190"/>
                </a:cubicBezTo>
                <a:cubicBezTo>
                  <a:pt x="7236855" y="3864787"/>
                  <a:pt x="7241175" y="3860402"/>
                  <a:pt x="7246575" y="3860402"/>
                </a:cubicBezTo>
                <a:close/>
                <a:moveTo>
                  <a:pt x="7005346" y="3860402"/>
                </a:moveTo>
                <a:cubicBezTo>
                  <a:pt x="7010746" y="3860402"/>
                  <a:pt x="7015130" y="3864851"/>
                  <a:pt x="7015130" y="3870190"/>
                </a:cubicBezTo>
                <a:cubicBezTo>
                  <a:pt x="7015130" y="3875528"/>
                  <a:pt x="7010683" y="3879913"/>
                  <a:pt x="7005346" y="3879913"/>
                </a:cubicBezTo>
                <a:cubicBezTo>
                  <a:pt x="7000009" y="3879913"/>
                  <a:pt x="6995626" y="3875592"/>
                  <a:pt x="6995626" y="3870190"/>
                </a:cubicBezTo>
                <a:cubicBezTo>
                  <a:pt x="6995626" y="3864787"/>
                  <a:pt x="6999946" y="3860402"/>
                  <a:pt x="7005346" y="3860402"/>
                </a:cubicBezTo>
                <a:close/>
                <a:moveTo>
                  <a:pt x="6764118" y="3860402"/>
                </a:moveTo>
                <a:cubicBezTo>
                  <a:pt x="6769518" y="3860402"/>
                  <a:pt x="6773902" y="3864851"/>
                  <a:pt x="6773902" y="3870190"/>
                </a:cubicBezTo>
                <a:cubicBezTo>
                  <a:pt x="6773902" y="3875528"/>
                  <a:pt x="6769518" y="3879913"/>
                  <a:pt x="6764118" y="3879913"/>
                </a:cubicBezTo>
                <a:cubicBezTo>
                  <a:pt x="6758718" y="3879913"/>
                  <a:pt x="6754335" y="3875592"/>
                  <a:pt x="6754335" y="3870190"/>
                </a:cubicBezTo>
                <a:cubicBezTo>
                  <a:pt x="6754335" y="3864787"/>
                  <a:pt x="6758718" y="3860402"/>
                  <a:pt x="6764118" y="3860402"/>
                </a:cubicBezTo>
                <a:close/>
                <a:moveTo>
                  <a:pt x="6522889" y="3860402"/>
                </a:moveTo>
                <a:cubicBezTo>
                  <a:pt x="6528225" y="3860402"/>
                  <a:pt x="6532610" y="3864851"/>
                  <a:pt x="6532610" y="3870190"/>
                </a:cubicBezTo>
                <a:cubicBezTo>
                  <a:pt x="6532610" y="3875528"/>
                  <a:pt x="6528289" y="3879913"/>
                  <a:pt x="6522889" y="3879913"/>
                </a:cubicBezTo>
                <a:cubicBezTo>
                  <a:pt x="6517489" y="3879913"/>
                  <a:pt x="6513105" y="3875592"/>
                  <a:pt x="6513105" y="3870190"/>
                </a:cubicBezTo>
                <a:cubicBezTo>
                  <a:pt x="6513105" y="3864787"/>
                  <a:pt x="6517489" y="3860402"/>
                  <a:pt x="6522889" y="3860402"/>
                </a:cubicBezTo>
                <a:close/>
                <a:moveTo>
                  <a:pt x="6281661" y="3860402"/>
                </a:moveTo>
                <a:cubicBezTo>
                  <a:pt x="6286997" y="3860402"/>
                  <a:pt x="6291381" y="3864851"/>
                  <a:pt x="6291381" y="3870190"/>
                </a:cubicBezTo>
                <a:cubicBezTo>
                  <a:pt x="6291381" y="3875528"/>
                  <a:pt x="6287061" y="3879913"/>
                  <a:pt x="6281661" y="3879913"/>
                </a:cubicBezTo>
                <a:cubicBezTo>
                  <a:pt x="6276261" y="3879913"/>
                  <a:pt x="6271877" y="3875592"/>
                  <a:pt x="6271877" y="3870190"/>
                </a:cubicBezTo>
                <a:cubicBezTo>
                  <a:pt x="6271877" y="3864787"/>
                  <a:pt x="6276261" y="3860402"/>
                  <a:pt x="6281661" y="3860402"/>
                </a:cubicBezTo>
                <a:close/>
                <a:moveTo>
                  <a:pt x="6040432" y="3860402"/>
                </a:moveTo>
                <a:cubicBezTo>
                  <a:pt x="6045832" y="3860402"/>
                  <a:pt x="6050216" y="3864851"/>
                  <a:pt x="6050216" y="3870190"/>
                </a:cubicBezTo>
                <a:cubicBezTo>
                  <a:pt x="6050216" y="3875528"/>
                  <a:pt x="6045769" y="3879913"/>
                  <a:pt x="6040432" y="3879913"/>
                </a:cubicBezTo>
                <a:cubicBezTo>
                  <a:pt x="6035095" y="3879913"/>
                  <a:pt x="6030712" y="3875592"/>
                  <a:pt x="6030712" y="3870190"/>
                </a:cubicBezTo>
                <a:cubicBezTo>
                  <a:pt x="6030712" y="3864787"/>
                  <a:pt x="6035032" y="3860402"/>
                  <a:pt x="6040432" y="3860402"/>
                </a:cubicBezTo>
                <a:close/>
                <a:moveTo>
                  <a:pt x="5799205" y="3860402"/>
                </a:moveTo>
                <a:cubicBezTo>
                  <a:pt x="5804606" y="3860402"/>
                  <a:pt x="5808989" y="3864851"/>
                  <a:pt x="5808989" y="3870190"/>
                </a:cubicBezTo>
                <a:cubicBezTo>
                  <a:pt x="5808989" y="3875528"/>
                  <a:pt x="5804542" y="3879913"/>
                  <a:pt x="5799205" y="3879913"/>
                </a:cubicBezTo>
                <a:cubicBezTo>
                  <a:pt x="5793870" y="3879913"/>
                  <a:pt x="5789486" y="3875592"/>
                  <a:pt x="5789486" y="3870190"/>
                </a:cubicBezTo>
                <a:cubicBezTo>
                  <a:pt x="5789486" y="3864787"/>
                  <a:pt x="5793806" y="3860402"/>
                  <a:pt x="5799205" y="3860402"/>
                </a:cubicBezTo>
                <a:close/>
                <a:moveTo>
                  <a:pt x="5557991" y="3860402"/>
                </a:moveTo>
                <a:cubicBezTo>
                  <a:pt x="5563392" y="3860402"/>
                  <a:pt x="5567774" y="3864851"/>
                  <a:pt x="5567774" y="3870190"/>
                </a:cubicBezTo>
                <a:cubicBezTo>
                  <a:pt x="5567774" y="3875528"/>
                  <a:pt x="5563392" y="3879913"/>
                  <a:pt x="5557991" y="3879913"/>
                </a:cubicBezTo>
                <a:cubicBezTo>
                  <a:pt x="5552592" y="3879913"/>
                  <a:pt x="5548208" y="3875592"/>
                  <a:pt x="5548208" y="3870190"/>
                </a:cubicBezTo>
                <a:cubicBezTo>
                  <a:pt x="5548208" y="3864787"/>
                  <a:pt x="5552592" y="3860402"/>
                  <a:pt x="5557991" y="3860402"/>
                </a:cubicBezTo>
                <a:close/>
                <a:moveTo>
                  <a:pt x="5316710" y="3860402"/>
                </a:moveTo>
                <a:cubicBezTo>
                  <a:pt x="5322044" y="3860402"/>
                  <a:pt x="5326429" y="3864851"/>
                  <a:pt x="5326429" y="3870190"/>
                </a:cubicBezTo>
                <a:cubicBezTo>
                  <a:pt x="5326429" y="3875528"/>
                  <a:pt x="5322105" y="3879913"/>
                  <a:pt x="5316710" y="3879913"/>
                </a:cubicBezTo>
                <a:cubicBezTo>
                  <a:pt x="5311314" y="3879913"/>
                  <a:pt x="5306924" y="3875592"/>
                  <a:pt x="5306924" y="3870190"/>
                </a:cubicBezTo>
                <a:cubicBezTo>
                  <a:pt x="5306924" y="3864787"/>
                  <a:pt x="5311314" y="3860402"/>
                  <a:pt x="5316710" y="3860402"/>
                </a:cubicBezTo>
                <a:close/>
                <a:moveTo>
                  <a:pt x="5075486" y="3860402"/>
                </a:moveTo>
                <a:cubicBezTo>
                  <a:pt x="5080820" y="3860402"/>
                  <a:pt x="5085202" y="3864851"/>
                  <a:pt x="5085202" y="3870190"/>
                </a:cubicBezTo>
                <a:cubicBezTo>
                  <a:pt x="5085202" y="3875528"/>
                  <a:pt x="5080883" y="3879913"/>
                  <a:pt x="5075486" y="3879913"/>
                </a:cubicBezTo>
                <a:cubicBezTo>
                  <a:pt x="5070087" y="3879913"/>
                  <a:pt x="5065705" y="3875592"/>
                  <a:pt x="5065705" y="3870190"/>
                </a:cubicBezTo>
                <a:cubicBezTo>
                  <a:pt x="5065705" y="3864787"/>
                  <a:pt x="5070087" y="3860402"/>
                  <a:pt x="5075486" y="3860402"/>
                </a:cubicBezTo>
                <a:close/>
                <a:moveTo>
                  <a:pt x="4834252" y="3860402"/>
                </a:moveTo>
                <a:cubicBezTo>
                  <a:pt x="4839658" y="3860402"/>
                  <a:pt x="4844040" y="3864851"/>
                  <a:pt x="4844040" y="3870190"/>
                </a:cubicBezTo>
                <a:cubicBezTo>
                  <a:pt x="4844040" y="3875528"/>
                  <a:pt x="4839595" y="3879913"/>
                  <a:pt x="4834252" y="3879913"/>
                </a:cubicBezTo>
                <a:cubicBezTo>
                  <a:pt x="4828915" y="3879913"/>
                  <a:pt x="4824534" y="3875592"/>
                  <a:pt x="4824534" y="3870190"/>
                </a:cubicBezTo>
                <a:cubicBezTo>
                  <a:pt x="4824534" y="3864787"/>
                  <a:pt x="4828853" y="3860402"/>
                  <a:pt x="4834252" y="3860402"/>
                </a:cubicBezTo>
                <a:close/>
                <a:moveTo>
                  <a:pt x="4593019" y="3860402"/>
                </a:moveTo>
                <a:cubicBezTo>
                  <a:pt x="4598416" y="3860402"/>
                  <a:pt x="4602795" y="3864851"/>
                  <a:pt x="4602795" y="3870190"/>
                </a:cubicBezTo>
                <a:cubicBezTo>
                  <a:pt x="4602795" y="3875528"/>
                  <a:pt x="4598353" y="3879913"/>
                  <a:pt x="4593019" y="3879913"/>
                </a:cubicBezTo>
                <a:cubicBezTo>
                  <a:pt x="4587686" y="3879913"/>
                  <a:pt x="4583304" y="3875592"/>
                  <a:pt x="4583304" y="3870190"/>
                </a:cubicBezTo>
                <a:cubicBezTo>
                  <a:pt x="4583304" y="3864787"/>
                  <a:pt x="4587622" y="3860402"/>
                  <a:pt x="4593019" y="3860402"/>
                </a:cubicBezTo>
                <a:close/>
                <a:moveTo>
                  <a:pt x="4351806" y="3860402"/>
                </a:moveTo>
                <a:cubicBezTo>
                  <a:pt x="4357195" y="3860402"/>
                  <a:pt x="4361580" y="3864851"/>
                  <a:pt x="4361580" y="3870190"/>
                </a:cubicBezTo>
                <a:cubicBezTo>
                  <a:pt x="4361580" y="3875528"/>
                  <a:pt x="4357195" y="3879913"/>
                  <a:pt x="4351806" y="3879913"/>
                </a:cubicBezTo>
                <a:cubicBezTo>
                  <a:pt x="4346397" y="3879913"/>
                  <a:pt x="4342006" y="3875592"/>
                  <a:pt x="4342006" y="3870190"/>
                </a:cubicBezTo>
                <a:cubicBezTo>
                  <a:pt x="4342006" y="3864787"/>
                  <a:pt x="4346397" y="3860402"/>
                  <a:pt x="4351806" y="3860402"/>
                </a:cubicBezTo>
                <a:close/>
                <a:moveTo>
                  <a:pt x="4110581" y="3860402"/>
                </a:moveTo>
                <a:cubicBezTo>
                  <a:pt x="4115984" y="3860402"/>
                  <a:pt x="4120362" y="3864851"/>
                  <a:pt x="4120362" y="3870190"/>
                </a:cubicBezTo>
                <a:cubicBezTo>
                  <a:pt x="4120362" y="3875528"/>
                  <a:pt x="4115984" y="3879913"/>
                  <a:pt x="4110581" y="3879913"/>
                </a:cubicBezTo>
                <a:cubicBezTo>
                  <a:pt x="4105180" y="3879913"/>
                  <a:pt x="4100799" y="3875592"/>
                  <a:pt x="4100799" y="3870190"/>
                </a:cubicBezTo>
                <a:cubicBezTo>
                  <a:pt x="4100799" y="3864787"/>
                  <a:pt x="4105180" y="3860402"/>
                  <a:pt x="4110581" y="3860402"/>
                </a:cubicBezTo>
                <a:close/>
                <a:moveTo>
                  <a:pt x="3869431" y="3860402"/>
                </a:moveTo>
                <a:cubicBezTo>
                  <a:pt x="3874765" y="3860402"/>
                  <a:pt x="3879149" y="3864851"/>
                  <a:pt x="3879149" y="3870190"/>
                </a:cubicBezTo>
                <a:cubicBezTo>
                  <a:pt x="3879149" y="3875528"/>
                  <a:pt x="3874828" y="3879913"/>
                  <a:pt x="3869431" y="3879913"/>
                </a:cubicBezTo>
                <a:cubicBezTo>
                  <a:pt x="3864030" y="3879913"/>
                  <a:pt x="3859648" y="3875592"/>
                  <a:pt x="3859648" y="3870190"/>
                </a:cubicBezTo>
                <a:cubicBezTo>
                  <a:pt x="3859648" y="3864787"/>
                  <a:pt x="3864030" y="3860402"/>
                  <a:pt x="3869431" y="3860402"/>
                </a:cubicBezTo>
                <a:close/>
                <a:moveTo>
                  <a:pt x="3628212" y="3860402"/>
                </a:moveTo>
                <a:cubicBezTo>
                  <a:pt x="3633533" y="3860402"/>
                  <a:pt x="3637936" y="3864851"/>
                  <a:pt x="3637936" y="3870190"/>
                </a:cubicBezTo>
                <a:cubicBezTo>
                  <a:pt x="3637936" y="3875528"/>
                  <a:pt x="3633597" y="3879913"/>
                  <a:pt x="3628212" y="3879913"/>
                </a:cubicBezTo>
                <a:cubicBezTo>
                  <a:pt x="3622814" y="3879913"/>
                  <a:pt x="3618430" y="3875592"/>
                  <a:pt x="3618430" y="3870190"/>
                </a:cubicBezTo>
                <a:cubicBezTo>
                  <a:pt x="3618430" y="3864787"/>
                  <a:pt x="3622814" y="3860402"/>
                  <a:pt x="3628212" y="3860402"/>
                </a:cubicBezTo>
                <a:close/>
                <a:moveTo>
                  <a:pt x="3386958" y="3860402"/>
                </a:moveTo>
                <a:cubicBezTo>
                  <a:pt x="3392359" y="3860402"/>
                  <a:pt x="3396744" y="3864851"/>
                  <a:pt x="3396744" y="3870190"/>
                </a:cubicBezTo>
                <a:cubicBezTo>
                  <a:pt x="3396744" y="3875528"/>
                  <a:pt x="3392296" y="3879913"/>
                  <a:pt x="3386958" y="3879913"/>
                </a:cubicBezTo>
                <a:cubicBezTo>
                  <a:pt x="3381621" y="3879913"/>
                  <a:pt x="3377236" y="3875592"/>
                  <a:pt x="3377236" y="3870190"/>
                </a:cubicBezTo>
                <a:cubicBezTo>
                  <a:pt x="3377236" y="3864787"/>
                  <a:pt x="3381557" y="3860402"/>
                  <a:pt x="3386958" y="3860402"/>
                </a:cubicBezTo>
                <a:close/>
                <a:moveTo>
                  <a:pt x="3145751" y="3860402"/>
                </a:moveTo>
                <a:cubicBezTo>
                  <a:pt x="3151150" y="3860402"/>
                  <a:pt x="3155533" y="3864851"/>
                  <a:pt x="3155533" y="3870190"/>
                </a:cubicBezTo>
                <a:cubicBezTo>
                  <a:pt x="3155533" y="3875528"/>
                  <a:pt x="3151087" y="3879913"/>
                  <a:pt x="3145751" y="3879913"/>
                </a:cubicBezTo>
                <a:cubicBezTo>
                  <a:pt x="3140416" y="3879913"/>
                  <a:pt x="3136033" y="3875592"/>
                  <a:pt x="3136033" y="3870190"/>
                </a:cubicBezTo>
                <a:cubicBezTo>
                  <a:pt x="3136033" y="3864787"/>
                  <a:pt x="3140352" y="3860402"/>
                  <a:pt x="3145751" y="3860402"/>
                </a:cubicBezTo>
                <a:close/>
                <a:moveTo>
                  <a:pt x="2904573" y="3860402"/>
                </a:moveTo>
                <a:cubicBezTo>
                  <a:pt x="2909972" y="3860402"/>
                  <a:pt x="2914356" y="3864851"/>
                  <a:pt x="2914356" y="3870190"/>
                </a:cubicBezTo>
                <a:cubicBezTo>
                  <a:pt x="2914356" y="3875528"/>
                  <a:pt x="2909972" y="3879913"/>
                  <a:pt x="2904573" y="3879913"/>
                </a:cubicBezTo>
                <a:cubicBezTo>
                  <a:pt x="2899174" y="3879913"/>
                  <a:pt x="2894791" y="3875592"/>
                  <a:pt x="2894791" y="3870190"/>
                </a:cubicBezTo>
                <a:cubicBezTo>
                  <a:pt x="2894791" y="3864787"/>
                  <a:pt x="2899174" y="3860402"/>
                  <a:pt x="2904573" y="3860402"/>
                </a:cubicBezTo>
                <a:close/>
                <a:moveTo>
                  <a:pt x="2663275" y="3860402"/>
                </a:moveTo>
                <a:cubicBezTo>
                  <a:pt x="2668613" y="3860402"/>
                  <a:pt x="2672998" y="3864851"/>
                  <a:pt x="2672998" y="3870190"/>
                </a:cubicBezTo>
                <a:cubicBezTo>
                  <a:pt x="2672998" y="3875528"/>
                  <a:pt x="2668675" y="3879913"/>
                  <a:pt x="2663275" y="3879913"/>
                </a:cubicBezTo>
                <a:cubicBezTo>
                  <a:pt x="2657876" y="3879913"/>
                  <a:pt x="2653492" y="3875592"/>
                  <a:pt x="2653492" y="3870190"/>
                </a:cubicBezTo>
                <a:cubicBezTo>
                  <a:pt x="2653492" y="3864787"/>
                  <a:pt x="2657876" y="3860402"/>
                  <a:pt x="2663275" y="3860402"/>
                </a:cubicBezTo>
                <a:close/>
                <a:moveTo>
                  <a:pt x="2422037" y="3860402"/>
                </a:moveTo>
                <a:cubicBezTo>
                  <a:pt x="2427372" y="3860402"/>
                  <a:pt x="2431754" y="3864851"/>
                  <a:pt x="2431754" y="3870190"/>
                </a:cubicBezTo>
                <a:cubicBezTo>
                  <a:pt x="2431754" y="3875528"/>
                  <a:pt x="2427435" y="3879913"/>
                  <a:pt x="2422037" y="3879913"/>
                </a:cubicBezTo>
                <a:cubicBezTo>
                  <a:pt x="2416640" y="3879913"/>
                  <a:pt x="2412257" y="3875592"/>
                  <a:pt x="2412257" y="3870190"/>
                </a:cubicBezTo>
                <a:cubicBezTo>
                  <a:pt x="2412257" y="3864787"/>
                  <a:pt x="2416640" y="3860402"/>
                  <a:pt x="2422037" y="3860402"/>
                </a:cubicBezTo>
                <a:close/>
                <a:moveTo>
                  <a:pt x="2180788" y="3860402"/>
                </a:moveTo>
                <a:cubicBezTo>
                  <a:pt x="2186202" y="3860402"/>
                  <a:pt x="2190580" y="3864851"/>
                  <a:pt x="2190580" y="3870190"/>
                </a:cubicBezTo>
                <a:cubicBezTo>
                  <a:pt x="2190580" y="3875528"/>
                  <a:pt x="2186136" y="3879913"/>
                  <a:pt x="2180788" y="3879913"/>
                </a:cubicBezTo>
                <a:cubicBezTo>
                  <a:pt x="2175475" y="3879913"/>
                  <a:pt x="2171085" y="3875592"/>
                  <a:pt x="2171085" y="3870190"/>
                </a:cubicBezTo>
                <a:cubicBezTo>
                  <a:pt x="2171085" y="3864787"/>
                  <a:pt x="2175412" y="3860402"/>
                  <a:pt x="2180788" y="3860402"/>
                </a:cubicBezTo>
                <a:close/>
                <a:moveTo>
                  <a:pt x="1939582" y="3860402"/>
                </a:moveTo>
                <a:cubicBezTo>
                  <a:pt x="1944980" y="3860402"/>
                  <a:pt x="1949366" y="3864851"/>
                  <a:pt x="1949366" y="3870190"/>
                </a:cubicBezTo>
                <a:cubicBezTo>
                  <a:pt x="1949366" y="3875528"/>
                  <a:pt x="1944920" y="3879913"/>
                  <a:pt x="1939582" y="3879913"/>
                </a:cubicBezTo>
                <a:cubicBezTo>
                  <a:pt x="1934245" y="3879913"/>
                  <a:pt x="1929861" y="3875592"/>
                  <a:pt x="1929861" y="3870190"/>
                </a:cubicBezTo>
                <a:cubicBezTo>
                  <a:pt x="1929861" y="3864787"/>
                  <a:pt x="1934184" y="3860402"/>
                  <a:pt x="1939582" y="3860402"/>
                </a:cubicBezTo>
                <a:close/>
                <a:moveTo>
                  <a:pt x="1698332" y="3860402"/>
                </a:moveTo>
                <a:cubicBezTo>
                  <a:pt x="1703734" y="3860402"/>
                  <a:pt x="1708118" y="3864851"/>
                  <a:pt x="1708118" y="3870190"/>
                </a:cubicBezTo>
                <a:cubicBezTo>
                  <a:pt x="1708118" y="3875528"/>
                  <a:pt x="1703734" y="3879913"/>
                  <a:pt x="1698332" y="3879913"/>
                </a:cubicBezTo>
                <a:cubicBezTo>
                  <a:pt x="1692931" y="3879913"/>
                  <a:pt x="1688547" y="3875592"/>
                  <a:pt x="1688547" y="3870190"/>
                </a:cubicBezTo>
                <a:cubicBezTo>
                  <a:pt x="1688547" y="3864787"/>
                  <a:pt x="1692931" y="3860402"/>
                  <a:pt x="1698332" y="3860402"/>
                </a:cubicBezTo>
                <a:close/>
                <a:moveTo>
                  <a:pt x="1457108" y="3860402"/>
                </a:moveTo>
                <a:cubicBezTo>
                  <a:pt x="1462443" y="3860402"/>
                  <a:pt x="1466827" y="3864851"/>
                  <a:pt x="1466827" y="3870190"/>
                </a:cubicBezTo>
                <a:cubicBezTo>
                  <a:pt x="1466827" y="3875528"/>
                  <a:pt x="1462507" y="3879913"/>
                  <a:pt x="1457108" y="3879913"/>
                </a:cubicBezTo>
                <a:cubicBezTo>
                  <a:pt x="1451707" y="3879913"/>
                  <a:pt x="1447323" y="3875592"/>
                  <a:pt x="1447323" y="3870190"/>
                </a:cubicBezTo>
                <a:cubicBezTo>
                  <a:pt x="1447323" y="3864787"/>
                  <a:pt x="1451707" y="3860402"/>
                  <a:pt x="1457108" y="3860402"/>
                </a:cubicBezTo>
                <a:close/>
                <a:moveTo>
                  <a:pt x="1215886" y="3860402"/>
                </a:moveTo>
                <a:cubicBezTo>
                  <a:pt x="1221286" y="3860402"/>
                  <a:pt x="1225670" y="3864851"/>
                  <a:pt x="1225670" y="3870190"/>
                </a:cubicBezTo>
                <a:cubicBezTo>
                  <a:pt x="1225670" y="3875528"/>
                  <a:pt x="1221223" y="3879913"/>
                  <a:pt x="1215886" y="3879913"/>
                </a:cubicBezTo>
                <a:cubicBezTo>
                  <a:pt x="1210550" y="3879913"/>
                  <a:pt x="1206166" y="3875592"/>
                  <a:pt x="1206166" y="3870190"/>
                </a:cubicBezTo>
                <a:cubicBezTo>
                  <a:pt x="1206166" y="3864787"/>
                  <a:pt x="1210486" y="3860402"/>
                  <a:pt x="1215886" y="3860402"/>
                </a:cubicBezTo>
                <a:close/>
                <a:moveTo>
                  <a:pt x="974666" y="3860402"/>
                </a:moveTo>
                <a:cubicBezTo>
                  <a:pt x="980066" y="3860402"/>
                  <a:pt x="984450" y="3864851"/>
                  <a:pt x="984450" y="3870190"/>
                </a:cubicBezTo>
                <a:cubicBezTo>
                  <a:pt x="984450" y="3875528"/>
                  <a:pt x="980003" y="3879913"/>
                  <a:pt x="974666" y="3879913"/>
                </a:cubicBezTo>
                <a:cubicBezTo>
                  <a:pt x="969330" y="3879913"/>
                  <a:pt x="964946" y="3875592"/>
                  <a:pt x="964946" y="3870190"/>
                </a:cubicBezTo>
                <a:cubicBezTo>
                  <a:pt x="964946" y="3864787"/>
                  <a:pt x="969266" y="3860402"/>
                  <a:pt x="974666" y="3860402"/>
                </a:cubicBezTo>
                <a:close/>
                <a:moveTo>
                  <a:pt x="733446" y="3860402"/>
                </a:moveTo>
                <a:cubicBezTo>
                  <a:pt x="738782" y="3860402"/>
                  <a:pt x="743166" y="3864851"/>
                  <a:pt x="743166" y="3870190"/>
                </a:cubicBezTo>
                <a:cubicBezTo>
                  <a:pt x="743166" y="3875528"/>
                  <a:pt x="738846" y="3879913"/>
                  <a:pt x="733446" y="3879913"/>
                </a:cubicBezTo>
                <a:cubicBezTo>
                  <a:pt x="728046" y="3879913"/>
                  <a:pt x="723662" y="3875592"/>
                  <a:pt x="723662" y="3870190"/>
                </a:cubicBezTo>
                <a:cubicBezTo>
                  <a:pt x="723662" y="3864787"/>
                  <a:pt x="728046" y="3860402"/>
                  <a:pt x="733446" y="3860402"/>
                </a:cubicBezTo>
                <a:close/>
                <a:moveTo>
                  <a:pt x="492225" y="3860402"/>
                </a:moveTo>
                <a:cubicBezTo>
                  <a:pt x="497561" y="3860402"/>
                  <a:pt x="501945" y="3864851"/>
                  <a:pt x="501945" y="3870190"/>
                </a:cubicBezTo>
                <a:cubicBezTo>
                  <a:pt x="501945" y="3875528"/>
                  <a:pt x="497625" y="3879913"/>
                  <a:pt x="492225" y="3879913"/>
                </a:cubicBezTo>
                <a:cubicBezTo>
                  <a:pt x="486825" y="3879913"/>
                  <a:pt x="482441" y="3875592"/>
                  <a:pt x="482441" y="3870190"/>
                </a:cubicBezTo>
                <a:cubicBezTo>
                  <a:pt x="482441" y="3864787"/>
                  <a:pt x="486825" y="3860402"/>
                  <a:pt x="492225" y="3860402"/>
                </a:cubicBezTo>
                <a:close/>
                <a:moveTo>
                  <a:pt x="251006" y="3860402"/>
                </a:moveTo>
                <a:cubicBezTo>
                  <a:pt x="256406" y="3860402"/>
                  <a:pt x="260790" y="3864851"/>
                  <a:pt x="260790" y="3870190"/>
                </a:cubicBezTo>
                <a:cubicBezTo>
                  <a:pt x="260790" y="3875528"/>
                  <a:pt x="256343" y="3879913"/>
                  <a:pt x="251006" y="3879913"/>
                </a:cubicBezTo>
                <a:cubicBezTo>
                  <a:pt x="245670" y="3879913"/>
                  <a:pt x="241286" y="3875592"/>
                  <a:pt x="241286" y="3870190"/>
                </a:cubicBezTo>
                <a:cubicBezTo>
                  <a:pt x="241286" y="3864787"/>
                  <a:pt x="245606" y="3860402"/>
                  <a:pt x="251006" y="3860402"/>
                </a:cubicBezTo>
                <a:close/>
                <a:moveTo>
                  <a:pt x="9722" y="3860402"/>
                </a:moveTo>
                <a:cubicBezTo>
                  <a:pt x="15122" y="3860402"/>
                  <a:pt x="19506" y="3864851"/>
                  <a:pt x="19506" y="3870190"/>
                </a:cubicBezTo>
                <a:cubicBezTo>
                  <a:pt x="19506" y="3875528"/>
                  <a:pt x="15059" y="3879913"/>
                  <a:pt x="9722" y="3879913"/>
                </a:cubicBezTo>
                <a:cubicBezTo>
                  <a:pt x="4387" y="3879913"/>
                  <a:pt x="3" y="3875592"/>
                  <a:pt x="3" y="3870190"/>
                </a:cubicBezTo>
                <a:cubicBezTo>
                  <a:pt x="3" y="3864787"/>
                  <a:pt x="4323" y="3860402"/>
                  <a:pt x="9722" y="3860402"/>
                </a:cubicBezTo>
                <a:close/>
                <a:moveTo>
                  <a:pt x="11820259" y="3619151"/>
                </a:moveTo>
                <a:cubicBezTo>
                  <a:pt x="11825659" y="3619151"/>
                  <a:pt x="11830043" y="3623473"/>
                  <a:pt x="11830043" y="3628875"/>
                </a:cubicBezTo>
                <a:cubicBezTo>
                  <a:pt x="11830043" y="3634277"/>
                  <a:pt x="11825596" y="3638662"/>
                  <a:pt x="11820259" y="3638662"/>
                </a:cubicBezTo>
                <a:cubicBezTo>
                  <a:pt x="11814922" y="3638662"/>
                  <a:pt x="11810539" y="3634213"/>
                  <a:pt x="11810539" y="3628875"/>
                </a:cubicBezTo>
                <a:cubicBezTo>
                  <a:pt x="11810539" y="3623536"/>
                  <a:pt x="11814859" y="3619151"/>
                  <a:pt x="11820259" y="3619151"/>
                </a:cubicBezTo>
                <a:close/>
                <a:moveTo>
                  <a:pt x="11579030" y="3619151"/>
                </a:moveTo>
                <a:cubicBezTo>
                  <a:pt x="11584430" y="3619151"/>
                  <a:pt x="11588815" y="3623473"/>
                  <a:pt x="11588815" y="3628875"/>
                </a:cubicBezTo>
                <a:cubicBezTo>
                  <a:pt x="11588815" y="3634277"/>
                  <a:pt x="11584367" y="3638662"/>
                  <a:pt x="11579030" y="3638662"/>
                </a:cubicBezTo>
                <a:cubicBezTo>
                  <a:pt x="11573694" y="3638662"/>
                  <a:pt x="11569310" y="3634213"/>
                  <a:pt x="11569310" y="3628875"/>
                </a:cubicBezTo>
                <a:cubicBezTo>
                  <a:pt x="11569310" y="3623536"/>
                  <a:pt x="11573630" y="3619151"/>
                  <a:pt x="11579030" y="3619151"/>
                </a:cubicBezTo>
                <a:close/>
                <a:moveTo>
                  <a:pt x="11337802" y="3619151"/>
                </a:moveTo>
                <a:cubicBezTo>
                  <a:pt x="11343202" y="3619151"/>
                  <a:pt x="11347587" y="3623473"/>
                  <a:pt x="11347587" y="3628875"/>
                </a:cubicBezTo>
                <a:cubicBezTo>
                  <a:pt x="11347587" y="3634277"/>
                  <a:pt x="11343139" y="3638662"/>
                  <a:pt x="11337802" y="3638662"/>
                </a:cubicBezTo>
                <a:cubicBezTo>
                  <a:pt x="11332466" y="3638662"/>
                  <a:pt x="11328082" y="3634213"/>
                  <a:pt x="11328082" y="3628875"/>
                </a:cubicBezTo>
                <a:cubicBezTo>
                  <a:pt x="11328082" y="3623536"/>
                  <a:pt x="11332402" y="3619151"/>
                  <a:pt x="11337802" y="3619151"/>
                </a:cubicBezTo>
                <a:close/>
                <a:moveTo>
                  <a:pt x="11096574" y="3619151"/>
                </a:moveTo>
                <a:cubicBezTo>
                  <a:pt x="11101910" y="3619151"/>
                  <a:pt x="11106294" y="3623473"/>
                  <a:pt x="11106294" y="3628875"/>
                </a:cubicBezTo>
                <a:cubicBezTo>
                  <a:pt x="11106294" y="3634277"/>
                  <a:pt x="11101974" y="3638662"/>
                  <a:pt x="11096574" y="3638662"/>
                </a:cubicBezTo>
                <a:cubicBezTo>
                  <a:pt x="11091174" y="3638662"/>
                  <a:pt x="11086790" y="3634213"/>
                  <a:pt x="11086790" y="3628875"/>
                </a:cubicBezTo>
                <a:cubicBezTo>
                  <a:pt x="11086790" y="3623536"/>
                  <a:pt x="11091174" y="3619151"/>
                  <a:pt x="11096574" y="3619151"/>
                </a:cubicBezTo>
                <a:close/>
                <a:moveTo>
                  <a:pt x="10855345" y="3619151"/>
                </a:moveTo>
                <a:cubicBezTo>
                  <a:pt x="10860682" y="3619151"/>
                  <a:pt x="10865065" y="3623473"/>
                  <a:pt x="10865065" y="3628875"/>
                </a:cubicBezTo>
                <a:cubicBezTo>
                  <a:pt x="10865065" y="3634277"/>
                  <a:pt x="10860682" y="3638662"/>
                  <a:pt x="10855345" y="3638662"/>
                </a:cubicBezTo>
                <a:cubicBezTo>
                  <a:pt x="10850008" y="3638662"/>
                  <a:pt x="10845625" y="3634213"/>
                  <a:pt x="10845625" y="3628875"/>
                </a:cubicBezTo>
                <a:cubicBezTo>
                  <a:pt x="10845625" y="3623536"/>
                  <a:pt x="10849945" y="3619151"/>
                  <a:pt x="10855345" y="3619151"/>
                </a:cubicBezTo>
                <a:close/>
                <a:moveTo>
                  <a:pt x="10614116" y="3619151"/>
                </a:moveTo>
                <a:cubicBezTo>
                  <a:pt x="10619516" y="3619151"/>
                  <a:pt x="10623901" y="3623473"/>
                  <a:pt x="10623901" y="3628875"/>
                </a:cubicBezTo>
                <a:cubicBezTo>
                  <a:pt x="10623901" y="3634277"/>
                  <a:pt x="10619454" y="3638662"/>
                  <a:pt x="10614116" y="3638662"/>
                </a:cubicBezTo>
                <a:cubicBezTo>
                  <a:pt x="10608780" y="3638662"/>
                  <a:pt x="10604396" y="3634213"/>
                  <a:pt x="10604396" y="3628875"/>
                </a:cubicBezTo>
                <a:cubicBezTo>
                  <a:pt x="10604396" y="3623536"/>
                  <a:pt x="10608716" y="3619151"/>
                  <a:pt x="10614116" y="3619151"/>
                </a:cubicBezTo>
                <a:close/>
                <a:moveTo>
                  <a:pt x="10372888" y="3619151"/>
                </a:moveTo>
                <a:cubicBezTo>
                  <a:pt x="10378288" y="3619151"/>
                  <a:pt x="10382673" y="3623473"/>
                  <a:pt x="10382673" y="3628875"/>
                </a:cubicBezTo>
                <a:cubicBezTo>
                  <a:pt x="10382673" y="3634277"/>
                  <a:pt x="10378225" y="3638662"/>
                  <a:pt x="10372888" y="3638662"/>
                </a:cubicBezTo>
                <a:cubicBezTo>
                  <a:pt x="10367552" y="3638662"/>
                  <a:pt x="10363168" y="3634213"/>
                  <a:pt x="10363168" y="3628875"/>
                </a:cubicBezTo>
                <a:cubicBezTo>
                  <a:pt x="10363168" y="3623536"/>
                  <a:pt x="10367488" y="3619151"/>
                  <a:pt x="10372888" y="3619151"/>
                </a:cubicBezTo>
                <a:close/>
                <a:moveTo>
                  <a:pt x="10131660" y="3619151"/>
                </a:moveTo>
                <a:cubicBezTo>
                  <a:pt x="10137060" y="3619151"/>
                  <a:pt x="10141444" y="3623473"/>
                  <a:pt x="10141444" y="3628875"/>
                </a:cubicBezTo>
                <a:cubicBezTo>
                  <a:pt x="10141444" y="3634277"/>
                  <a:pt x="10136997" y="3638662"/>
                  <a:pt x="10131660" y="3638662"/>
                </a:cubicBezTo>
                <a:cubicBezTo>
                  <a:pt x="10126323" y="3638662"/>
                  <a:pt x="10121940" y="3634213"/>
                  <a:pt x="10121940" y="3628875"/>
                </a:cubicBezTo>
                <a:cubicBezTo>
                  <a:pt x="10121940" y="3623536"/>
                  <a:pt x="10126260" y="3619151"/>
                  <a:pt x="10131660" y="3619151"/>
                </a:cubicBezTo>
                <a:close/>
                <a:moveTo>
                  <a:pt x="9890432" y="3619151"/>
                </a:moveTo>
                <a:cubicBezTo>
                  <a:pt x="9895768" y="3619151"/>
                  <a:pt x="9900152" y="3623473"/>
                  <a:pt x="9900152" y="3628875"/>
                </a:cubicBezTo>
                <a:cubicBezTo>
                  <a:pt x="9900152" y="3634277"/>
                  <a:pt x="9895832" y="3638662"/>
                  <a:pt x="9890432" y="3638662"/>
                </a:cubicBezTo>
                <a:cubicBezTo>
                  <a:pt x="9885031" y="3638662"/>
                  <a:pt x="9880648" y="3634213"/>
                  <a:pt x="9880648" y="3628875"/>
                </a:cubicBezTo>
                <a:cubicBezTo>
                  <a:pt x="9880648" y="3623536"/>
                  <a:pt x="9885031" y="3619151"/>
                  <a:pt x="9890432" y="3619151"/>
                </a:cubicBezTo>
                <a:close/>
                <a:moveTo>
                  <a:pt x="9649203" y="3619151"/>
                </a:moveTo>
                <a:cubicBezTo>
                  <a:pt x="9654540" y="3619151"/>
                  <a:pt x="9658923" y="3623473"/>
                  <a:pt x="9658923" y="3628875"/>
                </a:cubicBezTo>
                <a:cubicBezTo>
                  <a:pt x="9658923" y="3634277"/>
                  <a:pt x="9654540" y="3638662"/>
                  <a:pt x="9649203" y="3638662"/>
                </a:cubicBezTo>
                <a:cubicBezTo>
                  <a:pt x="9643866" y="3638662"/>
                  <a:pt x="9639483" y="3634213"/>
                  <a:pt x="9639483" y="3628875"/>
                </a:cubicBezTo>
                <a:cubicBezTo>
                  <a:pt x="9639483" y="3623536"/>
                  <a:pt x="9643803" y="3619151"/>
                  <a:pt x="9649203" y="3619151"/>
                </a:cubicBezTo>
                <a:close/>
                <a:moveTo>
                  <a:pt x="9417695" y="3619151"/>
                </a:moveTo>
                <a:cubicBezTo>
                  <a:pt x="9423031" y="3619151"/>
                  <a:pt x="9427416" y="3623473"/>
                  <a:pt x="9427416" y="3628875"/>
                </a:cubicBezTo>
                <a:cubicBezTo>
                  <a:pt x="9427416" y="3634277"/>
                  <a:pt x="9423095" y="3638662"/>
                  <a:pt x="9417695" y="3638662"/>
                </a:cubicBezTo>
                <a:cubicBezTo>
                  <a:pt x="9412295" y="3638662"/>
                  <a:pt x="9407911" y="3634213"/>
                  <a:pt x="9407911" y="3628875"/>
                </a:cubicBezTo>
                <a:cubicBezTo>
                  <a:pt x="9407911" y="3623536"/>
                  <a:pt x="9412295" y="3619151"/>
                  <a:pt x="9417695" y="3619151"/>
                </a:cubicBezTo>
                <a:close/>
                <a:moveTo>
                  <a:pt x="9176467" y="3619151"/>
                </a:moveTo>
                <a:cubicBezTo>
                  <a:pt x="9181803" y="3619151"/>
                  <a:pt x="9186187" y="3623473"/>
                  <a:pt x="9186187" y="3628875"/>
                </a:cubicBezTo>
                <a:cubicBezTo>
                  <a:pt x="9186187" y="3634277"/>
                  <a:pt x="9181867" y="3638662"/>
                  <a:pt x="9176467" y="3638662"/>
                </a:cubicBezTo>
                <a:cubicBezTo>
                  <a:pt x="9171066" y="3638662"/>
                  <a:pt x="9166683" y="3634213"/>
                  <a:pt x="9166683" y="3628875"/>
                </a:cubicBezTo>
                <a:cubicBezTo>
                  <a:pt x="9166683" y="3623536"/>
                  <a:pt x="9171066" y="3619151"/>
                  <a:pt x="9176467" y="3619151"/>
                </a:cubicBezTo>
                <a:close/>
                <a:moveTo>
                  <a:pt x="8935237" y="3619151"/>
                </a:moveTo>
                <a:cubicBezTo>
                  <a:pt x="8940574" y="3619151"/>
                  <a:pt x="8944958" y="3623473"/>
                  <a:pt x="8944958" y="3628875"/>
                </a:cubicBezTo>
                <a:cubicBezTo>
                  <a:pt x="8944958" y="3634277"/>
                  <a:pt x="8940638" y="3638662"/>
                  <a:pt x="8935237" y="3638662"/>
                </a:cubicBezTo>
                <a:cubicBezTo>
                  <a:pt x="8929837" y="3638662"/>
                  <a:pt x="8925454" y="3634213"/>
                  <a:pt x="8925454" y="3628875"/>
                </a:cubicBezTo>
                <a:cubicBezTo>
                  <a:pt x="8925454" y="3623536"/>
                  <a:pt x="8929837" y="3619151"/>
                  <a:pt x="8935237" y="3619151"/>
                </a:cubicBezTo>
                <a:close/>
                <a:moveTo>
                  <a:pt x="8694009" y="3619151"/>
                </a:moveTo>
                <a:cubicBezTo>
                  <a:pt x="8699346" y="3619151"/>
                  <a:pt x="8703730" y="3623473"/>
                  <a:pt x="8703730" y="3628875"/>
                </a:cubicBezTo>
                <a:cubicBezTo>
                  <a:pt x="8703730" y="3634277"/>
                  <a:pt x="8699346" y="3638662"/>
                  <a:pt x="8694009" y="3638662"/>
                </a:cubicBezTo>
                <a:cubicBezTo>
                  <a:pt x="8688673" y="3638662"/>
                  <a:pt x="8684289" y="3634213"/>
                  <a:pt x="8684289" y="3628875"/>
                </a:cubicBezTo>
                <a:cubicBezTo>
                  <a:pt x="8684289" y="3623536"/>
                  <a:pt x="8688609" y="3619151"/>
                  <a:pt x="8694009" y="3619151"/>
                </a:cubicBezTo>
                <a:close/>
                <a:moveTo>
                  <a:pt x="8452781" y="3619151"/>
                </a:moveTo>
                <a:cubicBezTo>
                  <a:pt x="8458181" y="3619151"/>
                  <a:pt x="8462566" y="3623473"/>
                  <a:pt x="8462566" y="3628875"/>
                </a:cubicBezTo>
                <a:cubicBezTo>
                  <a:pt x="8462566" y="3634277"/>
                  <a:pt x="8458118" y="3638662"/>
                  <a:pt x="8452781" y="3638662"/>
                </a:cubicBezTo>
                <a:cubicBezTo>
                  <a:pt x="8447445" y="3638662"/>
                  <a:pt x="8443061" y="3634213"/>
                  <a:pt x="8443061" y="3628875"/>
                </a:cubicBezTo>
                <a:cubicBezTo>
                  <a:pt x="8443061" y="3623536"/>
                  <a:pt x="8447381" y="3619151"/>
                  <a:pt x="8452781" y="3619151"/>
                </a:cubicBezTo>
                <a:close/>
                <a:moveTo>
                  <a:pt x="8211553" y="3619151"/>
                </a:moveTo>
                <a:cubicBezTo>
                  <a:pt x="8216889" y="3619151"/>
                  <a:pt x="8221273" y="3623473"/>
                  <a:pt x="8221273" y="3628875"/>
                </a:cubicBezTo>
                <a:cubicBezTo>
                  <a:pt x="8221273" y="3634277"/>
                  <a:pt x="8216953" y="3638662"/>
                  <a:pt x="8211553" y="3638662"/>
                </a:cubicBezTo>
                <a:cubicBezTo>
                  <a:pt x="8206152" y="3638662"/>
                  <a:pt x="8201769" y="3634213"/>
                  <a:pt x="8201769" y="3628875"/>
                </a:cubicBezTo>
                <a:cubicBezTo>
                  <a:pt x="8201769" y="3623536"/>
                  <a:pt x="8206152" y="3619151"/>
                  <a:pt x="8211553" y="3619151"/>
                </a:cubicBezTo>
                <a:close/>
                <a:moveTo>
                  <a:pt x="7970260" y="3619151"/>
                </a:moveTo>
                <a:cubicBezTo>
                  <a:pt x="7975661" y="3619151"/>
                  <a:pt x="7980044" y="3623473"/>
                  <a:pt x="7980044" y="3628875"/>
                </a:cubicBezTo>
                <a:cubicBezTo>
                  <a:pt x="7980044" y="3634277"/>
                  <a:pt x="7975661" y="3638662"/>
                  <a:pt x="7970260" y="3638662"/>
                </a:cubicBezTo>
                <a:cubicBezTo>
                  <a:pt x="7964860" y="3638662"/>
                  <a:pt x="7960477" y="3634213"/>
                  <a:pt x="7960477" y="3628875"/>
                </a:cubicBezTo>
                <a:cubicBezTo>
                  <a:pt x="7960477" y="3623536"/>
                  <a:pt x="7964860" y="3619151"/>
                  <a:pt x="7970260" y="3619151"/>
                </a:cubicBezTo>
                <a:close/>
                <a:moveTo>
                  <a:pt x="7729032" y="3619151"/>
                </a:moveTo>
                <a:cubicBezTo>
                  <a:pt x="7734369" y="3619151"/>
                  <a:pt x="7738753" y="3623473"/>
                  <a:pt x="7738753" y="3628875"/>
                </a:cubicBezTo>
                <a:cubicBezTo>
                  <a:pt x="7738753" y="3634277"/>
                  <a:pt x="7734432" y="3638662"/>
                  <a:pt x="7729032" y="3638662"/>
                </a:cubicBezTo>
                <a:cubicBezTo>
                  <a:pt x="7723632" y="3638662"/>
                  <a:pt x="7719249" y="3634213"/>
                  <a:pt x="7719249" y="3628875"/>
                </a:cubicBezTo>
                <a:cubicBezTo>
                  <a:pt x="7719249" y="3623536"/>
                  <a:pt x="7723632" y="3619151"/>
                  <a:pt x="7729032" y="3619151"/>
                </a:cubicBezTo>
                <a:close/>
                <a:moveTo>
                  <a:pt x="7487803" y="3619151"/>
                </a:moveTo>
                <a:cubicBezTo>
                  <a:pt x="7493139" y="3619151"/>
                  <a:pt x="7497524" y="3623473"/>
                  <a:pt x="7497524" y="3628875"/>
                </a:cubicBezTo>
                <a:cubicBezTo>
                  <a:pt x="7497524" y="3634277"/>
                  <a:pt x="7493203" y="3638662"/>
                  <a:pt x="7487803" y="3638662"/>
                </a:cubicBezTo>
                <a:cubicBezTo>
                  <a:pt x="7482403" y="3638662"/>
                  <a:pt x="7478019" y="3634213"/>
                  <a:pt x="7478019" y="3628875"/>
                </a:cubicBezTo>
                <a:cubicBezTo>
                  <a:pt x="7478019" y="3623536"/>
                  <a:pt x="7482403" y="3619151"/>
                  <a:pt x="7487803" y="3619151"/>
                </a:cubicBezTo>
                <a:close/>
                <a:moveTo>
                  <a:pt x="7246575" y="3619151"/>
                </a:moveTo>
                <a:cubicBezTo>
                  <a:pt x="7251975" y="3619151"/>
                  <a:pt x="7256359" y="3623473"/>
                  <a:pt x="7256359" y="3628875"/>
                </a:cubicBezTo>
                <a:cubicBezTo>
                  <a:pt x="7256359" y="3634277"/>
                  <a:pt x="7251912" y="3638662"/>
                  <a:pt x="7246575" y="3638662"/>
                </a:cubicBezTo>
                <a:cubicBezTo>
                  <a:pt x="7241238" y="3638662"/>
                  <a:pt x="7236855" y="3634213"/>
                  <a:pt x="7236855" y="3628875"/>
                </a:cubicBezTo>
                <a:cubicBezTo>
                  <a:pt x="7236855" y="3623536"/>
                  <a:pt x="7241175" y="3619151"/>
                  <a:pt x="7246575" y="3619151"/>
                </a:cubicBezTo>
                <a:close/>
                <a:moveTo>
                  <a:pt x="7005346" y="3619151"/>
                </a:moveTo>
                <a:cubicBezTo>
                  <a:pt x="7010746" y="3619151"/>
                  <a:pt x="7015130" y="3623473"/>
                  <a:pt x="7015130" y="3628875"/>
                </a:cubicBezTo>
                <a:cubicBezTo>
                  <a:pt x="7015130" y="3634277"/>
                  <a:pt x="7010683" y="3638662"/>
                  <a:pt x="7005346" y="3638662"/>
                </a:cubicBezTo>
                <a:cubicBezTo>
                  <a:pt x="7000009" y="3638662"/>
                  <a:pt x="6995626" y="3634213"/>
                  <a:pt x="6995626" y="3628875"/>
                </a:cubicBezTo>
                <a:cubicBezTo>
                  <a:pt x="6995626" y="3623536"/>
                  <a:pt x="6999946" y="3619151"/>
                  <a:pt x="7005346" y="3619151"/>
                </a:cubicBezTo>
                <a:close/>
                <a:moveTo>
                  <a:pt x="6764118" y="3619151"/>
                </a:moveTo>
                <a:cubicBezTo>
                  <a:pt x="6769518" y="3619151"/>
                  <a:pt x="6773902" y="3623473"/>
                  <a:pt x="6773902" y="3628875"/>
                </a:cubicBezTo>
                <a:cubicBezTo>
                  <a:pt x="6773902" y="3634277"/>
                  <a:pt x="6769518" y="3638662"/>
                  <a:pt x="6764118" y="3638662"/>
                </a:cubicBezTo>
                <a:cubicBezTo>
                  <a:pt x="6758718" y="3638662"/>
                  <a:pt x="6754335" y="3634213"/>
                  <a:pt x="6754335" y="3628875"/>
                </a:cubicBezTo>
                <a:cubicBezTo>
                  <a:pt x="6754335" y="3623536"/>
                  <a:pt x="6758718" y="3619151"/>
                  <a:pt x="6764118" y="3619151"/>
                </a:cubicBezTo>
                <a:close/>
                <a:moveTo>
                  <a:pt x="6522889" y="3619151"/>
                </a:moveTo>
                <a:cubicBezTo>
                  <a:pt x="6528225" y="3619151"/>
                  <a:pt x="6532610" y="3623473"/>
                  <a:pt x="6532610" y="3628875"/>
                </a:cubicBezTo>
                <a:cubicBezTo>
                  <a:pt x="6532610" y="3634277"/>
                  <a:pt x="6528289" y="3638662"/>
                  <a:pt x="6522889" y="3638662"/>
                </a:cubicBezTo>
                <a:cubicBezTo>
                  <a:pt x="6517489" y="3638662"/>
                  <a:pt x="6513105" y="3634213"/>
                  <a:pt x="6513105" y="3628875"/>
                </a:cubicBezTo>
                <a:cubicBezTo>
                  <a:pt x="6513105" y="3623536"/>
                  <a:pt x="6517489" y="3619151"/>
                  <a:pt x="6522889" y="3619151"/>
                </a:cubicBezTo>
                <a:close/>
                <a:moveTo>
                  <a:pt x="6281661" y="3619151"/>
                </a:moveTo>
                <a:cubicBezTo>
                  <a:pt x="6286997" y="3619151"/>
                  <a:pt x="6291381" y="3623473"/>
                  <a:pt x="6291381" y="3628875"/>
                </a:cubicBezTo>
                <a:cubicBezTo>
                  <a:pt x="6291381" y="3634277"/>
                  <a:pt x="6287061" y="3638662"/>
                  <a:pt x="6281661" y="3638662"/>
                </a:cubicBezTo>
                <a:cubicBezTo>
                  <a:pt x="6276261" y="3638662"/>
                  <a:pt x="6271877" y="3634213"/>
                  <a:pt x="6271877" y="3628875"/>
                </a:cubicBezTo>
                <a:cubicBezTo>
                  <a:pt x="6271877" y="3623536"/>
                  <a:pt x="6276261" y="3619151"/>
                  <a:pt x="6281661" y="3619151"/>
                </a:cubicBezTo>
                <a:close/>
                <a:moveTo>
                  <a:pt x="6040432" y="3619151"/>
                </a:moveTo>
                <a:cubicBezTo>
                  <a:pt x="6045832" y="3619151"/>
                  <a:pt x="6050216" y="3623473"/>
                  <a:pt x="6050216" y="3628875"/>
                </a:cubicBezTo>
                <a:cubicBezTo>
                  <a:pt x="6050216" y="3634277"/>
                  <a:pt x="6045769" y="3638662"/>
                  <a:pt x="6040432" y="3638662"/>
                </a:cubicBezTo>
                <a:cubicBezTo>
                  <a:pt x="6035095" y="3638662"/>
                  <a:pt x="6030712" y="3634213"/>
                  <a:pt x="6030712" y="3628875"/>
                </a:cubicBezTo>
                <a:cubicBezTo>
                  <a:pt x="6030712" y="3623536"/>
                  <a:pt x="6035032" y="3619151"/>
                  <a:pt x="6040432" y="3619151"/>
                </a:cubicBezTo>
                <a:close/>
                <a:moveTo>
                  <a:pt x="5799205" y="3619151"/>
                </a:moveTo>
                <a:cubicBezTo>
                  <a:pt x="5804606" y="3619151"/>
                  <a:pt x="5808989" y="3623473"/>
                  <a:pt x="5808989" y="3628875"/>
                </a:cubicBezTo>
                <a:cubicBezTo>
                  <a:pt x="5808989" y="3634277"/>
                  <a:pt x="5804542" y="3638662"/>
                  <a:pt x="5799205" y="3638662"/>
                </a:cubicBezTo>
                <a:cubicBezTo>
                  <a:pt x="5793870" y="3638662"/>
                  <a:pt x="5789486" y="3634213"/>
                  <a:pt x="5789486" y="3628875"/>
                </a:cubicBezTo>
                <a:cubicBezTo>
                  <a:pt x="5789486" y="3623536"/>
                  <a:pt x="5793806" y="3619151"/>
                  <a:pt x="5799205" y="3619151"/>
                </a:cubicBezTo>
                <a:close/>
                <a:moveTo>
                  <a:pt x="5557991" y="3619151"/>
                </a:moveTo>
                <a:cubicBezTo>
                  <a:pt x="5563392" y="3619151"/>
                  <a:pt x="5567774" y="3623473"/>
                  <a:pt x="5567774" y="3628875"/>
                </a:cubicBezTo>
                <a:cubicBezTo>
                  <a:pt x="5567774" y="3634277"/>
                  <a:pt x="5563392" y="3638662"/>
                  <a:pt x="5557991" y="3638662"/>
                </a:cubicBezTo>
                <a:cubicBezTo>
                  <a:pt x="5552592" y="3638662"/>
                  <a:pt x="5548208" y="3634213"/>
                  <a:pt x="5548208" y="3628875"/>
                </a:cubicBezTo>
                <a:cubicBezTo>
                  <a:pt x="5548208" y="3623536"/>
                  <a:pt x="5552592" y="3619151"/>
                  <a:pt x="5557991" y="3619151"/>
                </a:cubicBezTo>
                <a:close/>
                <a:moveTo>
                  <a:pt x="5316710" y="3619151"/>
                </a:moveTo>
                <a:cubicBezTo>
                  <a:pt x="5322044" y="3619151"/>
                  <a:pt x="5326429" y="3623473"/>
                  <a:pt x="5326429" y="3628875"/>
                </a:cubicBezTo>
                <a:cubicBezTo>
                  <a:pt x="5326429" y="3634277"/>
                  <a:pt x="5322105" y="3638662"/>
                  <a:pt x="5316710" y="3638662"/>
                </a:cubicBezTo>
                <a:cubicBezTo>
                  <a:pt x="5311314" y="3638662"/>
                  <a:pt x="5306924" y="3634213"/>
                  <a:pt x="5306924" y="3628875"/>
                </a:cubicBezTo>
                <a:cubicBezTo>
                  <a:pt x="5306924" y="3623536"/>
                  <a:pt x="5311314" y="3619151"/>
                  <a:pt x="5316710" y="3619151"/>
                </a:cubicBezTo>
                <a:close/>
                <a:moveTo>
                  <a:pt x="5075486" y="3619151"/>
                </a:moveTo>
                <a:cubicBezTo>
                  <a:pt x="5080820" y="3619151"/>
                  <a:pt x="5085202" y="3623473"/>
                  <a:pt x="5085202" y="3628875"/>
                </a:cubicBezTo>
                <a:cubicBezTo>
                  <a:pt x="5085202" y="3634277"/>
                  <a:pt x="5080883" y="3638662"/>
                  <a:pt x="5075486" y="3638662"/>
                </a:cubicBezTo>
                <a:cubicBezTo>
                  <a:pt x="5070087" y="3638662"/>
                  <a:pt x="5065705" y="3634213"/>
                  <a:pt x="5065705" y="3628875"/>
                </a:cubicBezTo>
                <a:cubicBezTo>
                  <a:pt x="5065705" y="3623536"/>
                  <a:pt x="5070087" y="3619151"/>
                  <a:pt x="5075486" y="3619151"/>
                </a:cubicBezTo>
                <a:close/>
                <a:moveTo>
                  <a:pt x="4834252" y="3619151"/>
                </a:moveTo>
                <a:cubicBezTo>
                  <a:pt x="4839658" y="3619151"/>
                  <a:pt x="4844040" y="3623473"/>
                  <a:pt x="4844040" y="3628875"/>
                </a:cubicBezTo>
                <a:cubicBezTo>
                  <a:pt x="4844040" y="3634277"/>
                  <a:pt x="4839595" y="3638662"/>
                  <a:pt x="4834252" y="3638662"/>
                </a:cubicBezTo>
                <a:cubicBezTo>
                  <a:pt x="4828915" y="3638662"/>
                  <a:pt x="4824534" y="3634213"/>
                  <a:pt x="4824534" y="3628875"/>
                </a:cubicBezTo>
                <a:cubicBezTo>
                  <a:pt x="4824534" y="3623536"/>
                  <a:pt x="4828853" y="3619151"/>
                  <a:pt x="4834252" y="3619151"/>
                </a:cubicBezTo>
                <a:close/>
                <a:moveTo>
                  <a:pt x="4593019" y="3619151"/>
                </a:moveTo>
                <a:cubicBezTo>
                  <a:pt x="4598416" y="3619151"/>
                  <a:pt x="4602795" y="3623473"/>
                  <a:pt x="4602795" y="3628875"/>
                </a:cubicBezTo>
                <a:cubicBezTo>
                  <a:pt x="4602795" y="3634277"/>
                  <a:pt x="4598353" y="3638662"/>
                  <a:pt x="4593019" y="3638662"/>
                </a:cubicBezTo>
                <a:cubicBezTo>
                  <a:pt x="4587686" y="3638662"/>
                  <a:pt x="4583304" y="3634213"/>
                  <a:pt x="4583304" y="3628875"/>
                </a:cubicBezTo>
                <a:cubicBezTo>
                  <a:pt x="4583304" y="3623536"/>
                  <a:pt x="4587622" y="3619151"/>
                  <a:pt x="4593019" y="3619151"/>
                </a:cubicBezTo>
                <a:close/>
                <a:moveTo>
                  <a:pt x="4351806" y="3619151"/>
                </a:moveTo>
                <a:cubicBezTo>
                  <a:pt x="4357195" y="3619151"/>
                  <a:pt x="4361580" y="3623473"/>
                  <a:pt x="4361580" y="3628875"/>
                </a:cubicBezTo>
                <a:cubicBezTo>
                  <a:pt x="4361580" y="3634277"/>
                  <a:pt x="4357195" y="3638662"/>
                  <a:pt x="4351806" y="3638662"/>
                </a:cubicBezTo>
                <a:cubicBezTo>
                  <a:pt x="4346397" y="3638662"/>
                  <a:pt x="4342006" y="3634213"/>
                  <a:pt x="4342006" y="3628875"/>
                </a:cubicBezTo>
                <a:cubicBezTo>
                  <a:pt x="4342006" y="3623536"/>
                  <a:pt x="4346397" y="3619151"/>
                  <a:pt x="4351806" y="3619151"/>
                </a:cubicBezTo>
                <a:close/>
                <a:moveTo>
                  <a:pt x="4110581" y="3619151"/>
                </a:moveTo>
                <a:cubicBezTo>
                  <a:pt x="4115984" y="3619151"/>
                  <a:pt x="4120362" y="3623473"/>
                  <a:pt x="4120362" y="3628875"/>
                </a:cubicBezTo>
                <a:cubicBezTo>
                  <a:pt x="4120362" y="3634277"/>
                  <a:pt x="4115984" y="3638662"/>
                  <a:pt x="4110581" y="3638662"/>
                </a:cubicBezTo>
                <a:cubicBezTo>
                  <a:pt x="4105180" y="3638662"/>
                  <a:pt x="4100799" y="3634213"/>
                  <a:pt x="4100799" y="3628875"/>
                </a:cubicBezTo>
                <a:cubicBezTo>
                  <a:pt x="4100799" y="3623536"/>
                  <a:pt x="4105180" y="3619151"/>
                  <a:pt x="4110581" y="3619151"/>
                </a:cubicBezTo>
                <a:close/>
                <a:moveTo>
                  <a:pt x="3869431" y="3619151"/>
                </a:moveTo>
                <a:cubicBezTo>
                  <a:pt x="3874765" y="3619151"/>
                  <a:pt x="3879149" y="3623473"/>
                  <a:pt x="3879149" y="3628875"/>
                </a:cubicBezTo>
                <a:cubicBezTo>
                  <a:pt x="3879149" y="3634277"/>
                  <a:pt x="3874828" y="3638662"/>
                  <a:pt x="3869431" y="3638662"/>
                </a:cubicBezTo>
                <a:cubicBezTo>
                  <a:pt x="3864030" y="3638662"/>
                  <a:pt x="3859648" y="3634213"/>
                  <a:pt x="3859648" y="3628875"/>
                </a:cubicBezTo>
                <a:cubicBezTo>
                  <a:pt x="3859648" y="3623536"/>
                  <a:pt x="3864030" y="3619151"/>
                  <a:pt x="3869431" y="3619151"/>
                </a:cubicBezTo>
                <a:close/>
                <a:moveTo>
                  <a:pt x="3628212" y="3619151"/>
                </a:moveTo>
                <a:cubicBezTo>
                  <a:pt x="3633533" y="3619151"/>
                  <a:pt x="3637936" y="3623473"/>
                  <a:pt x="3637936" y="3628875"/>
                </a:cubicBezTo>
                <a:cubicBezTo>
                  <a:pt x="3637936" y="3634277"/>
                  <a:pt x="3633597" y="3638662"/>
                  <a:pt x="3628212" y="3638662"/>
                </a:cubicBezTo>
                <a:cubicBezTo>
                  <a:pt x="3622814" y="3638662"/>
                  <a:pt x="3618430" y="3634213"/>
                  <a:pt x="3618430" y="3628875"/>
                </a:cubicBezTo>
                <a:cubicBezTo>
                  <a:pt x="3618430" y="3623536"/>
                  <a:pt x="3622814" y="3619151"/>
                  <a:pt x="3628212" y="3619151"/>
                </a:cubicBezTo>
                <a:close/>
                <a:moveTo>
                  <a:pt x="3386958" y="3619151"/>
                </a:moveTo>
                <a:cubicBezTo>
                  <a:pt x="3392359" y="3619151"/>
                  <a:pt x="3396744" y="3623473"/>
                  <a:pt x="3396744" y="3628875"/>
                </a:cubicBezTo>
                <a:cubicBezTo>
                  <a:pt x="3396744" y="3634277"/>
                  <a:pt x="3392296" y="3638662"/>
                  <a:pt x="3386958" y="3638662"/>
                </a:cubicBezTo>
                <a:cubicBezTo>
                  <a:pt x="3381621" y="3638662"/>
                  <a:pt x="3377236" y="3634213"/>
                  <a:pt x="3377236" y="3628875"/>
                </a:cubicBezTo>
                <a:cubicBezTo>
                  <a:pt x="3377236" y="3623536"/>
                  <a:pt x="3381557" y="3619151"/>
                  <a:pt x="3386958" y="3619151"/>
                </a:cubicBezTo>
                <a:close/>
                <a:moveTo>
                  <a:pt x="3145751" y="3619151"/>
                </a:moveTo>
                <a:cubicBezTo>
                  <a:pt x="3151150" y="3619151"/>
                  <a:pt x="3155533" y="3623473"/>
                  <a:pt x="3155533" y="3628875"/>
                </a:cubicBezTo>
                <a:cubicBezTo>
                  <a:pt x="3155533" y="3634277"/>
                  <a:pt x="3151087" y="3638662"/>
                  <a:pt x="3145751" y="3638662"/>
                </a:cubicBezTo>
                <a:cubicBezTo>
                  <a:pt x="3140416" y="3638662"/>
                  <a:pt x="3136032" y="3634213"/>
                  <a:pt x="3136032" y="3628875"/>
                </a:cubicBezTo>
                <a:cubicBezTo>
                  <a:pt x="3136032" y="3623536"/>
                  <a:pt x="3140351" y="3619151"/>
                  <a:pt x="3145751" y="3619151"/>
                </a:cubicBezTo>
                <a:close/>
                <a:moveTo>
                  <a:pt x="2904573" y="3619151"/>
                </a:moveTo>
                <a:cubicBezTo>
                  <a:pt x="2909972" y="3619151"/>
                  <a:pt x="2914355" y="3623473"/>
                  <a:pt x="2914355" y="3628875"/>
                </a:cubicBezTo>
                <a:cubicBezTo>
                  <a:pt x="2914355" y="3634277"/>
                  <a:pt x="2909972" y="3638662"/>
                  <a:pt x="2904573" y="3638662"/>
                </a:cubicBezTo>
                <a:cubicBezTo>
                  <a:pt x="2899174" y="3638662"/>
                  <a:pt x="2894791" y="3634213"/>
                  <a:pt x="2894791" y="3628875"/>
                </a:cubicBezTo>
                <a:cubicBezTo>
                  <a:pt x="2894791" y="3623536"/>
                  <a:pt x="2899174" y="3619151"/>
                  <a:pt x="2904573" y="3619151"/>
                </a:cubicBezTo>
                <a:close/>
                <a:moveTo>
                  <a:pt x="2663275" y="3619151"/>
                </a:moveTo>
                <a:cubicBezTo>
                  <a:pt x="2668613" y="3619151"/>
                  <a:pt x="2672998" y="3623473"/>
                  <a:pt x="2672998" y="3628875"/>
                </a:cubicBezTo>
                <a:cubicBezTo>
                  <a:pt x="2672998" y="3634277"/>
                  <a:pt x="2668675" y="3638662"/>
                  <a:pt x="2663275" y="3638662"/>
                </a:cubicBezTo>
                <a:cubicBezTo>
                  <a:pt x="2657876" y="3638662"/>
                  <a:pt x="2653492" y="3634213"/>
                  <a:pt x="2653492" y="3628875"/>
                </a:cubicBezTo>
                <a:cubicBezTo>
                  <a:pt x="2653492" y="3623536"/>
                  <a:pt x="2657876" y="3619151"/>
                  <a:pt x="2663275" y="3619151"/>
                </a:cubicBezTo>
                <a:close/>
                <a:moveTo>
                  <a:pt x="2422037" y="3619151"/>
                </a:moveTo>
                <a:cubicBezTo>
                  <a:pt x="2427372" y="3619151"/>
                  <a:pt x="2431754" y="3623473"/>
                  <a:pt x="2431754" y="3628875"/>
                </a:cubicBezTo>
                <a:cubicBezTo>
                  <a:pt x="2431754" y="3634277"/>
                  <a:pt x="2427435" y="3638662"/>
                  <a:pt x="2422037" y="3638662"/>
                </a:cubicBezTo>
                <a:cubicBezTo>
                  <a:pt x="2416639" y="3638662"/>
                  <a:pt x="2412257" y="3634213"/>
                  <a:pt x="2412257" y="3628875"/>
                </a:cubicBezTo>
                <a:cubicBezTo>
                  <a:pt x="2412257" y="3623536"/>
                  <a:pt x="2416639" y="3619151"/>
                  <a:pt x="2422037" y="3619151"/>
                </a:cubicBezTo>
                <a:close/>
                <a:moveTo>
                  <a:pt x="2180788" y="3619151"/>
                </a:moveTo>
                <a:cubicBezTo>
                  <a:pt x="2186189" y="3619151"/>
                  <a:pt x="2190580" y="3623473"/>
                  <a:pt x="2190580" y="3628875"/>
                </a:cubicBezTo>
                <a:cubicBezTo>
                  <a:pt x="2190580" y="3634277"/>
                  <a:pt x="2186136" y="3638662"/>
                  <a:pt x="2180788" y="3638662"/>
                </a:cubicBezTo>
                <a:cubicBezTo>
                  <a:pt x="2175475" y="3638662"/>
                  <a:pt x="2171085" y="3634213"/>
                  <a:pt x="2171085" y="3628875"/>
                </a:cubicBezTo>
                <a:cubicBezTo>
                  <a:pt x="2171085" y="3623536"/>
                  <a:pt x="2175412" y="3619151"/>
                  <a:pt x="2180788" y="3619151"/>
                </a:cubicBezTo>
                <a:close/>
                <a:moveTo>
                  <a:pt x="1939582" y="3619151"/>
                </a:moveTo>
                <a:cubicBezTo>
                  <a:pt x="1944980" y="3619151"/>
                  <a:pt x="1949365" y="3623473"/>
                  <a:pt x="1949365" y="3628875"/>
                </a:cubicBezTo>
                <a:cubicBezTo>
                  <a:pt x="1949365" y="3634277"/>
                  <a:pt x="1944920" y="3638662"/>
                  <a:pt x="1939582" y="3638662"/>
                </a:cubicBezTo>
                <a:cubicBezTo>
                  <a:pt x="1934245" y="3638662"/>
                  <a:pt x="1929861" y="3634213"/>
                  <a:pt x="1929861" y="3628875"/>
                </a:cubicBezTo>
                <a:cubicBezTo>
                  <a:pt x="1929861" y="3623536"/>
                  <a:pt x="1934181" y="3619151"/>
                  <a:pt x="1939582" y="3619151"/>
                </a:cubicBezTo>
                <a:close/>
                <a:moveTo>
                  <a:pt x="1698332" y="3619151"/>
                </a:moveTo>
                <a:cubicBezTo>
                  <a:pt x="1703733" y="3619151"/>
                  <a:pt x="1708118" y="3623473"/>
                  <a:pt x="1708118" y="3628875"/>
                </a:cubicBezTo>
                <a:cubicBezTo>
                  <a:pt x="1708118" y="3634277"/>
                  <a:pt x="1703733" y="3638662"/>
                  <a:pt x="1698332" y="3638662"/>
                </a:cubicBezTo>
                <a:cubicBezTo>
                  <a:pt x="1692931" y="3638662"/>
                  <a:pt x="1688547" y="3634213"/>
                  <a:pt x="1688547" y="3628875"/>
                </a:cubicBezTo>
                <a:cubicBezTo>
                  <a:pt x="1688547" y="3623536"/>
                  <a:pt x="1692931" y="3619151"/>
                  <a:pt x="1698332" y="3619151"/>
                </a:cubicBezTo>
                <a:close/>
                <a:moveTo>
                  <a:pt x="1457108" y="3619151"/>
                </a:moveTo>
                <a:cubicBezTo>
                  <a:pt x="1462443" y="3619151"/>
                  <a:pt x="1466827" y="3623473"/>
                  <a:pt x="1466827" y="3628875"/>
                </a:cubicBezTo>
                <a:cubicBezTo>
                  <a:pt x="1466827" y="3634277"/>
                  <a:pt x="1462507" y="3638662"/>
                  <a:pt x="1457108" y="3638662"/>
                </a:cubicBezTo>
                <a:cubicBezTo>
                  <a:pt x="1451707" y="3638662"/>
                  <a:pt x="1447323" y="3634213"/>
                  <a:pt x="1447323" y="3628875"/>
                </a:cubicBezTo>
                <a:cubicBezTo>
                  <a:pt x="1447323" y="3623536"/>
                  <a:pt x="1451707" y="3619151"/>
                  <a:pt x="1457108" y="3619151"/>
                </a:cubicBezTo>
                <a:close/>
                <a:moveTo>
                  <a:pt x="1215886" y="3619151"/>
                </a:moveTo>
                <a:cubicBezTo>
                  <a:pt x="1221286" y="3619151"/>
                  <a:pt x="1225670" y="3623473"/>
                  <a:pt x="1225670" y="3628875"/>
                </a:cubicBezTo>
                <a:cubicBezTo>
                  <a:pt x="1225670" y="3634277"/>
                  <a:pt x="1221223" y="3638662"/>
                  <a:pt x="1215886" y="3638662"/>
                </a:cubicBezTo>
                <a:cubicBezTo>
                  <a:pt x="1210550" y="3638662"/>
                  <a:pt x="1206166" y="3634213"/>
                  <a:pt x="1206166" y="3628875"/>
                </a:cubicBezTo>
                <a:cubicBezTo>
                  <a:pt x="1206166" y="3623536"/>
                  <a:pt x="1210486" y="3619151"/>
                  <a:pt x="1215886" y="3619151"/>
                </a:cubicBezTo>
                <a:close/>
                <a:moveTo>
                  <a:pt x="974666" y="3619151"/>
                </a:moveTo>
                <a:cubicBezTo>
                  <a:pt x="980066" y="3619151"/>
                  <a:pt x="984450" y="3623473"/>
                  <a:pt x="984450" y="3628875"/>
                </a:cubicBezTo>
                <a:cubicBezTo>
                  <a:pt x="984450" y="3634277"/>
                  <a:pt x="980003" y="3638662"/>
                  <a:pt x="974666" y="3638662"/>
                </a:cubicBezTo>
                <a:cubicBezTo>
                  <a:pt x="969330" y="3638662"/>
                  <a:pt x="964946" y="3634213"/>
                  <a:pt x="964946" y="3628875"/>
                </a:cubicBezTo>
                <a:cubicBezTo>
                  <a:pt x="964946" y="3623536"/>
                  <a:pt x="969266" y="3619151"/>
                  <a:pt x="974666" y="3619151"/>
                </a:cubicBezTo>
                <a:close/>
                <a:moveTo>
                  <a:pt x="733446" y="3619151"/>
                </a:moveTo>
                <a:cubicBezTo>
                  <a:pt x="738782" y="3619151"/>
                  <a:pt x="743166" y="3623473"/>
                  <a:pt x="743166" y="3628875"/>
                </a:cubicBezTo>
                <a:cubicBezTo>
                  <a:pt x="743166" y="3634277"/>
                  <a:pt x="738846" y="3638662"/>
                  <a:pt x="733446" y="3638662"/>
                </a:cubicBezTo>
                <a:cubicBezTo>
                  <a:pt x="728046" y="3638662"/>
                  <a:pt x="723662" y="3634213"/>
                  <a:pt x="723662" y="3628875"/>
                </a:cubicBezTo>
                <a:cubicBezTo>
                  <a:pt x="723662" y="3623536"/>
                  <a:pt x="728046" y="3619151"/>
                  <a:pt x="733446" y="3619151"/>
                </a:cubicBezTo>
                <a:close/>
                <a:moveTo>
                  <a:pt x="492225" y="3619151"/>
                </a:moveTo>
                <a:cubicBezTo>
                  <a:pt x="497561" y="3619151"/>
                  <a:pt x="501945" y="3623473"/>
                  <a:pt x="501945" y="3628875"/>
                </a:cubicBezTo>
                <a:cubicBezTo>
                  <a:pt x="501945" y="3634277"/>
                  <a:pt x="497625" y="3638662"/>
                  <a:pt x="492225" y="3638662"/>
                </a:cubicBezTo>
                <a:cubicBezTo>
                  <a:pt x="486825" y="3638662"/>
                  <a:pt x="482441" y="3634213"/>
                  <a:pt x="482441" y="3628875"/>
                </a:cubicBezTo>
                <a:cubicBezTo>
                  <a:pt x="482441" y="3623536"/>
                  <a:pt x="486825" y="3619151"/>
                  <a:pt x="492225" y="3619151"/>
                </a:cubicBezTo>
                <a:close/>
                <a:moveTo>
                  <a:pt x="251005" y="3619151"/>
                </a:moveTo>
                <a:cubicBezTo>
                  <a:pt x="256406" y="3619151"/>
                  <a:pt x="260789" y="3623473"/>
                  <a:pt x="260789" y="3628875"/>
                </a:cubicBezTo>
                <a:cubicBezTo>
                  <a:pt x="260789" y="3634277"/>
                  <a:pt x="256342" y="3638662"/>
                  <a:pt x="251005" y="3638662"/>
                </a:cubicBezTo>
                <a:cubicBezTo>
                  <a:pt x="245670" y="3638662"/>
                  <a:pt x="241286" y="3634213"/>
                  <a:pt x="241286" y="3628875"/>
                </a:cubicBezTo>
                <a:cubicBezTo>
                  <a:pt x="241286" y="3623536"/>
                  <a:pt x="245606" y="3619151"/>
                  <a:pt x="251005" y="3619151"/>
                </a:cubicBezTo>
                <a:close/>
                <a:moveTo>
                  <a:pt x="9722" y="3619151"/>
                </a:moveTo>
                <a:cubicBezTo>
                  <a:pt x="15122" y="3619151"/>
                  <a:pt x="19506" y="3623473"/>
                  <a:pt x="19506" y="3628875"/>
                </a:cubicBezTo>
                <a:cubicBezTo>
                  <a:pt x="19506" y="3634277"/>
                  <a:pt x="15059" y="3638662"/>
                  <a:pt x="9722" y="3638662"/>
                </a:cubicBezTo>
                <a:cubicBezTo>
                  <a:pt x="4386" y="3638662"/>
                  <a:pt x="2" y="3634213"/>
                  <a:pt x="2" y="3628875"/>
                </a:cubicBezTo>
                <a:cubicBezTo>
                  <a:pt x="2" y="3623536"/>
                  <a:pt x="4322" y="3619151"/>
                  <a:pt x="9722" y="3619151"/>
                </a:cubicBezTo>
                <a:close/>
                <a:moveTo>
                  <a:pt x="11820259" y="3377836"/>
                </a:moveTo>
                <a:cubicBezTo>
                  <a:pt x="11825659" y="3377836"/>
                  <a:pt x="11830043" y="3382285"/>
                  <a:pt x="11830043" y="3387624"/>
                </a:cubicBezTo>
                <a:cubicBezTo>
                  <a:pt x="11830043" y="3392962"/>
                  <a:pt x="11825596" y="3397347"/>
                  <a:pt x="11820259" y="3397347"/>
                </a:cubicBezTo>
                <a:cubicBezTo>
                  <a:pt x="11814922" y="3397347"/>
                  <a:pt x="11810539" y="3393026"/>
                  <a:pt x="11810539" y="3387624"/>
                </a:cubicBezTo>
                <a:cubicBezTo>
                  <a:pt x="11810539" y="3382221"/>
                  <a:pt x="11814859" y="3377836"/>
                  <a:pt x="11820259" y="3377836"/>
                </a:cubicBezTo>
                <a:close/>
                <a:moveTo>
                  <a:pt x="11579030" y="3377836"/>
                </a:moveTo>
                <a:cubicBezTo>
                  <a:pt x="11584430" y="3377836"/>
                  <a:pt x="11588815" y="3382285"/>
                  <a:pt x="11588815" y="3387624"/>
                </a:cubicBezTo>
                <a:cubicBezTo>
                  <a:pt x="11588815" y="3392962"/>
                  <a:pt x="11584367" y="3397347"/>
                  <a:pt x="11579030" y="3397347"/>
                </a:cubicBezTo>
                <a:cubicBezTo>
                  <a:pt x="11573694" y="3397347"/>
                  <a:pt x="11569310" y="3393026"/>
                  <a:pt x="11569310" y="3387624"/>
                </a:cubicBezTo>
                <a:cubicBezTo>
                  <a:pt x="11569310" y="3382221"/>
                  <a:pt x="11573630" y="3377836"/>
                  <a:pt x="11579030" y="3377836"/>
                </a:cubicBezTo>
                <a:close/>
                <a:moveTo>
                  <a:pt x="11337802" y="3377836"/>
                </a:moveTo>
                <a:cubicBezTo>
                  <a:pt x="11343202" y="3377836"/>
                  <a:pt x="11347587" y="3382285"/>
                  <a:pt x="11347587" y="3387624"/>
                </a:cubicBezTo>
                <a:cubicBezTo>
                  <a:pt x="11347587" y="3392962"/>
                  <a:pt x="11343139" y="3397347"/>
                  <a:pt x="11337802" y="3397347"/>
                </a:cubicBezTo>
                <a:cubicBezTo>
                  <a:pt x="11332466" y="3397347"/>
                  <a:pt x="11328082" y="3393026"/>
                  <a:pt x="11328082" y="3387624"/>
                </a:cubicBezTo>
                <a:cubicBezTo>
                  <a:pt x="11328082" y="3382221"/>
                  <a:pt x="11332402" y="3377836"/>
                  <a:pt x="11337802" y="3377836"/>
                </a:cubicBezTo>
                <a:close/>
                <a:moveTo>
                  <a:pt x="11096574" y="3377836"/>
                </a:moveTo>
                <a:cubicBezTo>
                  <a:pt x="11101910" y="3377836"/>
                  <a:pt x="11106294" y="3382285"/>
                  <a:pt x="11106294" y="3387624"/>
                </a:cubicBezTo>
                <a:cubicBezTo>
                  <a:pt x="11106294" y="3392962"/>
                  <a:pt x="11101974" y="3397347"/>
                  <a:pt x="11096574" y="3397347"/>
                </a:cubicBezTo>
                <a:cubicBezTo>
                  <a:pt x="11091174" y="3397347"/>
                  <a:pt x="11086790" y="3393026"/>
                  <a:pt x="11086790" y="3387624"/>
                </a:cubicBezTo>
                <a:cubicBezTo>
                  <a:pt x="11086790" y="3382221"/>
                  <a:pt x="11091174" y="3377836"/>
                  <a:pt x="11096574" y="3377836"/>
                </a:cubicBezTo>
                <a:close/>
                <a:moveTo>
                  <a:pt x="10855345" y="3377836"/>
                </a:moveTo>
                <a:cubicBezTo>
                  <a:pt x="10860682" y="3377836"/>
                  <a:pt x="10865065" y="3382285"/>
                  <a:pt x="10865065" y="3387624"/>
                </a:cubicBezTo>
                <a:cubicBezTo>
                  <a:pt x="10865065" y="3392962"/>
                  <a:pt x="10860682" y="3397347"/>
                  <a:pt x="10855345" y="3397347"/>
                </a:cubicBezTo>
                <a:cubicBezTo>
                  <a:pt x="10850008" y="3397347"/>
                  <a:pt x="10845625" y="3393026"/>
                  <a:pt x="10845625" y="3387624"/>
                </a:cubicBezTo>
                <a:cubicBezTo>
                  <a:pt x="10845625" y="3382221"/>
                  <a:pt x="10849945" y="3377836"/>
                  <a:pt x="10855345" y="3377836"/>
                </a:cubicBezTo>
                <a:close/>
                <a:moveTo>
                  <a:pt x="10614116" y="3377836"/>
                </a:moveTo>
                <a:cubicBezTo>
                  <a:pt x="10619516" y="3377836"/>
                  <a:pt x="10623901" y="3382285"/>
                  <a:pt x="10623901" y="3387624"/>
                </a:cubicBezTo>
                <a:cubicBezTo>
                  <a:pt x="10623901" y="3392962"/>
                  <a:pt x="10619454" y="3397347"/>
                  <a:pt x="10614116" y="3397347"/>
                </a:cubicBezTo>
                <a:cubicBezTo>
                  <a:pt x="10608780" y="3397347"/>
                  <a:pt x="10604396" y="3393026"/>
                  <a:pt x="10604396" y="3387624"/>
                </a:cubicBezTo>
                <a:cubicBezTo>
                  <a:pt x="10604396" y="3382221"/>
                  <a:pt x="10608716" y="3377836"/>
                  <a:pt x="10614116" y="3377836"/>
                </a:cubicBezTo>
                <a:close/>
                <a:moveTo>
                  <a:pt x="10372888" y="3377836"/>
                </a:moveTo>
                <a:cubicBezTo>
                  <a:pt x="10378288" y="3377836"/>
                  <a:pt x="10382673" y="3382285"/>
                  <a:pt x="10382673" y="3387624"/>
                </a:cubicBezTo>
                <a:cubicBezTo>
                  <a:pt x="10382673" y="3392962"/>
                  <a:pt x="10378225" y="3397347"/>
                  <a:pt x="10372888" y="3397347"/>
                </a:cubicBezTo>
                <a:cubicBezTo>
                  <a:pt x="10367552" y="3397347"/>
                  <a:pt x="10363168" y="3393026"/>
                  <a:pt x="10363168" y="3387624"/>
                </a:cubicBezTo>
                <a:cubicBezTo>
                  <a:pt x="10363168" y="3382221"/>
                  <a:pt x="10367488" y="3377836"/>
                  <a:pt x="10372888" y="3377836"/>
                </a:cubicBezTo>
                <a:close/>
                <a:moveTo>
                  <a:pt x="10131660" y="3377836"/>
                </a:moveTo>
                <a:cubicBezTo>
                  <a:pt x="10137060" y="3377836"/>
                  <a:pt x="10141444" y="3382285"/>
                  <a:pt x="10141444" y="3387624"/>
                </a:cubicBezTo>
                <a:cubicBezTo>
                  <a:pt x="10141444" y="3392962"/>
                  <a:pt x="10136997" y="3397347"/>
                  <a:pt x="10131660" y="3397347"/>
                </a:cubicBezTo>
                <a:cubicBezTo>
                  <a:pt x="10126323" y="3397347"/>
                  <a:pt x="10121940" y="3393026"/>
                  <a:pt x="10121940" y="3387624"/>
                </a:cubicBezTo>
                <a:cubicBezTo>
                  <a:pt x="10121940" y="3382221"/>
                  <a:pt x="10126260" y="3377836"/>
                  <a:pt x="10131660" y="3377836"/>
                </a:cubicBezTo>
                <a:close/>
                <a:moveTo>
                  <a:pt x="9890432" y="3377836"/>
                </a:moveTo>
                <a:cubicBezTo>
                  <a:pt x="9895768" y="3377836"/>
                  <a:pt x="9900152" y="3382285"/>
                  <a:pt x="9900152" y="3387624"/>
                </a:cubicBezTo>
                <a:cubicBezTo>
                  <a:pt x="9900152" y="3392962"/>
                  <a:pt x="9895832" y="3397347"/>
                  <a:pt x="9890432" y="3397347"/>
                </a:cubicBezTo>
                <a:cubicBezTo>
                  <a:pt x="9885031" y="3397347"/>
                  <a:pt x="9880648" y="3393026"/>
                  <a:pt x="9880648" y="3387624"/>
                </a:cubicBezTo>
                <a:cubicBezTo>
                  <a:pt x="9880648" y="3382221"/>
                  <a:pt x="9885031" y="3377836"/>
                  <a:pt x="9890432" y="3377836"/>
                </a:cubicBezTo>
                <a:close/>
                <a:moveTo>
                  <a:pt x="9649203" y="3377836"/>
                </a:moveTo>
                <a:cubicBezTo>
                  <a:pt x="9654540" y="3377836"/>
                  <a:pt x="9658923" y="3382285"/>
                  <a:pt x="9658923" y="3387624"/>
                </a:cubicBezTo>
                <a:cubicBezTo>
                  <a:pt x="9658923" y="3392963"/>
                  <a:pt x="9654540" y="3397347"/>
                  <a:pt x="9649203" y="3397347"/>
                </a:cubicBezTo>
                <a:cubicBezTo>
                  <a:pt x="9643866" y="3397347"/>
                  <a:pt x="9639483" y="3393026"/>
                  <a:pt x="9639483" y="3387624"/>
                </a:cubicBezTo>
                <a:cubicBezTo>
                  <a:pt x="9639483" y="3382221"/>
                  <a:pt x="9643803" y="3377836"/>
                  <a:pt x="9649203" y="3377836"/>
                </a:cubicBezTo>
                <a:close/>
                <a:moveTo>
                  <a:pt x="9417695" y="3377836"/>
                </a:moveTo>
                <a:cubicBezTo>
                  <a:pt x="9423031" y="3377836"/>
                  <a:pt x="9427416" y="3382285"/>
                  <a:pt x="9427416" y="3387624"/>
                </a:cubicBezTo>
                <a:cubicBezTo>
                  <a:pt x="9427416" y="3392962"/>
                  <a:pt x="9423095" y="3397347"/>
                  <a:pt x="9417695" y="3397347"/>
                </a:cubicBezTo>
                <a:cubicBezTo>
                  <a:pt x="9412295" y="3397347"/>
                  <a:pt x="9407911" y="3393026"/>
                  <a:pt x="9407911" y="3387624"/>
                </a:cubicBezTo>
                <a:cubicBezTo>
                  <a:pt x="9407911" y="3382221"/>
                  <a:pt x="9412295" y="3377836"/>
                  <a:pt x="9417695" y="3377836"/>
                </a:cubicBezTo>
                <a:close/>
                <a:moveTo>
                  <a:pt x="9176467" y="3377836"/>
                </a:moveTo>
                <a:cubicBezTo>
                  <a:pt x="9181803" y="3377836"/>
                  <a:pt x="9186187" y="3382285"/>
                  <a:pt x="9186187" y="3387624"/>
                </a:cubicBezTo>
                <a:cubicBezTo>
                  <a:pt x="9186187" y="3392962"/>
                  <a:pt x="9181867" y="3397347"/>
                  <a:pt x="9176467" y="3397347"/>
                </a:cubicBezTo>
                <a:cubicBezTo>
                  <a:pt x="9171066" y="3397347"/>
                  <a:pt x="9166683" y="3393026"/>
                  <a:pt x="9166683" y="3387624"/>
                </a:cubicBezTo>
                <a:cubicBezTo>
                  <a:pt x="9166683" y="3382221"/>
                  <a:pt x="9171066" y="3377836"/>
                  <a:pt x="9176467" y="3377836"/>
                </a:cubicBezTo>
                <a:close/>
                <a:moveTo>
                  <a:pt x="8935237" y="3377836"/>
                </a:moveTo>
                <a:cubicBezTo>
                  <a:pt x="8940574" y="3377836"/>
                  <a:pt x="8944958" y="3382285"/>
                  <a:pt x="8944958" y="3387624"/>
                </a:cubicBezTo>
                <a:cubicBezTo>
                  <a:pt x="8944958" y="3392962"/>
                  <a:pt x="8940638" y="3397347"/>
                  <a:pt x="8935237" y="3397347"/>
                </a:cubicBezTo>
                <a:cubicBezTo>
                  <a:pt x="8929837" y="3397347"/>
                  <a:pt x="8925454" y="3393026"/>
                  <a:pt x="8925454" y="3387624"/>
                </a:cubicBezTo>
                <a:cubicBezTo>
                  <a:pt x="8925454" y="3382221"/>
                  <a:pt x="8929837" y="3377836"/>
                  <a:pt x="8935237" y="3377836"/>
                </a:cubicBezTo>
                <a:close/>
                <a:moveTo>
                  <a:pt x="8694009" y="3377836"/>
                </a:moveTo>
                <a:cubicBezTo>
                  <a:pt x="8699346" y="3377836"/>
                  <a:pt x="8703730" y="3382285"/>
                  <a:pt x="8703730" y="3387624"/>
                </a:cubicBezTo>
                <a:cubicBezTo>
                  <a:pt x="8703730" y="3392962"/>
                  <a:pt x="8699346" y="3397347"/>
                  <a:pt x="8694009" y="3397347"/>
                </a:cubicBezTo>
                <a:cubicBezTo>
                  <a:pt x="8688673" y="3397347"/>
                  <a:pt x="8684289" y="3393026"/>
                  <a:pt x="8684289" y="3387624"/>
                </a:cubicBezTo>
                <a:cubicBezTo>
                  <a:pt x="8684289" y="3382221"/>
                  <a:pt x="8688609" y="3377836"/>
                  <a:pt x="8694009" y="3377836"/>
                </a:cubicBezTo>
                <a:close/>
                <a:moveTo>
                  <a:pt x="8452781" y="3377836"/>
                </a:moveTo>
                <a:cubicBezTo>
                  <a:pt x="8458181" y="3377836"/>
                  <a:pt x="8462566" y="3382285"/>
                  <a:pt x="8462566" y="3387624"/>
                </a:cubicBezTo>
                <a:cubicBezTo>
                  <a:pt x="8462566" y="3392962"/>
                  <a:pt x="8458118" y="3397347"/>
                  <a:pt x="8452781" y="3397347"/>
                </a:cubicBezTo>
                <a:cubicBezTo>
                  <a:pt x="8447445" y="3397347"/>
                  <a:pt x="8443061" y="3393026"/>
                  <a:pt x="8443061" y="3387624"/>
                </a:cubicBezTo>
                <a:cubicBezTo>
                  <a:pt x="8443061" y="3382221"/>
                  <a:pt x="8447381" y="3377836"/>
                  <a:pt x="8452781" y="3377836"/>
                </a:cubicBezTo>
                <a:close/>
                <a:moveTo>
                  <a:pt x="8211553" y="3377836"/>
                </a:moveTo>
                <a:cubicBezTo>
                  <a:pt x="8216889" y="3377836"/>
                  <a:pt x="8221273" y="3382285"/>
                  <a:pt x="8221273" y="3387624"/>
                </a:cubicBezTo>
                <a:cubicBezTo>
                  <a:pt x="8221273" y="3392962"/>
                  <a:pt x="8216953" y="3397347"/>
                  <a:pt x="8211553" y="3397347"/>
                </a:cubicBezTo>
                <a:cubicBezTo>
                  <a:pt x="8206152" y="3397347"/>
                  <a:pt x="8201769" y="3393026"/>
                  <a:pt x="8201769" y="3387624"/>
                </a:cubicBezTo>
                <a:cubicBezTo>
                  <a:pt x="8201769" y="3382221"/>
                  <a:pt x="8206152" y="3377836"/>
                  <a:pt x="8211553" y="3377836"/>
                </a:cubicBezTo>
                <a:close/>
                <a:moveTo>
                  <a:pt x="7970260" y="3377836"/>
                </a:moveTo>
                <a:cubicBezTo>
                  <a:pt x="7975661" y="3377836"/>
                  <a:pt x="7980044" y="3382285"/>
                  <a:pt x="7980044" y="3387624"/>
                </a:cubicBezTo>
                <a:cubicBezTo>
                  <a:pt x="7980044" y="3392962"/>
                  <a:pt x="7975661" y="3397347"/>
                  <a:pt x="7970260" y="3397347"/>
                </a:cubicBezTo>
                <a:cubicBezTo>
                  <a:pt x="7964860" y="3397347"/>
                  <a:pt x="7960477" y="3393026"/>
                  <a:pt x="7960477" y="3387624"/>
                </a:cubicBezTo>
                <a:cubicBezTo>
                  <a:pt x="7960477" y="3382221"/>
                  <a:pt x="7964860" y="3377836"/>
                  <a:pt x="7970260" y="3377836"/>
                </a:cubicBezTo>
                <a:close/>
                <a:moveTo>
                  <a:pt x="7729032" y="3377836"/>
                </a:moveTo>
                <a:cubicBezTo>
                  <a:pt x="7734369" y="3377836"/>
                  <a:pt x="7738753" y="3382285"/>
                  <a:pt x="7738753" y="3387624"/>
                </a:cubicBezTo>
                <a:cubicBezTo>
                  <a:pt x="7738753" y="3392962"/>
                  <a:pt x="7734432" y="3397347"/>
                  <a:pt x="7729032" y="3397347"/>
                </a:cubicBezTo>
                <a:cubicBezTo>
                  <a:pt x="7723632" y="3397347"/>
                  <a:pt x="7719249" y="3393026"/>
                  <a:pt x="7719249" y="3387624"/>
                </a:cubicBezTo>
                <a:cubicBezTo>
                  <a:pt x="7719249" y="3382221"/>
                  <a:pt x="7723632" y="3377836"/>
                  <a:pt x="7729032" y="3377836"/>
                </a:cubicBezTo>
                <a:close/>
                <a:moveTo>
                  <a:pt x="7487803" y="3377836"/>
                </a:moveTo>
                <a:cubicBezTo>
                  <a:pt x="7493139" y="3377836"/>
                  <a:pt x="7497524" y="3382285"/>
                  <a:pt x="7497524" y="3387624"/>
                </a:cubicBezTo>
                <a:cubicBezTo>
                  <a:pt x="7497524" y="3392962"/>
                  <a:pt x="7493203" y="3397347"/>
                  <a:pt x="7487803" y="3397347"/>
                </a:cubicBezTo>
                <a:cubicBezTo>
                  <a:pt x="7482403" y="3397347"/>
                  <a:pt x="7478019" y="3393026"/>
                  <a:pt x="7478019" y="3387624"/>
                </a:cubicBezTo>
                <a:cubicBezTo>
                  <a:pt x="7478019" y="3382221"/>
                  <a:pt x="7482403" y="3377836"/>
                  <a:pt x="7487803" y="3377836"/>
                </a:cubicBezTo>
                <a:close/>
                <a:moveTo>
                  <a:pt x="7246575" y="3377836"/>
                </a:moveTo>
                <a:cubicBezTo>
                  <a:pt x="7251975" y="3377836"/>
                  <a:pt x="7256359" y="3382285"/>
                  <a:pt x="7256359" y="3387624"/>
                </a:cubicBezTo>
                <a:cubicBezTo>
                  <a:pt x="7256359" y="3392962"/>
                  <a:pt x="7251912" y="3397347"/>
                  <a:pt x="7246575" y="3397347"/>
                </a:cubicBezTo>
                <a:cubicBezTo>
                  <a:pt x="7241238" y="3397347"/>
                  <a:pt x="7236855" y="3393026"/>
                  <a:pt x="7236855" y="3387624"/>
                </a:cubicBezTo>
                <a:cubicBezTo>
                  <a:pt x="7236855" y="3382221"/>
                  <a:pt x="7241175" y="3377836"/>
                  <a:pt x="7246575" y="3377836"/>
                </a:cubicBezTo>
                <a:close/>
                <a:moveTo>
                  <a:pt x="7005346" y="3377836"/>
                </a:moveTo>
                <a:cubicBezTo>
                  <a:pt x="7010746" y="3377836"/>
                  <a:pt x="7015130" y="3382285"/>
                  <a:pt x="7015130" y="3387624"/>
                </a:cubicBezTo>
                <a:cubicBezTo>
                  <a:pt x="7015130" y="3392962"/>
                  <a:pt x="7010683" y="3397347"/>
                  <a:pt x="7005346" y="3397347"/>
                </a:cubicBezTo>
                <a:cubicBezTo>
                  <a:pt x="7000009" y="3397347"/>
                  <a:pt x="6995626" y="3393026"/>
                  <a:pt x="6995626" y="3387624"/>
                </a:cubicBezTo>
                <a:cubicBezTo>
                  <a:pt x="6995626" y="3382221"/>
                  <a:pt x="6999946" y="3377836"/>
                  <a:pt x="7005346" y="3377836"/>
                </a:cubicBezTo>
                <a:close/>
                <a:moveTo>
                  <a:pt x="6764118" y="3377836"/>
                </a:moveTo>
                <a:cubicBezTo>
                  <a:pt x="6769518" y="3377836"/>
                  <a:pt x="6773902" y="3382285"/>
                  <a:pt x="6773902" y="3387624"/>
                </a:cubicBezTo>
                <a:cubicBezTo>
                  <a:pt x="6773902" y="3392962"/>
                  <a:pt x="6769518" y="3397347"/>
                  <a:pt x="6764118" y="3397347"/>
                </a:cubicBezTo>
                <a:cubicBezTo>
                  <a:pt x="6758718" y="3397347"/>
                  <a:pt x="6754335" y="3393026"/>
                  <a:pt x="6754335" y="3387624"/>
                </a:cubicBezTo>
                <a:cubicBezTo>
                  <a:pt x="6754335" y="3382221"/>
                  <a:pt x="6758718" y="3377836"/>
                  <a:pt x="6764118" y="3377836"/>
                </a:cubicBezTo>
                <a:close/>
                <a:moveTo>
                  <a:pt x="6522889" y="3377836"/>
                </a:moveTo>
                <a:cubicBezTo>
                  <a:pt x="6528225" y="3377836"/>
                  <a:pt x="6532610" y="3382285"/>
                  <a:pt x="6532610" y="3387624"/>
                </a:cubicBezTo>
                <a:cubicBezTo>
                  <a:pt x="6532610" y="3392962"/>
                  <a:pt x="6528289" y="3397347"/>
                  <a:pt x="6522889" y="3397347"/>
                </a:cubicBezTo>
                <a:cubicBezTo>
                  <a:pt x="6517489" y="3397347"/>
                  <a:pt x="6513105" y="3393026"/>
                  <a:pt x="6513105" y="3387624"/>
                </a:cubicBezTo>
                <a:cubicBezTo>
                  <a:pt x="6513105" y="3382221"/>
                  <a:pt x="6517489" y="3377836"/>
                  <a:pt x="6522889" y="3377836"/>
                </a:cubicBezTo>
                <a:close/>
                <a:moveTo>
                  <a:pt x="6281661" y="3377836"/>
                </a:moveTo>
                <a:cubicBezTo>
                  <a:pt x="6286997" y="3377836"/>
                  <a:pt x="6291381" y="3382285"/>
                  <a:pt x="6291381" y="3387624"/>
                </a:cubicBezTo>
                <a:cubicBezTo>
                  <a:pt x="6291381" y="3392962"/>
                  <a:pt x="6287061" y="3397347"/>
                  <a:pt x="6281661" y="3397347"/>
                </a:cubicBezTo>
                <a:cubicBezTo>
                  <a:pt x="6276261" y="3397347"/>
                  <a:pt x="6271877" y="3393026"/>
                  <a:pt x="6271877" y="3387624"/>
                </a:cubicBezTo>
                <a:cubicBezTo>
                  <a:pt x="6271877" y="3382221"/>
                  <a:pt x="6276261" y="3377836"/>
                  <a:pt x="6281661" y="3377836"/>
                </a:cubicBezTo>
                <a:close/>
                <a:moveTo>
                  <a:pt x="6040432" y="3377836"/>
                </a:moveTo>
                <a:cubicBezTo>
                  <a:pt x="6045832" y="3377836"/>
                  <a:pt x="6050216" y="3382285"/>
                  <a:pt x="6050216" y="3387624"/>
                </a:cubicBezTo>
                <a:cubicBezTo>
                  <a:pt x="6050216" y="3392962"/>
                  <a:pt x="6045769" y="3397347"/>
                  <a:pt x="6040432" y="3397347"/>
                </a:cubicBezTo>
                <a:cubicBezTo>
                  <a:pt x="6035095" y="3397347"/>
                  <a:pt x="6030712" y="3393026"/>
                  <a:pt x="6030712" y="3387624"/>
                </a:cubicBezTo>
                <a:cubicBezTo>
                  <a:pt x="6030712" y="3382221"/>
                  <a:pt x="6035032" y="3377836"/>
                  <a:pt x="6040432" y="3377836"/>
                </a:cubicBezTo>
                <a:close/>
                <a:moveTo>
                  <a:pt x="5799205" y="3377836"/>
                </a:moveTo>
                <a:cubicBezTo>
                  <a:pt x="5804606" y="3377836"/>
                  <a:pt x="5808989" y="3382285"/>
                  <a:pt x="5808989" y="3387624"/>
                </a:cubicBezTo>
                <a:cubicBezTo>
                  <a:pt x="5808989" y="3392962"/>
                  <a:pt x="5804542" y="3397347"/>
                  <a:pt x="5799205" y="3397347"/>
                </a:cubicBezTo>
                <a:cubicBezTo>
                  <a:pt x="5793870" y="3397347"/>
                  <a:pt x="5789486" y="3393026"/>
                  <a:pt x="5789486" y="3387624"/>
                </a:cubicBezTo>
                <a:cubicBezTo>
                  <a:pt x="5789486" y="3382221"/>
                  <a:pt x="5793806" y="3377836"/>
                  <a:pt x="5799205" y="3377836"/>
                </a:cubicBezTo>
                <a:close/>
                <a:moveTo>
                  <a:pt x="5557991" y="3377836"/>
                </a:moveTo>
                <a:cubicBezTo>
                  <a:pt x="5563392" y="3377836"/>
                  <a:pt x="5567774" y="3382285"/>
                  <a:pt x="5567774" y="3387624"/>
                </a:cubicBezTo>
                <a:cubicBezTo>
                  <a:pt x="5567774" y="3392962"/>
                  <a:pt x="5563392" y="3397347"/>
                  <a:pt x="5557991" y="3397347"/>
                </a:cubicBezTo>
                <a:cubicBezTo>
                  <a:pt x="5552592" y="3397347"/>
                  <a:pt x="5548208" y="3393026"/>
                  <a:pt x="5548208" y="3387624"/>
                </a:cubicBezTo>
                <a:cubicBezTo>
                  <a:pt x="5548208" y="3382221"/>
                  <a:pt x="5552592" y="3377836"/>
                  <a:pt x="5557991" y="3377836"/>
                </a:cubicBezTo>
                <a:close/>
                <a:moveTo>
                  <a:pt x="5316710" y="3377836"/>
                </a:moveTo>
                <a:cubicBezTo>
                  <a:pt x="5322044" y="3377836"/>
                  <a:pt x="5326429" y="3382285"/>
                  <a:pt x="5326429" y="3387624"/>
                </a:cubicBezTo>
                <a:cubicBezTo>
                  <a:pt x="5326429" y="3392962"/>
                  <a:pt x="5322105" y="3397347"/>
                  <a:pt x="5316710" y="3397347"/>
                </a:cubicBezTo>
                <a:cubicBezTo>
                  <a:pt x="5311314" y="3397347"/>
                  <a:pt x="5306924" y="3393026"/>
                  <a:pt x="5306924" y="3387624"/>
                </a:cubicBezTo>
                <a:cubicBezTo>
                  <a:pt x="5306924" y="3382221"/>
                  <a:pt x="5311314" y="3377836"/>
                  <a:pt x="5316710" y="3377836"/>
                </a:cubicBezTo>
                <a:close/>
                <a:moveTo>
                  <a:pt x="5075486" y="3377836"/>
                </a:moveTo>
                <a:cubicBezTo>
                  <a:pt x="5080820" y="3377836"/>
                  <a:pt x="5085202" y="3382285"/>
                  <a:pt x="5085202" y="3387624"/>
                </a:cubicBezTo>
                <a:cubicBezTo>
                  <a:pt x="5085202" y="3392962"/>
                  <a:pt x="5080883" y="3397347"/>
                  <a:pt x="5075486" y="3397347"/>
                </a:cubicBezTo>
                <a:cubicBezTo>
                  <a:pt x="5070087" y="3397347"/>
                  <a:pt x="5065705" y="3393026"/>
                  <a:pt x="5065705" y="3387624"/>
                </a:cubicBezTo>
                <a:cubicBezTo>
                  <a:pt x="5065705" y="3382221"/>
                  <a:pt x="5070087" y="3377836"/>
                  <a:pt x="5075486" y="3377836"/>
                </a:cubicBezTo>
                <a:close/>
                <a:moveTo>
                  <a:pt x="4834252" y="3377836"/>
                </a:moveTo>
                <a:cubicBezTo>
                  <a:pt x="4839658" y="3377836"/>
                  <a:pt x="4844040" y="3382285"/>
                  <a:pt x="4844040" y="3387624"/>
                </a:cubicBezTo>
                <a:cubicBezTo>
                  <a:pt x="4844040" y="3392962"/>
                  <a:pt x="4839595" y="3397347"/>
                  <a:pt x="4834252" y="3397347"/>
                </a:cubicBezTo>
                <a:cubicBezTo>
                  <a:pt x="4828915" y="3397347"/>
                  <a:pt x="4824534" y="3393026"/>
                  <a:pt x="4824534" y="3387624"/>
                </a:cubicBezTo>
                <a:cubicBezTo>
                  <a:pt x="4824534" y="3382221"/>
                  <a:pt x="4828853" y="3377836"/>
                  <a:pt x="4834252" y="3377836"/>
                </a:cubicBezTo>
                <a:close/>
                <a:moveTo>
                  <a:pt x="4593019" y="3377836"/>
                </a:moveTo>
                <a:cubicBezTo>
                  <a:pt x="4598416" y="3377836"/>
                  <a:pt x="4602795" y="3382285"/>
                  <a:pt x="4602795" y="3387624"/>
                </a:cubicBezTo>
                <a:cubicBezTo>
                  <a:pt x="4602795" y="3392962"/>
                  <a:pt x="4598353" y="3397347"/>
                  <a:pt x="4593019" y="3397347"/>
                </a:cubicBezTo>
                <a:cubicBezTo>
                  <a:pt x="4587686" y="3397347"/>
                  <a:pt x="4583304" y="3393026"/>
                  <a:pt x="4583304" y="3387624"/>
                </a:cubicBezTo>
                <a:cubicBezTo>
                  <a:pt x="4583304" y="3382221"/>
                  <a:pt x="4587622" y="3377836"/>
                  <a:pt x="4593019" y="3377836"/>
                </a:cubicBezTo>
                <a:close/>
                <a:moveTo>
                  <a:pt x="4351806" y="3377836"/>
                </a:moveTo>
                <a:cubicBezTo>
                  <a:pt x="4357195" y="3377836"/>
                  <a:pt x="4361580" y="3382285"/>
                  <a:pt x="4361580" y="3387624"/>
                </a:cubicBezTo>
                <a:cubicBezTo>
                  <a:pt x="4361580" y="3392962"/>
                  <a:pt x="4357195" y="3397347"/>
                  <a:pt x="4351806" y="3397347"/>
                </a:cubicBezTo>
                <a:cubicBezTo>
                  <a:pt x="4346397" y="3397347"/>
                  <a:pt x="4342006" y="3393026"/>
                  <a:pt x="4342006" y="3387624"/>
                </a:cubicBezTo>
                <a:cubicBezTo>
                  <a:pt x="4342006" y="3382221"/>
                  <a:pt x="4346397" y="3377836"/>
                  <a:pt x="4351806" y="3377836"/>
                </a:cubicBezTo>
                <a:close/>
                <a:moveTo>
                  <a:pt x="4110581" y="3377836"/>
                </a:moveTo>
                <a:cubicBezTo>
                  <a:pt x="4115984" y="3377836"/>
                  <a:pt x="4120362" y="3382285"/>
                  <a:pt x="4120362" y="3387624"/>
                </a:cubicBezTo>
                <a:cubicBezTo>
                  <a:pt x="4120362" y="3392962"/>
                  <a:pt x="4115984" y="3397347"/>
                  <a:pt x="4110581" y="3397347"/>
                </a:cubicBezTo>
                <a:cubicBezTo>
                  <a:pt x="4105180" y="3397347"/>
                  <a:pt x="4100799" y="3393026"/>
                  <a:pt x="4100799" y="3387624"/>
                </a:cubicBezTo>
                <a:cubicBezTo>
                  <a:pt x="4100799" y="3382221"/>
                  <a:pt x="4105180" y="3377836"/>
                  <a:pt x="4110581" y="3377836"/>
                </a:cubicBezTo>
                <a:close/>
                <a:moveTo>
                  <a:pt x="3869431" y="3377836"/>
                </a:moveTo>
                <a:cubicBezTo>
                  <a:pt x="3874765" y="3377836"/>
                  <a:pt x="3879149" y="3382285"/>
                  <a:pt x="3879149" y="3387624"/>
                </a:cubicBezTo>
                <a:cubicBezTo>
                  <a:pt x="3879149" y="3392962"/>
                  <a:pt x="3874828" y="3397347"/>
                  <a:pt x="3869431" y="3397347"/>
                </a:cubicBezTo>
                <a:cubicBezTo>
                  <a:pt x="3864030" y="3397347"/>
                  <a:pt x="3859648" y="3393026"/>
                  <a:pt x="3859648" y="3387624"/>
                </a:cubicBezTo>
                <a:cubicBezTo>
                  <a:pt x="3859648" y="3382221"/>
                  <a:pt x="3864030" y="3377836"/>
                  <a:pt x="3869431" y="3377836"/>
                </a:cubicBezTo>
                <a:close/>
                <a:moveTo>
                  <a:pt x="3628212" y="3377836"/>
                </a:moveTo>
                <a:cubicBezTo>
                  <a:pt x="3633533" y="3377836"/>
                  <a:pt x="3637936" y="3382285"/>
                  <a:pt x="3637936" y="3387624"/>
                </a:cubicBezTo>
                <a:cubicBezTo>
                  <a:pt x="3637936" y="3392962"/>
                  <a:pt x="3633597" y="3397347"/>
                  <a:pt x="3628212" y="3397347"/>
                </a:cubicBezTo>
                <a:cubicBezTo>
                  <a:pt x="3622814" y="3397347"/>
                  <a:pt x="3618430" y="3393026"/>
                  <a:pt x="3618430" y="3387624"/>
                </a:cubicBezTo>
                <a:cubicBezTo>
                  <a:pt x="3618430" y="3382221"/>
                  <a:pt x="3622814" y="3377836"/>
                  <a:pt x="3628212" y="3377836"/>
                </a:cubicBezTo>
                <a:close/>
                <a:moveTo>
                  <a:pt x="3386958" y="3377836"/>
                </a:moveTo>
                <a:cubicBezTo>
                  <a:pt x="3392359" y="3377836"/>
                  <a:pt x="3396744" y="3382285"/>
                  <a:pt x="3396744" y="3387624"/>
                </a:cubicBezTo>
                <a:cubicBezTo>
                  <a:pt x="3396744" y="3392962"/>
                  <a:pt x="3392296" y="3397347"/>
                  <a:pt x="3386958" y="3397347"/>
                </a:cubicBezTo>
                <a:cubicBezTo>
                  <a:pt x="3381621" y="3397347"/>
                  <a:pt x="3377236" y="3393026"/>
                  <a:pt x="3377236" y="3387624"/>
                </a:cubicBezTo>
                <a:cubicBezTo>
                  <a:pt x="3377236" y="3382221"/>
                  <a:pt x="3381557" y="3377836"/>
                  <a:pt x="3386958" y="3377836"/>
                </a:cubicBezTo>
                <a:close/>
                <a:moveTo>
                  <a:pt x="3145751" y="3377836"/>
                </a:moveTo>
                <a:cubicBezTo>
                  <a:pt x="3151149" y="3377836"/>
                  <a:pt x="3155533" y="3382285"/>
                  <a:pt x="3155533" y="3387624"/>
                </a:cubicBezTo>
                <a:cubicBezTo>
                  <a:pt x="3155533" y="3392962"/>
                  <a:pt x="3151086" y="3397347"/>
                  <a:pt x="3145751" y="3397347"/>
                </a:cubicBezTo>
                <a:cubicBezTo>
                  <a:pt x="3140416" y="3397347"/>
                  <a:pt x="3136032" y="3393026"/>
                  <a:pt x="3136032" y="3387624"/>
                </a:cubicBezTo>
                <a:cubicBezTo>
                  <a:pt x="3136032" y="3382221"/>
                  <a:pt x="3140351" y="3377836"/>
                  <a:pt x="3145751" y="3377836"/>
                </a:cubicBezTo>
                <a:close/>
                <a:moveTo>
                  <a:pt x="2904573" y="3377836"/>
                </a:moveTo>
                <a:cubicBezTo>
                  <a:pt x="2909972" y="3377836"/>
                  <a:pt x="2914355" y="3382285"/>
                  <a:pt x="2914355" y="3387624"/>
                </a:cubicBezTo>
                <a:cubicBezTo>
                  <a:pt x="2914355" y="3392962"/>
                  <a:pt x="2909972" y="3397347"/>
                  <a:pt x="2904573" y="3397347"/>
                </a:cubicBezTo>
                <a:cubicBezTo>
                  <a:pt x="2899174" y="3397347"/>
                  <a:pt x="2894791" y="3393026"/>
                  <a:pt x="2894791" y="3387624"/>
                </a:cubicBezTo>
                <a:cubicBezTo>
                  <a:pt x="2894791" y="3382221"/>
                  <a:pt x="2899174" y="3377836"/>
                  <a:pt x="2904573" y="3377836"/>
                </a:cubicBezTo>
                <a:close/>
                <a:moveTo>
                  <a:pt x="2663275" y="3377836"/>
                </a:moveTo>
                <a:cubicBezTo>
                  <a:pt x="2668611" y="3377836"/>
                  <a:pt x="2672998" y="3382285"/>
                  <a:pt x="2672998" y="3387624"/>
                </a:cubicBezTo>
                <a:cubicBezTo>
                  <a:pt x="2672998" y="3392962"/>
                  <a:pt x="2668675" y="3397347"/>
                  <a:pt x="2663275" y="3397347"/>
                </a:cubicBezTo>
                <a:cubicBezTo>
                  <a:pt x="2657876" y="3397347"/>
                  <a:pt x="2653492" y="3393026"/>
                  <a:pt x="2653492" y="3387624"/>
                </a:cubicBezTo>
                <a:cubicBezTo>
                  <a:pt x="2653492" y="3382221"/>
                  <a:pt x="2657876" y="3377836"/>
                  <a:pt x="2663275" y="3377836"/>
                </a:cubicBezTo>
                <a:close/>
                <a:moveTo>
                  <a:pt x="2422037" y="3377836"/>
                </a:moveTo>
                <a:cubicBezTo>
                  <a:pt x="2427372" y="3377836"/>
                  <a:pt x="2431754" y="3382285"/>
                  <a:pt x="2431754" y="3387624"/>
                </a:cubicBezTo>
                <a:cubicBezTo>
                  <a:pt x="2431754" y="3392962"/>
                  <a:pt x="2427435" y="3397347"/>
                  <a:pt x="2422037" y="3397347"/>
                </a:cubicBezTo>
                <a:cubicBezTo>
                  <a:pt x="2416639" y="3397347"/>
                  <a:pt x="2412257" y="3393026"/>
                  <a:pt x="2412257" y="3387624"/>
                </a:cubicBezTo>
                <a:cubicBezTo>
                  <a:pt x="2412257" y="3382221"/>
                  <a:pt x="2416639" y="3377836"/>
                  <a:pt x="2422037" y="3377836"/>
                </a:cubicBezTo>
                <a:close/>
                <a:moveTo>
                  <a:pt x="2180788" y="3377836"/>
                </a:moveTo>
                <a:cubicBezTo>
                  <a:pt x="2186189" y="3377836"/>
                  <a:pt x="2190580" y="3382285"/>
                  <a:pt x="2190580" y="3387624"/>
                </a:cubicBezTo>
                <a:cubicBezTo>
                  <a:pt x="2190580" y="3392962"/>
                  <a:pt x="2186136" y="3397347"/>
                  <a:pt x="2180788" y="3397347"/>
                </a:cubicBezTo>
                <a:cubicBezTo>
                  <a:pt x="2175475" y="3397347"/>
                  <a:pt x="2171085" y="3393026"/>
                  <a:pt x="2171085" y="3387624"/>
                </a:cubicBezTo>
                <a:cubicBezTo>
                  <a:pt x="2171085" y="3382221"/>
                  <a:pt x="2175412" y="3377836"/>
                  <a:pt x="2180788" y="3377836"/>
                </a:cubicBezTo>
                <a:close/>
                <a:moveTo>
                  <a:pt x="1939582" y="3377836"/>
                </a:moveTo>
                <a:cubicBezTo>
                  <a:pt x="1944980" y="3377836"/>
                  <a:pt x="1949365" y="3382285"/>
                  <a:pt x="1949365" y="3387624"/>
                </a:cubicBezTo>
                <a:cubicBezTo>
                  <a:pt x="1949365" y="3392962"/>
                  <a:pt x="1944920" y="3397347"/>
                  <a:pt x="1939582" y="3397347"/>
                </a:cubicBezTo>
                <a:cubicBezTo>
                  <a:pt x="1934245" y="3397347"/>
                  <a:pt x="1929861" y="3393026"/>
                  <a:pt x="1929861" y="3387624"/>
                </a:cubicBezTo>
                <a:cubicBezTo>
                  <a:pt x="1929861" y="3382221"/>
                  <a:pt x="1934181" y="3377836"/>
                  <a:pt x="1939582" y="3377836"/>
                </a:cubicBezTo>
                <a:close/>
                <a:moveTo>
                  <a:pt x="1698332" y="3377836"/>
                </a:moveTo>
                <a:cubicBezTo>
                  <a:pt x="1703733" y="3377836"/>
                  <a:pt x="1708118" y="3382285"/>
                  <a:pt x="1708118" y="3387624"/>
                </a:cubicBezTo>
                <a:cubicBezTo>
                  <a:pt x="1708118" y="3392962"/>
                  <a:pt x="1703733" y="3397347"/>
                  <a:pt x="1698332" y="3397347"/>
                </a:cubicBezTo>
                <a:cubicBezTo>
                  <a:pt x="1692931" y="3397347"/>
                  <a:pt x="1688547" y="3393026"/>
                  <a:pt x="1688547" y="3387624"/>
                </a:cubicBezTo>
                <a:cubicBezTo>
                  <a:pt x="1688547" y="3382221"/>
                  <a:pt x="1692931" y="3377836"/>
                  <a:pt x="1698332" y="3377836"/>
                </a:cubicBezTo>
                <a:close/>
                <a:moveTo>
                  <a:pt x="1457107" y="3377836"/>
                </a:moveTo>
                <a:cubicBezTo>
                  <a:pt x="1462443" y="3377836"/>
                  <a:pt x="1466827" y="3382285"/>
                  <a:pt x="1466827" y="3387624"/>
                </a:cubicBezTo>
                <a:cubicBezTo>
                  <a:pt x="1466827" y="3392962"/>
                  <a:pt x="1462507" y="3397347"/>
                  <a:pt x="1457107" y="3397347"/>
                </a:cubicBezTo>
                <a:cubicBezTo>
                  <a:pt x="1451707" y="3397347"/>
                  <a:pt x="1447323" y="3393026"/>
                  <a:pt x="1447323" y="3387624"/>
                </a:cubicBezTo>
                <a:cubicBezTo>
                  <a:pt x="1447323" y="3382221"/>
                  <a:pt x="1451707" y="3377836"/>
                  <a:pt x="1457107" y="3377836"/>
                </a:cubicBezTo>
                <a:close/>
                <a:moveTo>
                  <a:pt x="1215886" y="3377836"/>
                </a:moveTo>
                <a:cubicBezTo>
                  <a:pt x="1221286" y="3377836"/>
                  <a:pt x="1225670" y="3382285"/>
                  <a:pt x="1225670" y="3387624"/>
                </a:cubicBezTo>
                <a:cubicBezTo>
                  <a:pt x="1225670" y="3392962"/>
                  <a:pt x="1221223" y="3397347"/>
                  <a:pt x="1215886" y="3397347"/>
                </a:cubicBezTo>
                <a:cubicBezTo>
                  <a:pt x="1210550" y="3397347"/>
                  <a:pt x="1206166" y="3393026"/>
                  <a:pt x="1206166" y="3387624"/>
                </a:cubicBezTo>
                <a:cubicBezTo>
                  <a:pt x="1206166" y="3382221"/>
                  <a:pt x="1210486" y="3377836"/>
                  <a:pt x="1215886" y="3377836"/>
                </a:cubicBezTo>
                <a:close/>
                <a:moveTo>
                  <a:pt x="974666" y="3377836"/>
                </a:moveTo>
                <a:cubicBezTo>
                  <a:pt x="980065" y="3377836"/>
                  <a:pt x="984449" y="3382285"/>
                  <a:pt x="984449" y="3387624"/>
                </a:cubicBezTo>
                <a:cubicBezTo>
                  <a:pt x="984449" y="3392962"/>
                  <a:pt x="980003" y="3397347"/>
                  <a:pt x="974666" y="3397347"/>
                </a:cubicBezTo>
                <a:cubicBezTo>
                  <a:pt x="969330" y="3397347"/>
                  <a:pt x="964946" y="3393026"/>
                  <a:pt x="964946" y="3387624"/>
                </a:cubicBezTo>
                <a:cubicBezTo>
                  <a:pt x="964946" y="3382221"/>
                  <a:pt x="969266" y="3377836"/>
                  <a:pt x="974666" y="3377836"/>
                </a:cubicBezTo>
                <a:close/>
                <a:moveTo>
                  <a:pt x="733446" y="3377836"/>
                </a:moveTo>
                <a:cubicBezTo>
                  <a:pt x="738782" y="3377836"/>
                  <a:pt x="743165" y="3382285"/>
                  <a:pt x="743165" y="3387624"/>
                </a:cubicBezTo>
                <a:cubicBezTo>
                  <a:pt x="743165" y="3392962"/>
                  <a:pt x="738846" y="3397347"/>
                  <a:pt x="733446" y="3397347"/>
                </a:cubicBezTo>
                <a:cubicBezTo>
                  <a:pt x="728046" y="3397347"/>
                  <a:pt x="723662" y="3393026"/>
                  <a:pt x="723662" y="3387624"/>
                </a:cubicBezTo>
                <a:cubicBezTo>
                  <a:pt x="723662" y="3382221"/>
                  <a:pt x="728046" y="3377836"/>
                  <a:pt x="733446" y="3377836"/>
                </a:cubicBezTo>
                <a:close/>
                <a:moveTo>
                  <a:pt x="492225" y="3377836"/>
                </a:moveTo>
                <a:cubicBezTo>
                  <a:pt x="497561" y="3377836"/>
                  <a:pt x="501945" y="3382285"/>
                  <a:pt x="501945" y="3387624"/>
                </a:cubicBezTo>
                <a:cubicBezTo>
                  <a:pt x="501945" y="3392962"/>
                  <a:pt x="497625" y="3397347"/>
                  <a:pt x="492225" y="3397347"/>
                </a:cubicBezTo>
                <a:cubicBezTo>
                  <a:pt x="486825" y="3397347"/>
                  <a:pt x="482441" y="3393026"/>
                  <a:pt x="482441" y="3387624"/>
                </a:cubicBezTo>
                <a:cubicBezTo>
                  <a:pt x="482441" y="3382221"/>
                  <a:pt x="486825" y="3377836"/>
                  <a:pt x="492225" y="3377836"/>
                </a:cubicBezTo>
                <a:close/>
                <a:moveTo>
                  <a:pt x="251005" y="3377836"/>
                </a:moveTo>
                <a:cubicBezTo>
                  <a:pt x="256405" y="3377836"/>
                  <a:pt x="260789" y="3382285"/>
                  <a:pt x="260789" y="3387624"/>
                </a:cubicBezTo>
                <a:cubicBezTo>
                  <a:pt x="260789" y="3392962"/>
                  <a:pt x="256342" y="3397347"/>
                  <a:pt x="251005" y="3397347"/>
                </a:cubicBezTo>
                <a:cubicBezTo>
                  <a:pt x="245669" y="3397347"/>
                  <a:pt x="241285" y="3393026"/>
                  <a:pt x="241285" y="3387624"/>
                </a:cubicBezTo>
                <a:cubicBezTo>
                  <a:pt x="241285" y="3382221"/>
                  <a:pt x="245605" y="3377836"/>
                  <a:pt x="251005" y="3377836"/>
                </a:cubicBezTo>
                <a:close/>
                <a:moveTo>
                  <a:pt x="9722" y="3377836"/>
                </a:moveTo>
                <a:cubicBezTo>
                  <a:pt x="15122" y="3377836"/>
                  <a:pt x="19506" y="3382285"/>
                  <a:pt x="19506" y="3387624"/>
                </a:cubicBezTo>
                <a:cubicBezTo>
                  <a:pt x="19506" y="3392962"/>
                  <a:pt x="15059" y="3397347"/>
                  <a:pt x="9722" y="3397347"/>
                </a:cubicBezTo>
                <a:cubicBezTo>
                  <a:pt x="4386" y="3397347"/>
                  <a:pt x="2" y="3393026"/>
                  <a:pt x="2" y="3387624"/>
                </a:cubicBezTo>
                <a:cubicBezTo>
                  <a:pt x="2" y="3382221"/>
                  <a:pt x="4322" y="3377836"/>
                  <a:pt x="9722" y="3377836"/>
                </a:cubicBezTo>
                <a:close/>
                <a:moveTo>
                  <a:pt x="9649203" y="3136585"/>
                </a:moveTo>
                <a:cubicBezTo>
                  <a:pt x="9654540" y="3136585"/>
                  <a:pt x="9658923" y="3141033"/>
                  <a:pt x="9658923" y="3146371"/>
                </a:cubicBezTo>
                <a:cubicBezTo>
                  <a:pt x="9658923" y="3151710"/>
                  <a:pt x="9654540" y="3156095"/>
                  <a:pt x="9649203" y="3156095"/>
                </a:cubicBezTo>
                <a:cubicBezTo>
                  <a:pt x="9643866" y="3156095"/>
                  <a:pt x="9639483" y="3151775"/>
                  <a:pt x="9639483" y="3146371"/>
                </a:cubicBezTo>
                <a:cubicBezTo>
                  <a:pt x="9639483" y="3140969"/>
                  <a:pt x="9643803" y="3136585"/>
                  <a:pt x="9649203" y="3136585"/>
                </a:cubicBezTo>
                <a:close/>
                <a:moveTo>
                  <a:pt x="11820259" y="3136584"/>
                </a:moveTo>
                <a:cubicBezTo>
                  <a:pt x="11825659" y="3136584"/>
                  <a:pt x="11830043" y="3141033"/>
                  <a:pt x="11830043" y="3146371"/>
                </a:cubicBezTo>
                <a:cubicBezTo>
                  <a:pt x="11830043" y="3151710"/>
                  <a:pt x="11825596" y="3156095"/>
                  <a:pt x="11820259" y="3156095"/>
                </a:cubicBezTo>
                <a:cubicBezTo>
                  <a:pt x="11814922" y="3156095"/>
                  <a:pt x="11810539" y="3151775"/>
                  <a:pt x="11810539" y="3146371"/>
                </a:cubicBezTo>
                <a:cubicBezTo>
                  <a:pt x="11810539" y="3140969"/>
                  <a:pt x="11814859" y="3136584"/>
                  <a:pt x="11820259" y="3136584"/>
                </a:cubicBezTo>
                <a:close/>
                <a:moveTo>
                  <a:pt x="11579030" y="3136584"/>
                </a:moveTo>
                <a:cubicBezTo>
                  <a:pt x="11584430" y="3136584"/>
                  <a:pt x="11588815" y="3141033"/>
                  <a:pt x="11588815" y="3146371"/>
                </a:cubicBezTo>
                <a:cubicBezTo>
                  <a:pt x="11588815" y="3151710"/>
                  <a:pt x="11584367" y="3156095"/>
                  <a:pt x="11579030" y="3156095"/>
                </a:cubicBezTo>
                <a:cubicBezTo>
                  <a:pt x="11573694" y="3156095"/>
                  <a:pt x="11569310" y="3151775"/>
                  <a:pt x="11569310" y="3146371"/>
                </a:cubicBezTo>
                <a:cubicBezTo>
                  <a:pt x="11569310" y="3140969"/>
                  <a:pt x="11573630" y="3136584"/>
                  <a:pt x="11579030" y="3136584"/>
                </a:cubicBezTo>
                <a:close/>
                <a:moveTo>
                  <a:pt x="11337802" y="3136584"/>
                </a:moveTo>
                <a:cubicBezTo>
                  <a:pt x="11343202" y="3136584"/>
                  <a:pt x="11347587" y="3141033"/>
                  <a:pt x="11347587" y="3146371"/>
                </a:cubicBezTo>
                <a:cubicBezTo>
                  <a:pt x="11347587" y="3151710"/>
                  <a:pt x="11343139" y="3156095"/>
                  <a:pt x="11337802" y="3156095"/>
                </a:cubicBezTo>
                <a:cubicBezTo>
                  <a:pt x="11332466" y="3156095"/>
                  <a:pt x="11328082" y="3151775"/>
                  <a:pt x="11328082" y="3146371"/>
                </a:cubicBezTo>
                <a:cubicBezTo>
                  <a:pt x="11328082" y="3140969"/>
                  <a:pt x="11332402" y="3136584"/>
                  <a:pt x="11337802" y="3136584"/>
                </a:cubicBezTo>
                <a:close/>
                <a:moveTo>
                  <a:pt x="11096574" y="3136584"/>
                </a:moveTo>
                <a:cubicBezTo>
                  <a:pt x="11101910" y="3136584"/>
                  <a:pt x="11106294" y="3141033"/>
                  <a:pt x="11106294" y="3146371"/>
                </a:cubicBezTo>
                <a:cubicBezTo>
                  <a:pt x="11106294" y="3151710"/>
                  <a:pt x="11101974" y="3156095"/>
                  <a:pt x="11096574" y="3156095"/>
                </a:cubicBezTo>
                <a:cubicBezTo>
                  <a:pt x="11091174" y="3156095"/>
                  <a:pt x="11086790" y="3151775"/>
                  <a:pt x="11086790" y="3146371"/>
                </a:cubicBezTo>
                <a:cubicBezTo>
                  <a:pt x="11086790" y="3140969"/>
                  <a:pt x="11091174" y="3136584"/>
                  <a:pt x="11096574" y="3136584"/>
                </a:cubicBezTo>
                <a:close/>
                <a:moveTo>
                  <a:pt x="10855345" y="3136584"/>
                </a:moveTo>
                <a:cubicBezTo>
                  <a:pt x="10860682" y="3136584"/>
                  <a:pt x="10865065" y="3141033"/>
                  <a:pt x="10865065" y="3146371"/>
                </a:cubicBezTo>
                <a:cubicBezTo>
                  <a:pt x="10865065" y="3151710"/>
                  <a:pt x="10860682" y="3156095"/>
                  <a:pt x="10855345" y="3156095"/>
                </a:cubicBezTo>
                <a:cubicBezTo>
                  <a:pt x="10850008" y="3156095"/>
                  <a:pt x="10845625" y="3151775"/>
                  <a:pt x="10845625" y="3146371"/>
                </a:cubicBezTo>
                <a:cubicBezTo>
                  <a:pt x="10845625" y="3140969"/>
                  <a:pt x="10849945" y="3136584"/>
                  <a:pt x="10855345" y="3136584"/>
                </a:cubicBezTo>
                <a:close/>
                <a:moveTo>
                  <a:pt x="10614116" y="3136584"/>
                </a:moveTo>
                <a:cubicBezTo>
                  <a:pt x="10619516" y="3136584"/>
                  <a:pt x="10623901" y="3141033"/>
                  <a:pt x="10623901" y="3146371"/>
                </a:cubicBezTo>
                <a:cubicBezTo>
                  <a:pt x="10623901" y="3151710"/>
                  <a:pt x="10619454" y="3156095"/>
                  <a:pt x="10614116" y="3156095"/>
                </a:cubicBezTo>
                <a:cubicBezTo>
                  <a:pt x="10608780" y="3156095"/>
                  <a:pt x="10604396" y="3151775"/>
                  <a:pt x="10604396" y="3146371"/>
                </a:cubicBezTo>
                <a:cubicBezTo>
                  <a:pt x="10604396" y="3140969"/>
                  <a:pt x="10608716" y="3136584"/>
                  <a:pt x="10614116" y="3136584"/>
                </a:cubicBezTo>
                <a:close/>
                <a:moveTo>
                  <a:pt x="10372888" y="3136584"/>
                </a:moveTo>
                <a:cubicBezTo>
                  <a:pt x="10378288" y="3136584"/>
                  <a:pt x="10382673" y="3141033"/>
                  <a:pt x="10382673" y="3146371"/>
                </a:cubicBezTo>
                <a:cubicBezTo>
                  <a:pt x="10382673" y="3151710"/>
                  <a:pt x="10378225" y="3156095"/>
                  <a:pt x="10372888" y="3156095"/>
                </a:cubicBezTo>
                <a:cubicBezTo>
                  <a:pt x="10367552" y="3156095"/>
                  <a:pt x="10363168" y="3151775"/>
                  <a:pt x="10363168" y="3146371"/>
                </a:cubicBezTo>
                <a:cubicBezTo>
                  <a:pt x="10363168" y="3140969"/>
                  <a:pt x="10367488" y="3136584"/>
                  <a:pt x="10372888" y="3136584"/>
                </a:cubicBezTo>
                <a:close/>
                <a:moveTo>
                  <a:pt x="10131660" y="3136584"/>
                </a:moveTo>
                <a:cubicBezTo>
                  <a:pt x="10137060" y="3136584"/>
                  <a:pt x="10141444" y="3141033"/>
                  <a:pt x="10141444" y="3146371"/>
                </a:cubicBezTo>
                <a:cubicBezTo>
                  <a:pt x="10141444" y="3151710"/>
                  <a:pt x="10136997" y="3156095"/>
                  <a:pt x="10131660" y="3156095"/>
                </a:cubicBezTo>
                <a:cubicBezTo>
                  <a:pt x="10126323" y="3156095"/>
                  <a:pt x="10121940" y="3151775"/>
                  <a:pt x="10121940" y="3146371"/>
                </a:cubicBezTo>
                <a:cubicBezTo>
                  <a:pt x="10121940" y="3140969"/>
                  <a:pt x="10126260" y="3136584"/>
                  <a:pt x="10131660" y="3136584"/>
                </a:cubicBezTo>
                <a:close/>
                <a:moveTo>
                  <a:pt x="9890432" y="3136584"/>
                </a:moveTo>
                <a:cubicBezTo>
                  <a:pt x="9895768" y="3136584"/>
                  <a:pt x="9900152" y="3141033"/>
                  <a:pt x="9900152" y="3146371"/>
                </a:cubicBezTo>
                <a:cubicBezTo>
                  <a:pt x="9900152" y="3151710"/>
                  <a:pt x="9895832" y="3156095"/>
                  <a:pt x="9890432" y="3156095"/>
                </a:cubicBezTo>
                <a:cubicBezTo>
                  <a:pt x="9885031" y="3156095"/>
                  <a:pt x="9880648" y="3151775"/>
                  <a:pt x="9880648" y="3146371"/>
                </a:cubicBezTo>
                <a:cubicBezTo>
                  <a:pt x="9880648" y="3140969"/>
                  <a:pt x="9885031" y="3136584"/>
                  <a:pt x="9890432" y="3136584"/>
                </a:cubicBezTo>
                <a:close/>
                <a:moveTo>
                  <a:pt x="9417695" y="3136584"/>
                </a:moveTo>
                <a:cubicBezTo>
                  <a:pt x="9423031" y="3136584"/>
                  <a:pt x="9427416" y="3141033"/>
                  <a:pt x="9427416" y="3146371"/>
                </a:cubicBezTo>
                <a:cubicBezTo>
                  <a:pt x="9427416" y="3151710"/>
                  <a:pt x="9423095" y="3156095"/>
                  <a:pt x="9417695" y="3156095"/>
                </a:cubicBezTo>
                <a:cubicBezTo>
                  <a:pt x="9412295" y="3156095"/>
                  <a:pt x="9407911" y="3151775"/>
                  <a:pt x="9407911" y="3146371"/>
                </a:cubicBezTo>
                <a:cubicBezTo>
                  <a:pt x="9407911" y="3140969"/>
                  <a:pt x="9412295" y="3136584"/>
                  <a:pt x="9417695" y="3136584"/>
                </a:cubicBezTo>
                <a:close/>
                <a:moveTo>
                  <a:pt x="9176467" y="3136584"/>
                </a:moveTo>
                <a:cubicBezTo>
                  <a:pt x="9181803" y="3136584"/>
                  <a:pt x="9186187" y="3141033"/>
                  <a:pt x="9186187" y="3146371"/>
                </a:cubicBezTo>
                <a:cubicBezTo>
                  <a:pt x="9186187" y="3151710"/>
                  <a:pt x="9181867" y="3156095"/>
                  <a:pt x="9176467" y="3156095"/>
                </a:cubicBezTo>
                <a:cubicBezTo>
                  <a:pt x="9171066" y="3156095"/>
                  <a:pt x="9166683" y="3151775"/>
                  <a:pt x="9166683" y="3146371"/>
                </a:cubicBezTo>
                <a:cubicBezTo>
                  <a:pt x="9166683" y="3140969"/>
                  <a:pt x="9171066" y="3136584"/>
                  <a:pt x="9176467" y="3136584"/>
                </a:cubicBezTo>
                <a:close/>
                <a:moveTo>
                  <a:pt x="8935237" y="3136584"/>
                </a:moveTo>
                <a:cubicBezTo>
                  <a:pt x="8940574" y="3136584"/>
                  <a:pt x="8944958" y="3141033"/>
                  <a:pt x="8944958" y="3146371"/>
                </a:cubicBezTo>
                <a:cubicBezTo>
                  <a:pt x="8944958" y="3151710"/>
                  <a:pt x="8940638" y="3156095"/>
                  <a:pt x="8935237" y="3156095"/>
                </a:cubicBezTo>
                <a:cubicBezTo>
                  <a:pt x="8929837" y="3156095"/>
                  <a:pt x="8925454" y="3151775"/>
                  <a:pt x="8925454" y="3146371"/>
                </a:cubicBezTo>
                <a:cubicBezTo>
                  <a:pt x="8925454" y="3140969"/>
                  <a:pt x="8929837" y="3136584"/>
                  <a:pt x="8935237" y="3136584"/>
                </a:cubicBezTo>
                <a:close/>
                <a:moveTo>
                  <a:pt x="8694009" y="3136584"/>
                </a:moveTo>
                <a:cubicBezTo>
                  <a:pt x="8699346" y="3136584"/>
                  <a:pt x="8703730" y="3141033"/>
                  <a:pt x="8703730" y="3146371"/>
                </a:cubicBezTo>
                <a:cubicBezTo>
                  <a:pt x="8703730" y="3151710"/>
                  <a:pt x="8699346" y="3156095"/>
                  <a:pt x="8694009" y="3156095"/>
                </a:cubicBezTo>
                <a:cubicBezTo>
                  <a:pt x="8688673" y="3156095"/>
                  <a:pt x="8684289" y="3151775"/>
                  <a:pt x="8684289" y="3146371"/>
                </a:cubicBezTo>
                <a:cubicBezTo>
                  <a:pt x="8684289" y="3140969"/>
                  <a:pt x="8688609" y="3136584"/>
                  <a:pt x="8694009" y="3136584"/>
                </a:cubicBezTo>
                <a:close/>
                <a:moveTo>
                  <a:pt x="8452781" y="3136584"/>
                </a:moveTo>
                <a:cubicBezTo>
                  <a:pt x="8458181" y="3136584"/>
                  <a:pt x="8462566" y="3141033"/>
                  <a:pt x="8462566" y="3146371"/>
                </a:cubicBezTo>
                <a:cubicBezTo>
                  <a:pt x="8462566" y="3151710"/>
                  <a:pt x="8458118" y="3156095"/>
                  <a:pt x="8452781" y="3156095"/>
                </a:cubicBezTo>
                <a:cubicBezTo>
                  <a:pt x="8447445" y="3156095"/>
                  <a:pt x="8443061" y="3151775"/>
                  <a:pt x="8443061" y="3146371"/>
                </a:cubicBezTo>
                <a:cubicBezTo>
                  <a:pt x="8443061" y="3140969"/>
                  <a:pt x="8447381" y="3136584"/>
                  <a:pt x="8452781" y="3136584"/>
                </a:cubicBezTo>
                <a:close/>
                <a:moveTo>
                  <a:pt x="8211553" y="3136584"/>
                </a:moveTo>
                <a:cubicBezTo>
                  <a:pt x="8216889" y="3136584"/>
                  <a:pt x="8221273" y="3141033"/>
                  <a:pt x="8221273" y="3146371"/>
                </a:cubicBezTo>
                <a:cubicBezTo>
                  <a:pt x="8221273" y="3151710"/>
                  <a:pt x="8216953" y="3156095"/>
                  <a:pt x="8211553" y="3156095"/>
                </a:cubicBezTo>
                <a:cubicBezTo>
                  <a:pt x="8206152" y="3156095"/>
                  <a:pt x="8201769" y="3151775"/>
                  <a:pt x="8201769" y="3146371"/>
                </a:cubicBezTo>
                <a:cubicBezTo>
                  <a:pt x="8201769" y="3140969"/>
                  <a:pt x="8206152" y="3136584"/>
                  <a:pt x="8211553" y="3136584"/>
                </a:cubicBezTo>
                <a:close/>
                <a:moveTo>
                  <a:pt x="7970260" y="3136584"/>
                </a:moveTo>
                <a:cubicBezTo>
                  <a:pt x="7975661" y="3136584"/>
                  <a:pt x="7980044" y="3141033"/>
                  <a:pt x="7980044" y="3146371"/>
                </a:cubicBezTo>
                <a:cubicBezTo>
                  <a:pt x="7980044" y="3151710"/>
                  <a:pt x="7975661" y="3156095"/>
                  <a:pt x="7970260" y="3156095"/>
                </a:cubicBezTo>
                <a:cubicBezTo>
                  <a:pt x="7964860" y="3156095"/>
                  <a:pt x="7960477" y="3151775"/>
                  <a:pt x="7960477" y="3146371"/>
                </a:cubicBezTo>
                <a:cubicBezTo>
                  <a:pt x="7960477" y="3140969"/>
                  <a:pt x="7964860" y="3136584"/>
                  <a:pt x="7970260" y="3136584"/>
                </a:cubicBezTo>
                <a:close/>
                <a:moveTo>
                  <a:pt x="7729032" y="3136584"/>
                </a:moveTo>
                <a:cubicBezTo>
                  <a:pt x="7734369" y="3136584"/>
                  <a:pt x="7738753" y="3141033"/>
                  <a:pt x="7738753" y="3146371"/>
                </a:cubicBezTo>
                <a:cubicBezTo>
                  <a:pt x="7738753" y="3151710"/>
                  <a:pt x="7734432" y="3156095"/>
                  <a:pt x="7729032" y="3156095"/>
                </a:cubicBezTo>
                <a:cubicBezTo>
                  <a:pt x="7723632" y="3156095"/>
                  <a:pt x="7719249" y="3151775"/>
                  <a:pt x="7719249" y="3146371"/>
                </a:cubicBezTo>
                <a:cubicBezTo>
                  <a:pt x="7719249" y="3140969"/>
                  <a:pt x="7723632" y="3136584"/>
                  <a:pt x="7729032" y="3136584"/>
                </a:cubicBezTo>
                <a:close/>
                <a:moveTo>
                  <a:pt x="7487803" y="3136584"/>
                </a:moveTo>
                <a:cubicBezTo>
                  <a:pt x="7493139" y="3136584"/>
                  <a:pt x="7497524" y="3141033"/>
                  <a:pt x="7497524" y="3146371"/>
                </a:cubicBezTo>
                <a:cubicBezTo>
                  <a:pt x="7497524" y="3151710"/>
                  <a:pt x="7493203" y="3156095"/>
                  <a:pt x="7487803" y="3156095"/>
                </a:cubicBezTo>
                <a:cubicBezTo>
                  <a:pt x="7482403" y="3156095"/>
                  <a:pt x="7478019" y="3151775"/>
                  <a:pt x="7478019" y="3146371"/>
                </a:cubicBezTo>
                <a:cubicBezTo>
                  <a:pt x="7478019" y="3140969"/>
                  <a:pt x="7482403" y="3136584"/>
                  <a:pt x="7487803" y="3136584"/>
                </a:cubicBezTo>
                <a:close/>
                <a:moveTo>
                  <a:pt x="7246575" y="3136584"/>
                </a:moveTo>
                <a:cubicBezTo>
                  <a:pt x="7251975" y="3136584"/>
                  <a:pt x="7256359" y="3141033"/>
                  <a:pt x="7256359" y="3146371"/>
                </a:cubicBezTo>
                <a:cubicBezTo>
                  <a:pt x="7256359" y="3151710"/>
                  <a:pt x="7251912" y="3156095"/>
                  <a:pt x="7246575" y="3156095"/>
                </a:cubicBezTo>
                <a:cubicBezTo>
                  <a:pt x="7241238" y="3156095"/>
                  <a:pt x="7236855" y="3151775"/>
                  <a:pt x="7236855" y="3146371"/>
                </a:cubicBezTo>
                <a:cubicBezTo>
                  <a:pt x="7236855" y="3140969"/>
                  <a:pt x="7241175" y="3136584"/>
                  <a:pt x="7246575" y="3136584"/>
                </a:cubicBezTo>
                <a:close/>
                <a:moveTo>
                  <a:pt x="7005346" y="3136584"/>
                </a:moveTo>
                <a:cubicBezTo>
                  <a:pt x="7010746" y="3136584"/>
                  <a:pt x="7015130" y="3141033"/>
                  <a:pt x="7015130" y="3146371"/>
                </a:cubicBezTo>
                <a:cubicBezTo>
                  <a:pt x="7015130" y="3151710"/>
                  <a:pt x="7010683" y="3156095"/>
                  <a:pt x="7005346" y="3156095"/>
                </a:cubicBezTo>
                <a:cubicBezTo>
                  <a:pt x="7000009" y="3156095"/>
                  <a:pt x="6995626" y="3151775"/>
                  <a:pt x="6995626" y="3146371"/>
                </a:cubicBezTo>
                <a:cubicBezTo>
                  <a:pt x="6995626" y="3140969"/>
                  <a:pt x="6999946" y="3136584"/>
                  <a:pt x="7005346" y="3136584"/>
                </a:cubicBezTo>
                <a:close/>
                <a:moveTo>
                  <a:pt x="6764118" y="3136584"/>
                </a:moveTo>
                <a:cubicBezTo>
                  <a:pt x="6769518" y="3136584"/>
                  <a:pt x="6773902" y="3141033"/>
                  <a:pt x="6773902" y="3146371"/>
                </a:cubicBezTo>
                <a:cubicBezTo>
                  <a:pt x="6773902" y="3151710"/>
                  <a:pt x="6769518" y="3156095"/>
                  <a:pt x="6764118" y="3156095"/>
                </a:cubicBezTo>
                <a:cubicBezTo>
                  <a:pt x="6758718" y="3156095"/>
                  <a:pt x="6754335" y="3151775"/>
                  <a:pt x="6754335" y="3146371"/>
                </a:cubicBezTo>
                <a:cubicBezTo>
                  <a:pt x="6754335" y="3140969"/>
                  <a:pt x="6758718" y="3136584"/>
                  <a:pt x="6764118" y="3136584"/>
                </a:cubicBezTo>
                <a:close/>
                <a:moveTo>
                  <a:pt x="6522889" y="3136584"/>
                </a:moveTo>
                <a:cubicBezTo>
                  <a:pt x="6528225" y="3136584"/>
                  <a:pt x="6532610" y="3141033"/>
                  <a:pt x="6532610" y="3146371"/>
                </a:cubicBezTo>
                <a:cubicBezTo>
                  <a:pt x="6532610" y="3151710"/>
                  <a:pt x="6528289" y="3156095"/>
                  <a:pt x="6522889" y="3156095"/>
                </a:cubicBezTo>
                <a:cubicBezTo>
                  <a:pt x="6517489" y="3156095"/>
                  <a:pt x="6513105" y="3151775"/>
                  <a:pt x="6513105" y="3146371"/>
                </a:cubicBezTo>
                <a:cubicBezTo>
                  <a:pt x="6513105" y="3140969"/>
                  <a:pt x="6517489" y="3136584"/>
                  <a:pt x="6522889" y="3136584"/>
                </a:cubicBezTo>
                <a:close/>
                <a:moveTo>
                  <a:pt x="6281661" y="3136584"/>
                </a:moveTo>
                <a:cubicBezTo>
                  <a:pt x="6286997" y="3136584"/>
                  <a:pt x="6291381" y="3141033"/>
                  <a:pt x="6291381" y="3146371"/>
                </a:cubicBezTo>
                <a:cubicBezTo>
                  <a:pt x="6291381" y="3151710"/>
                  <a:pt x="6287061" y="3156095"/>
                  <a:pt x="6281661" y="3156095"/>
                </a:cubicBezTo>
                <a:cubicBezTo>
                  <a:pt x="6276261" y="3156095"/>
                  <a:pt x="6271877" y="3151775"/>
                  <a:pt x="6271877" y="3146371"/>
                </a:cubicBezTo>
                <a:cubicBezTo>
                  <a:pt x="6271877" y="3140969"/>
                  <a:pt x="6276261" y="3136584"/>
                  <a:pt x="6281661" y="3136584"/>
                </a:cubicBezTo>
                <a:close/>
                <a:moveTo>
                  <a:pt x="6040432" y="3136584"/>
                </a:moveTo>
                <a:cubicBezTo>
                  <a:pt x="6045832" y="3136584"/>
                  <a:pt x="6050216" y="3141033"/>
                  <a:pt x="6050216" y="3146371"/>
                </a:cubicBezTo>
                <a:cubicBezTo>
                  <a:pt x="6050216" y="3151710"/>
                  <a:pt x="6045769" y="3156095"/>
                  <a:pt x="6040432" y="3156095"/>
                </a:cubicBezTo>
                <a:cubicBezTo>
                  <a:pt x="6035095" y="3156095"/>
                  <a:pt x="6030712" y="3151775"/>
                  <a:pt x="6030712" y="3146371"/>
                </a:cubicBezTo>
                <a:cubicBezTo>
                  <a:pt x="6030712" y="3140969"/>
                  <a:pt x="6035032" y="3136584"/>
                  <a:pt x="6040432" y="3136584"/>
                </a:cubicBezTo>
                <a:close/>
                <a:moveTo>
                  <a:pt x="5799205" y="3136584"/>
                </a:moveTo>
                <a:cubicBezTo>
                  <a:pt x="5804606" y="3136584"/>
                  <a:pt x="5808989" y="3141033"/>
                  <a:pt x="5808989" y="3146371"/>
                </a:cubicBezTo>
                <a:cubicBezTo>
                  <a:pt x="5808989" y="3151710"/>
                  <a:pt x="5804542" y="3156095"/>
                  <a:pt x="5799205" y="3156095"/>
                </a:cubicBezTo>
                <a:cubicBezTo>
                  <a:pt x="5793870" y="3156095"/>
                  <a:pt x="5789486" y="3151775"/>
                  <a:pt x="5789486" y="3146371"/>
                </a:cubicBezTo>
                <a:cubicBezTo>
                  <a:pt x="5789486" y="3140969"/>
                  <a:pt x="5793806" y="3136584"/>
                  <a:pt x="5799205" y="3136584"/>
                </a:cubicBezTo>
                <a:close/>
                <a:moveTo>
                  <a:pt x="5557991" y="3136584"/>
                </a:moveTo>
                <a:cubicBezTo>
                  <a:pt x="5563391" y="3136584"/>
                  <a:pt x="5567774" y="3141033"/>
                  <a:pt x="5567774" y="3146371"/>
                </a:cubicBezTo>
                <a:cubicBezTo>
                  <a:pt x="5567774" y="3151710"/>
                  <a:pt x="5563391" y="3156095"/>
                  <a:pt x="5557991" y="3156095"/>
                </a:cubicBezTo>
                <a:cubicBezTo>
                  <a:pt x="5552592" y="3156095"/>
                  <a:pt x="5548208" y="3151775"/>
                  <a:pt x="5548208" y="3146371"/>
                </a:cubicBezTo>
                <a:cubicBezTo>
                  <a:pt x="5548208" y="3140969"/>
                  <a:pt x="5552592" y="3136584"/>
                  <a:pt x="5557991" y="3136584"/>
                </a:cubicBezTo>
                <a:close/>
                <a:moveTo>
                  <a:pt x="5316710" y="3136584"/>
                </a:moveTo>
                <a:cubicBezTo>
                  <a:pt x="5322044" y="3136584"/>
                  <a:pt x="5326429" y="3141033"/>
                  <a:pt x="5326429" y="3146371"/>
                </a:cubicBezTo>
                <a:cubicBezTo>
                  <a:pt x="5326429" y="3151710"/>
                  <a:pt x="5322105" y="3156095"/>
                  <a:pt x="5316710" y="3156095"/>
                </a:cubicBezTo>
                <a:cubicBezTo>
                  <a:pt x="5311314" y="3156095"/>
                  <a:pt x="5306924" y="3151775"/>
                  <a:pt x="5306924" y="3146371"/>
                </a:cubicBezTo>
                <a:cubicBezTo>
                  <a:pt x="5306924" y="3140969"/>
                  <a:pt x="5311314" y="3136584"/>
                  <a:pt x="5316710" y="3136584"/>
                </a:cubicBezTo>
                <a:close/>
                <a:moveTo>
                  <a:pt x="5075485" y="3136584"/>
                </a:moveTo>
                <a:cubicBezTo>
                  <a:pt x="5080820" y="3136584"/>
                  <a:pt x="5085202" y="3141033"/>
                  <a:pt x="5085202" y="3146371"/>
                </a:cubicBezTo>
                <a:cubicBezTo>
                  <a:pt x="5085202" y="3151710"/>
                  <a:pt x="5080883" y="3156095"/>
                  <a:pt x="5075485" y="3156095"/>
                </a:cubicBezTo>
                <a:cubicBezTo>
                  <a:pt x="5070087" y="3156095"/>
                  <a:pt x="5065705" y="3151775"/>
                  <a:pt x="5065705" y="3146371"/>
                </a:cubicBezTo>
                <a:cubicBezTo>
                  <a:pt x="5065705" y="3140969"/>
                  <a:pt x="5070087" y="3136584"/>
                  <a:pt x="5075485" y="3136584"/>
                </a:cubicBezTo>
                <a:close/>
                <a:moveTo>
                  <a:pt x="4834252" y="3136584"/>
                </a:moveTo>
                <a:cubicBezTo>
                  <a:pt x="4839658" y="3136584"/>
                  <a:pt x="4844040" y="3141033"/>
                  <a:pt x="4844040" y="3146371"/>
                </a:cubicBezTo>
                <a:cubicBezTo>
                  <a:pt x="4844040" y="3151710"/>
                  <a:pt x="4839595" y="3156095"/>
                  <a:pt x="4834252" y="3156095"/>
                </a:cubicBezTo>
                <a:cubicBezTo>
                  <a:pt x="4828915" y="3156095"/>
                  <a:pt x="4824534" y="3151775"/>
                  <a:pt x="4824534" y="3146371"/>
                </a:cubicBezTo>
                <a:cubicBezTo>
                  <a:pt x="4824534" y="3140969"/>
                  <a:pt x="4828853" y="3136584"/>
                  <a:pt x="4834252" y="3136584"/>
                </a:cubicBezTo>
                <a:close/>
                <a:moveTo>
                  <a:pt x="4593019" y="3136584"/>
                </a:moveTo>
                <a:cubicBezTo>
                  <a:pt x="4598416" y="3136584"/>
                  <a:pt x="4602795" y="3141033"/>
                  <a:pt x="4602795" y="3146371"/>
                </a:cubicBezTo>
                <a:cubicBezTo>
                  <a:pt x="4602795" y="3151710"/>
                  <a:pt x="4598353" y="3156095"/>
                  <a:pt x="4593019" y="3156095"/>
                </a:cubicBezTo>
                <a:cubicBezTo>
                  <a:pt x="4587686" y="3156095"/>
                  <a:pt x="4583304" y="3151775"/>
                  <a:pt x="4583304" y="3146371"/>
                </a:cubicBezTo>
                <a:cubicBezTo>
                  <a:pt x="4583304" y="3140969"/>
                  <a:pt x="4587622" y="3136584"/>
                  <a:pt x="4593019" y="3136584"/>
                </a:cubicBezTo>
                <a:close/>
                <a:moveTo>
                  <a:pt x="4351806" y="3136584"/>
                </a:moveTo>
                <a:cubicBezTo>
                  <a:pt x="4357195" y="3136584"/>
                  <a:pt x="4361580" y="3141033"/>
                  <a:pt x="4361580" y="3146371"/>
                </a:cubicBezTo>
                <a:cubicBezTo>
                  <a:pt x="4361580" y="3151710"/>
                  <a:pt x="4357195" y="3156095"/>
                  <a:pt x="4351806" y="3156095"/>
                </a:cubicBezTo>
                <a:cubicBezTo>
                  <a:pt x="4346397" y="3156095"/>
                  <a:pt x="4342006" y="3151775"/>
                  <a:pt x="4342006" y="3146371"/>
                </a:cubicBezTo>
                <a:cubicBezTo>
                  <a:pt x="4342006" y="3140969"/>
                  <a:pt x="4346397" y="3136584"/>
                  <a:pt x="4351806" y="3136584"/>
                </a:cubicBezTo>
                <a:close/>
                <a:moveTo>
                  <a:pt x="4110581" y="3136584"/>
                </a:moveTo>
                <a:cubicBezTo>
                  <a:pt x="4115984" y="3136584"/>
                  <a:pt x="4120362" y="3141033"/>
                  <a:pt x="4120362" y="3146371"/>
                </a:cubicBezTo>
                <a:cubicBezTo>
                  <a:pt x="4120362" y="3151710"/>
                  <a:pt x="4115984" y="3156095"/>
                  <a:pt x="4110581" y="3156095"/>
                </a:cubicBezTo>
                <a:cubicBezTo>
                  <a:pt x="4105180" y="3156095"/>
                  <a:pt x="4100799" y="3151775"/>
                  <a:pt x="4100799" y="3146371"/>
                </a:cubicBezTo>
                <a:cubicBezTo>
                  <a:pt x="4100799" y="3140969"/>
                  <a:pt x="4105180" y="3136584"/>
                  <a:pt x="4110581" y="3136584"/>
                </a:cubicBezTo>
                <a:close/>
                <a:moveTo>
                  <a:pt x="3869430" y="3136584"/>
                </a:moveTo>
                <a:cubicBezTo>
                  <a:pt x="3874763" y="3136584"/>
                  <a:pt x="3879149" y="3141033"/>
                  <a:pt x="3879149" y="3146371"/>
                </a:cubicBezTo>
                <a:cubicBezTo>
                  <a:pt x="3879149" y="3151710"/>
                  <a:pt x="3874828" y="3156095"/>
                  <a:pt x="3869430" y="3156095"/>
                </a:cubicBezTo>
                <a:cubicBezTo>
                  <a:pt x="3864030" y="3156095"/>
                  <a:pt x="3859647" y="3151775"/>
                  <a:pt x="3859647" y="3146371"/>
                </a:cubicBezTo>
                <a:cubicBezTo>
                  <a:pt x="3859647" y="3140969"/>
                  <a:pt x="3864030" y="3136584"/>
                  <a:pt x="3869430" y="3136584"/>
                </a:cubicBezTo>
                <a:close/>
                <a:moveTo>
                  <a:pt x="3628212" y="3136584"/>
                </a:moveTo>
                <a:cubicBezTo>
                  <a:pt x="3633528" y="3136584"/>
                  <a:pt x="3637936" y="3141033"/>
                  <a:pt x="3637936" y="3146371"/>
                </a:cubicBezTo>
                <a:cubicBezTo>
                  <a:pt x="3637936" y="3151710"/>
                  <a:pt x="3633592" y="3156095"/>
                  <a:pt x="3628212" y="3156095"/>
                </a:cubicBezTo>
                <a:cubicBezTo>
                  <a:pt x="3622814" y="3156095"/>
                  <a:pt x="3618430" y="3151775"/>
                  <a:pt x="3618430" y="3146371"/>
                </a:cubicBezTo>
                <a:cubicBezTo>
                  <a:pt x="3618430" y="3140969"/>
                  <a:pt x="3622814" y="3136584"/>
                  <a:pt x="3628212" y="3136584"/>
                </a:cubicBezTo>
                <a:close/>
                <a:moveTo>
                  <a:pt x="3386958" y="3136584"/>
                </a:moveTo>
                <a:cubicBezTo>
                  <a:pt x="3392358" y="3136584"/>
                  <a:pt x="3396743" y="3141033"/>
                  <a:pt x="3396743" y="3146371"/>
                </a:cubicBezTo>
                <a:cubicBezTo>
                  <a:pt x="3396743" y="3151710"/>
                  <a:pt x="3392296" y="3156095"/>
                  <a:pt x="3386958" y="3156095"/>
                </a:cubicBezTo>
                <a:cubicBezTo>
                  <a:pt x="3381621" y="3156095"/>
                  <a:pt x="3377235" y="3151775"/>
                  <a:pt x="3377235" y="3146371"/>
                </a:cubicBezTo>
                <a:cubicBezTo>
                  <a:pt x="3377235" y="3140969"/>
                  <a:pt x="3381556" y="3136584"/>
                  <a:pt x="3386958" y="3136584"/>
                </a:cubicBezTo>
                <a:close/>
                <a:moveTo>
                  <a:pt x="3145751" y="3136584"/>
                </a:moveTo>
                <a:cubicBezTo>
                  <a:pt x="3151149" y="3136584"/>
                  <a:pt x="3155533" y="3141033"/>
                  <a:pt x="3155533" y="3146371"/>
                </a:cubicBezTo>
                <a:cubicBezTo>
                  <a:pt x="3155533" y="3151710"/>
                  <a:pt x="3151086" y="3156095"/>
                  <a:pt x="3145751" y="3156095"/>
                </a:cubicBezTo>
                <a:cubicBezTo>
                  <a:pt x="3140415" y="3156095"/>
                  <a:pt x="3136032" y="3151775"/>
                  <a:pt x="3136032" y="3146371"/>
                </a:cubicBezTo>
                <a:cubicBezTo>
                  <a:pt x="3136032" y="3140969"/>
                  <a:pt x="3140351" y="3136584"/>
                  <a:pt x="3145751" y="3136584"/>
                </a:cubicBezTo>
                <a:close/>
                <a:moveTo>
                  <a:pt x="2904572" y="3136584"/>
                </a:moveTo>
                <a:cubicBezTo>
                  <a:pt x="2909972" y="3136584"/>
                  <a:pt x="2914355" y="3141033"/>
                  <a:pt x="2914355" y="3146371"/>
                </a:cubicBezTo>
                <a:cubicBezTo>
                  <a:pt x="2914355" y="3151710"/>
                  <a:pt x="2909972" y="3156095"/>
                  <a:pt x="2904572" y="3156095"/>
                </a:cubicBezTo>
                <a:cubicBezTo>
                  <a:pt x="2899174" y="3156095"/>
                  <a:pt x="2894791" y="3151775"/>
                  <a:pt x="2894791" y="3146371"/>
                </a:cubicBezTo>
                <a:cubicBezTo>
                  <a:pt x="2894791" y="3140969"/>
                  <a:pt x="2899174" y="3136584"/>
                  <a:pt x="2904572" y="3136584"/>
                </a:cubicBezTo>
                <a:close/>
                <a:moveTo>
                  <a:pt x="2663275" y="3136584"/>
                </a:moveTo>
                <a:cubicBezTo>
                  <a:pt x="2668611" y="3136584"/>
                  <a:pt x="2672998" y="3141033"/>
                  <a:pt x="2672998" y="3146371"/>
                </a:cubicBezTo>
                <a:cubicBezTo>
                  <a:pt x="2672998" y="3151710"/>
                  <a:pt x="2668675" y="3156095"/>
                  <a:pt x="2663275" y="3156095"/>
                </a:cubicBezTo>
                <a:cubicBezTo>
                  <a:pt x="2657876" y="3156095"/>
                  <a:pt x="2653492" y="3151775"/>
                  <a:pt x="2653492" y="3146371"/>
                </a:cubicBezTo>
                <a:cubicBezTo>
                  <a:pt x="2653492" y="3140969"/>
                  <a:pt x="2657876" y="3136584"/>
                  <a:pt x="2663275" y="3136584"/>
                </a:cubicBezTo>
                <a:close/>
                <a:moveTo>
                  <a:pt x="2422037" y="3136584"/>
                </a:moveTo>
                <a:cubicBezTo>
                  <a:pt x="2427371" y="3136584"/>
                  <a:pt x="2431753" y="3141033"/>
                  <a:pt x="2431753" y="3146371"/>
                </a:cubicBezTo>
                <a:cubicBezTo>
                  <a:pt x="2431753" y="3151710"/>
                  <a:pt x="2427435" y="3156095"/>
                  <a:pt x="2422037" y="3156095"/>
                </a:cubicBezTo>
                <a:cubicBezTo>
                  <a:pt x="2416639" y="3156095"/>
                  <a:pt x="2412257" y="3151775"/>
                  <a:pt x="2412257" y="3146371"/>
                </a:cubicBezTo>
                <a:cubicBezTo>
                  <a:pt x="2412257" y="3140969"/>
                  <a:pt x="2416639" y="3136584"/>
                  <a:pt x="2422037" y="3136584"/>
                </a:cubicBezTo>
                <a:close/>
                <a:moveTo>
                  <a:pt x="2180788" y="3136584"/>
                </a:moveTo>
                <a:cubicBezTo>
                  <a:pt x="2186189" y="3136584"/>
                  <a:pt x="2190580" y="3141033"/>
                  <a:pt x="2190580" y="3146371"/>
                </a:cubicBezTo>
                <a:cubicBezTo>
                  <a:pt x="2190580" y="3151710"/>
                  <a:pt x="2186136" y="3156095"/>
                  <a:pt x="2180788" y="3156095"/>
                </a:cubicBezTo>
                <a:cubicBezTo>
                  <a:pt x="2175475" y="3156095"/>
                  <a:pt x="2171083" y="3151775"/>
                  <a:pt x="2171083" y="3146371"/>
                </a:cubicBezTo>
                <a:cubicBezTo>
                  <a:pt x="2171083" y="3140969"/>
                  <a:pt x="2175412" y="3136584"/>
                  <a:pt x="2180788" y="3136584"/>
                </a:cubicBezTo>
                <a:close/>
                <a:moveTo>
                  <a:pt x="1939582" y="3136584"/>
                </a:moveTo>
                <a:cubicBezTo>
                  <a:pt x="1944980" y="3136584"/>
                  <a:pt x="1949365" y="3141033"/>
                  <a:pt x="1949365" y="3146371"/>
                </a:cubicBezTo>
                <a:cubicBezTo>
                  <a:pt x="1949365" y="3151710"/>
                  <a:pt x="1944920" y="3156095"/>
                  <a:pt x="1939582" y="3156095"/>
                </a:cubicBezTo>
                <a:cubicBezTo>
                  <a:pt x="1934245" y="3156095"/>
                  <a:pt x="1929860" y="3151775"/>
                  <a:pt x="1929860" y="3146371"/>
                </a:cubicBezTo>
                <a:cubicBezTo>
                  <a:pt x="1929860" y="3140969"/>
                  <a:pt x="1934181" y="3136584"/>
                  <a:pt x="1939582" y="3136584"/>
                </a:cubicBezTo>
                <a:close/>
                <a:moveTo>
                  <a:pt x="1698332" y="3136584"/>
                </a:moveTo>
                <a:cubicBezTo>
                  <a:pt x="1703733" y="3136584"/>
                  <a:pt x="1708118" y="3141033"/>
                  <a:pt x="1708118" y="3146371"/>
                </a:cubicBezTo>
                <a:cubicBezTo>
                  <a:pt x="1708118" y="3151710"/>
                  <a:pt x="1703733" y="3156095"/>
                  <a:pt x="1698332" y="3156095"/>
                </a:cubicBezTo>
                <a:cubicBezTo>
                  <a:pt x="1692931" y="3156095"/>
                  <a:pt x="1688547" y="3151775"/>
                  <a:pt x="1688547" y="3146371"/>
                </a:cubicBezTo>
                <a:cubicBezTo>
                  <a:pt x="1688547" y="3140969"/>
                  <a:pt x="1692931" y="3136584"/>
                  <a:pt x="1698332" y="3136584"/>
                </a:cubicBezTo>
                <a:close/>
                <a:moveTo>
                  <a:pt x="1457107" y="3136584"/>
                </a:moveTo>
                <a:cubicBezTo>
                  <a:pt x="1462443" y="3136584"/>
                  <a:pt x="1466827" y="3141033"/>
                  <a:pt x="1466827" y="3146371"/>
                </a:cubicBezTo>
                <a:cubicBezTo>
                  <a:pt x="1466827" y="3151710"/>
                  <a:pt x="1462507" y="3156095"/>
                  <a:pt x="1457107" y="3156095"/>
                </a:cubicBezTo>
                <a:cubicBezTo>
                  <a:pt x="1451707" y="3156095"/>
                  <a:pt x="1447323" y="3151775"/>
                  <a:pt x="1447323" y="3146371"/>
                </a:cubicBezTo>
                <a:cubicBezTo>
                  <a:pt x="1447323" y="3140969"/>
                  <a:pt x="1451707" y="3136584"/>
                  <a:pt x="1457107" y="3136584"/>
                </a:cubicBezTo>
                <a:close/>
                <a:moveTo>
                  <a:pt x="1215886" y="3136584"/>
                </a:moveTo>
                <a:cubicBezTo>
                  <a:pt x="1221285" y="3136584"/>
                  <a:pt x="1225669" y="3141033"/>
                  <a:pt x="1225669" y="3146371"/>
                </a:cubicBezTo>
                <a:cubicBezTo>
                  <a:pt x="1225669" y="3151710"/>
                  <a:pt x="1221222" y="3156095"/>
                  <a:pt x="1215886" y="3156095"/>
                </a:cubicBezTo>
                <a:cubicBezTo>
                  <a:pt x="1210550" y="3156095"/>
                  <a:pt x="1206166" y="3151775"/>
                  <a:pt x="1206166" y="3146371"/>
                </a:cubicBezTo>
                <a:cubicBezTo>
                  <a:pt x="1206166" y="3140969"/>
                  <a:pt x="1210486" y="3136584"/>
                  <a:pt x="1215886" y="3136584"/>
                </a:cubicBezTo>
                <a:close/>
                <a:moveTo>
                  <a:pt x="974665" y="3136584"/>
                </a:moveTo>
                <a:cubicBezTo>
                  <a:pt x="980065" y="3136584"/>
                  <a:pt x="984449" y="3141033"/>
                  <a:pt x="984449" y="3146371"/>
                </a:cubicBezTo>
                <a:cubicBezTo>
                  <a:pt x="984449" y="3151710"/>
                  <a:pt x="980002" y="3156095"/>
                  <a:pt x="974665" y="3156095"/>
                </a:cubicBezTo>
                <a:cubicBezTo>
                  <a:pt x="969330" y="3156095"/>
                  <a:pt x="964946" y="3151775"/>
                  <a:pt x="964946" y="3146371"/>
                </a:cubicBezTo>
                <a:cubicBezTo>
                  <a:pt x="964946" y="3140969"/>
                  <a:pt x="969266" y="3136584"/>
                  <a:pt x="974665" y="3136584"/>
                </a:cubicBezTo>
                <a:close/>
                <a:moveTo>
                  <a:pt x="733446" y="3136584"/>
                </a:moveTo>
                <a:cubicBezTo>
                  <a:pt x="738781" y="3136584"/>
                  <a:pt x="743165" y="3141033"/>
                  <a:pt x="743165" y="3146371"/>
                </a:cubicBezTo>
                <a:cubicBezTo>
                  <a:pt x="743165" y="3151710"/>
                  <a:pt x="738845" y="3156095"/>
                  <a:pt x="733446" y="3156095"/>
                </a:cubicBezTo>
                <a:cubicBezTo>
                  <a:pt x="728046" y="3156095"/>
                  <a:pt x="723662" y="3151775"/>
                  <a:pt x="723662" y="3146371"/>
                </a:cubicBezTo>
                <a:cubicBezTo>
                  <a:pt x="723662" y="3140969"/>
                  <a:pt x="728046" y="3136584"/>
                  <a:pt x="733446" y="3136584"/>
                </a:cubicBezTo>
                <a:close/>
                <a:moveTo>
                  <a:pt x="492225" y="3136584"/>
                </a:moveTo>
                <a:cubicBezTo>
                  <a:pt x="497561" y="3136584"/>
                  <a:pt x="501945" y="3141033"/>
                  <a:pt x="501945" y="3146371"/>
                </a:cubicBezTo>
                <a:cubicBezTo>
                  <a:pt x="501945" y="3151710"/>
                  <a:pt x="497625" y="3156095"/>
                  <a:pt x="492225" y="3156095"/>
                </a:cubicBezTo>
                <a:cubicBezTo>
                  <a:pt x="486825" y="3156095"/>
                  <a:pt x="482441" y="3151775"/>
                  <a:pt x="482441" y="3146371"/>
                </a:cubicBezTo>
                <a:cubicBezTo>
                  <a:pt x="482441" y="3140969"/>
                  <a:pt x="486825" y="3136584"/>
                  <a:pt x="492225" y="3136584"/>
                </a:cubicBezTo>
                <a:close/>
                <a:moveTo>
                  <a:pt x="251005" y="3136584"/>
                </a:moveTo>
                <a:cubicBezTo>
                  <a:pt x="256405" y="3136584"/>
                  <a:pt x="260789" y="3141033"/>
                  <a:pt x="260789" y="3146371"/>
                </a:cubicBezTo>
                <a:cubicBezTo>
                  <a:pt x="260789" y="3151710"/>
                  <a:pt x="256342" y="3156095"/>
                  <a:pt x="251005" y="3156095"/>
                </a:cubicBezTo>
                <a:cubicBezTo>
                  <a:pt x="245669" y="3156095"/>
                  <a:pt x="241285" y="3151775"/>
                  <a:pt x="241285" y="3146371"/>
                </a:cubicBezTo>
                <a:cubicBezTo>
                  <a:pt x="241285" y="3140969"/>
                  <a:pt x="245605" y="3136584"/>
                  <a:pt x="251005" y="3136584"/>
                </a:cubicBezTo>
                <a:close/>
                <a:moveTo>
                  <a:pt x="9722" y="3136584"/>
                </a:moveTo>
                <a:cubicBezTo>
                  <a:pt x="15122" y="3136584"/>
                  <a:pt x="19506" y="3141033"/>
                  <a:pt x="19506" y="3146371"/>
                </a:cubicBezTo>
                <a:cubicBezTo>
                  <a:pt x="19506" y="3151710"/>
                  <a:pt x="15059" y="3156095"/>
                  <a:pt x="9722" y="3156095"/>
                </a:cubicBezTo>
                <a:cubicBezTo>
                  <a:pt x="4386" y="3156095"/>
                  <a:pt x="2" y="3151775"/>
                  <a:pt x="2" y="3146371"/>
                </a:cubicBezTo>
                <a:cubicBezTo>
                  <a:pt x="2" y="3140969"/>
                  <a:pt x="4322" y="3136584"/>
                  <a:pt x="9722" y="3136584"/>
                </a:cubicBezTo>
                <a:close/>
                <a:moveTo>
                  <a:pt x="13517" y="3029714"/>
                </a:moveTo>
                <a:cubicBezTo>
                  <a:pt x="16499" y="3029714"/>
                  <a:pt x="18916" y="3032133"/>
                  <a:pt x="18916" y="3035116"/>
                </a:cubicBezTo>
                <a:cubicBezTo>
                  <a:pt x="18916" y="3038100"/>
                  <a:pt x="16499" y="3040518"/>
                  <a:pt x="13517" y="3040518"/>
                </a:cubicBezTo>
                <a:cubicBezTo>
                  <a:pt x="10534" y="3040518"/>
                  <a:pt x="8116" y="3038100"/>
                  <a:pt x="8116" y="3035116"/>
                </a:cubicBezTo>
                <a:cubicBezTo>
                  <a:pt x="8116" y="3032133"/>
                  <a:pt x="10534" y="3029714"/>
                  <a:pt x="13517" y="3029714"/>
                </a:cubicBezTo>
                <a:close/>
                <a:moveTo>
                  <a:pt x="9649203" y="2895514"/>
                </a:moveTo>
                <a:cubicBezTo>
                  <a:pt x="9654540" y="2895514"/>
                  <a:pt x="9658923" y="2899836"/>
                  <a:pt x="9658923" y="2905238"/>
                </a:cubicBezTo>
                <a:cubicBezTo>
                  <a:pt x="9658923" y="2910640"/>
                  <a:pt x="9654540" y="2915025"/>
                  <a:pt x="9649203" y="2915025"/>
                </a:cubicBezTo>
                <a:cubicBezTo>
                  <a:pt x="9643866" y="2915025"/>
                  <a:pt x="9639483" y="2910576"/>
                  <a:pt x="9639483" y="2905238"/>
                </a:cubicBezTo>
                <a:cubicBezTo>
                  <a:pt x="9639483" y="2899899"/>
                  <a:pt x="9643803" y="2895514"/>
                  <a:pt x="9649203" y="2895514"/>
                </a:cubicBezTo>
                <a:close/>
                <a:moveTo>
                  <a:pt x="9890432" y="2895512"/>
                </a:moveTo>
                <a:cubicBezTo>
                  <a:pt x="9895768" y="2895512"/>
                  <a:pt x="9900152" y="2899834"/>
                  <a:pt x="9900152" y="2905236"/>
                </a:cubicBezTo>
                <a:cubicBezTo>
                  <a:pt x="9900152" y="2910638"/>
                  <a:pt x="9895832" y="2915023"/>
                  <a:pt x="9890432" y="2915023"/>
                </a:cubicBezTo>
                <a:cubicBezTo>
                  <a:pt x="9885031" y="2915023"/>
                  <a:pt x="9880648" y="2910574"/>
                  <a:pt x="9880648" y="2905236"/>
                </a:cubicBezTo>
                <a:cubicBezTo>
                  <a:pt x="9880648" y="2899897"/>
                  <a:pt x="9885031" y="2895512"/>
                  <a:pt x="9890432" y="2895512"/>
                </a:cubicBezTo>
                <a:close/>
                <a:moveTo>
                  <a:pt x="10131660" y="2895509"/>
                </a:moveTo>
                <a:cubicBezTo>
                  <a:pt x="10137060" y="2895509"/>
                  <a:pt x="10141444" y="2899830"/>
                  <a:pt x="10141444" y="2905233"/>
                </a:cubicBezTo>
                <a:cubicBezTo>
                  <a:pt x="10141444" y="2910635"/>
                  <a:pt x="10136997" y="2915019"/>
                  <a:pt x="10131660" y="2915019"/>
                </a:cubicBezTo>
                <a:cubicBezTo>
                  <a:pt x="10126323" y="2915019"/>
                  <a:pt x="10121940" y="2910570"/>
                  <a:pt x="10121940" y="2905233"/>
                </a:cubicBezTo>
                <a:cubicBezTo>
                  <a:pt x="10121940" y="2899893"/>
                  <a:pt x="10126260" y="2895509"/>
                  <a:pt x="10131660" y="2895509"/>
                </a:cubicBezTo>
                <a:close/>
                <a:moveTo>
                  <a:pt x="10372888" y="2895505"/>
                </a:moveTo>
                <a:cubicBezTo>
                  <a:pt x="10378288" y="2895505"/>
                  <a:pt x="10382673" y="2899827"/>
                  <a:pt x="10382673" y="2905229"/>
                </a:cubicBezTo>
                <a:cubicBezTo>
                  <a:pt x="10382673" y="2910631"/>
                  <a:pt x="10378225" y="2915015"/>
                  <a:pt x="10372888" y="2915015"/>
                </a:cubicBezTo>
                <a:cubicBezTo>
                  <a:pt x="10367552" y="2915015"/>
                  <a:pt x="10363168" y="2910566"/>
                  <a:pt x="10363168" y="2905229"/>
                </a:cubicBezTo>
                <a:cubicBezTo>
                  <a:pt x="10363168" y="2899890"/>
                  <a:pt x="10367488" y="2895505"/>
                  <a:pt x="10372888" y="2895505"/>
                </a:cubicBezTo>
                <a:close/>
                <a:moveTo>
                  <a:pt x="10614116" y="2895501"/>
                </a:moveTo>
                <a:cubicBezTo>
                  <a:pt x="10619516" y="2895501"/>
                  <a:pt x="10623901" y="2899823"/>
                  <a:pt x="10623901" y="2905225"/>
                </a:cubicBezTo>
                <a:cubicBezTo>
                  <a:pt x="10623901" y="2910627"/>
                  <a:pt x="10619454" y="2915012"/>
                  <a:pt x="10614116" y="2915012"/>
                </a:cubicBezTo>
                <a:cubicBezTo>
                  <a:pt x="10608780" y="2915012"/>
                  <a:pt x="10604396" y="2910563"/>
                  <a:pt x="10604396" y="2905225"/>
                </a:cubicBezTo>
                <a:cubicBezTo>
                  <a:pt x="10604396" y="2899886"/>
                  <a:pt x="10608716" y="2895501"/>
                  <a:pt x="10614116" y="2895501"/>
                </a:cubicBezTo>
                <a:close/>
                <a:moveTo>
                  <a:pt x="10855345" y="2895498"/>
                </a:moveTo>
                <a:cubicBezTo>
                  <a:pt x="10860682" y="2895498"/>
                  <a:pt x="10865065" y="2899819"/>
                  <a:pt x="10865065" y="2905222"/>
                </a:cubicBezTo>
                <a:cubicBezTo>
                  <a:pt x="10865065" y="2910624"/>
                  <a:pt x="10860682" y="2915008"/>
                  <a:pt x="10855345" y="2915008"/>
                </a:cubicBezTo>
                <a:cubicBezTo>
                  <a:pt x="10850008" y="2915008"/>
                  <a:pt x="10845625" y="2910559"/>
                  <a:pt x="10845625" y="2905222"/>
                </a:cubicBezTo>
                <a:cubicBezTo>
                  <a:pt x="10845625" y="2899882"/>
                  <a:pt x="10849945" y="2895498"/>
                  <a:pt x="10855345" y="2895498"/>
                </a:cubicBezTo>
                <a:close/>
                <a:moveTo>
                  <a:pt x="11096574" y="2895494"/>
                </a:moveTo>
                <a:cubicBezTo>
                  <a:pt x="11101910" y="2895494"/>
                  <a:pt x="11106294" y="2899816"/>
                  <a:pt x="11106294" y="2905218"/>
                </a:cubicBezTo>
                <a:cubicBezTo>
                  <a:pt x="11106294" y="2910620"/>
                  <a:pt x="11101974" y="2915004"/>
                  <a:pt x="11096574" y="2915004"/>
                </a:cubicBezTo>
                <a:cubicBezTo>
                  <a:pt x="11091174" y="2915004"/>
                  <a:pt x="11086790" y="2910555"/>
                  <a:pt x="11086790" y="2905218"/>
                </a:cubicBezTo>
                <a:cubicBezTo>
                  <a:pt x="11086790" y="2899878"/>
                  <a:pt x="11091174" y="2895494"/>
                  <a:pt x="11096574" y="2895494"/>
                </a:cubicBezTo>
                <a:close/>
                <a:moveTo>
                  <a:pt x="11337802" y="2895490"/>
                </a:moveTo>
                <a:cubicBezTo>
                  <a:pt x="11343202" y="2895490"/>
                  <a:pt x="11347587" y="2899812"/>
                  <a:pt x="11347587" y="2905214"/>
                </a:cubicBezTo>
                <a:cubicBezTo>
                  <a:pt x="11347587" y="2910616"/>
                  <a:pt x="11343139" y="2915001"/>
                  <a:pt x="11337802" y="2915001"/>
                </a:cubicBezTo>
                <a:cubicBezTo>
                  <a:pt x="11332466" y="2915001"/>
                  <a:pt x="11328082" y="2910552"/>
                  <a:pt x="11328082" y="2905214"/>
                </a:cubicBezTo>
                <a:cubicBezTo>
                  <a:pt x="11328082" y="2899875"/>
                  <a:pt x="11332402" y="2895490"/>
                  <a:pt x="11337802" y="2895490"/>
                </a:cubicBezTo>
                <a:close/>
                <a:moveTo>
                  <a:pt x="11579030" y="2895487"/>
                </a:moveTo>
                <a:cubicBezTo>
                  <a:pt x="11584430" y="2895487"/>
                  <a:pt x="11588815" y="2899808"/>
                  <a:pt x="11588815" y="2905211"/>
                </a:cubicBezTo>
                <a:cubicBezTo>
                  <a:pt x="11588815" y="2910612"/>
                  <a:pt x="11584367" y="2914997"/>
                  <a:pt x="11579030" y="2914997"/>
                </a:cubicBezTo>
                <a:cubicBezTo>
                  <a:pt x="11573694" y="2914997"/>
                  <a:pt x="11569310" y="2910548"/>
                  <a:pt x="11569310" y="2905211"/>
                </a:cubicBezTo>
                <a:cubicBezTo>
                  <a:pt x="11569310" y="2899871"/>
                  <a:pt x="11573630" y="2895487"/>
                  <a:pt x="11579030" y="2895487"/>
                </a:cubicBezTo>
                <a:close/>
                <a:moveTo>
                  <a:pt x="11820259" y="2895483"/>
                </a:moveTo>
                <a:cubicBezTo>
                  <a:pt x="11825659" y="2895483"/>
                  <a:pt x="11830043" y="2899805"/>
                  <a:pt x="11830043" y="2905207"/>
                </a:cubicBezTo>
                <a:cubicBezTo>
                  <a:pt x="11830043" y="2910609"/>
                  <a:pt x="11825596" y="2914993"/>
                  <a:pt x="11820259" y="2914993"/>
                </a:cubicBezTo>
                <a:cubicBezTo>
                  <a:pt x="11814922" y="2914993"/>
                  <a:pt x="11810539" y="2910544"/>
                  <a:pt x="11810539" y="2905207"/>
                </a:cubicBezTo>
                <a:cubicBezTo>
                  <a:pt x="11810539" y="2899867"/>
                  <a:pt x="11814859" y="2895483"/>
                  <a:pt x="11820259" y="2895483"/>
                </a:cubicBezTo>
                <a:close/>
                <a:moveTo>
                  <a:pt x="9722" y="2895479"/>
                </a:moveTo>
                <a:cubicBezTo>
                  <a:pt x="15122" y="2895479"/>
                  <a:pt x="19506" y="2899801"/>
                  <a:pt x="19506" y="2905203"/>
                </a:cubicBezTo>
                <a:cubicBezTo>
                  <a:pt x="19506" y="2910605"/>
                  <a:pt x="15059" y="2914990"/>
                  <a:pt x="9722" y="2914990"/>
                </a:cubicBezTo>
                <a:cubicBezTo>
                  <a:pt x="4386" y="2914990"/>
                  <a:pt x="2" y="2910541"/>
                  <a:pt x="2" y="2905203"/>
                </a:cubicBezTo>
                <a:cubicBezTo>
                  <a:pt x="2" y="2899864"/>
                  <a:pt x="4322" y="2895479"/>
                  <a:pt x="9722" y="2895479"/>
                </a:cubicBezTo>
                <a:close/>
                <a:moveTo>
                  <a:pt x="251005" y="2895476"/>
                </a:moveTo>
                <a:cubicBezTo>
                  <a:pt x="256405" y="2895476"/>
                  <a:pt x="260789" y="2899797"/>
                  <a:pt x="260789" y="2905199"/>
                </a:cubicBezTo>
                <a:cubicBezTo>
                  <a:pt x="260789" y="2910601"/>
                  <a:pt x="256342" y="2914986"/>
                  <a:pt x="251005" y="2914986"/>
                </a:cubicBezTo>
                <a:cubicBezTo>
                  <a:pt x="245669" y="2914986"/>
                  <a:pt x="241285" y="2910537"/>
                  <a:pt x="241285" y="2905199"/>
                </a:cubicBezTo>
                <a:cubicBezTo>
                  <a:pt x="241285" y="2899860"/>
                  <a:pt x="245605" y="2895476"/>
                  <a:pt x="251005" y="2895476"/>
                </a:cubicBezTo>
                <a:close/>
                <a:moveTo>
                  <a:pt x="492225" y="2895472"/>
                </a:moveTo>
                <a:cubicBezTo>
                  <a:pt x="497561" y="2895472"/>
                  <a:pt x="501945" y="2899793"/>
                  <a:pt x="501945" y="2905196"/>
                </a:cubicBezTo>
                <a:cubicBezTo>
                  <a:pt x="501945" y="2910598"/>
                  <a:pt x="497625" y="2914982"/>
                  <a:pt x="492225" y="2914982"/>
                </a:cubicBezTo>
                <a:cubicBezTo>
                  <a:pt x="486825" y="2914982"/>
                  <a:pt x="482441" y="2910533"/>
                  <a:pt x="482441" y="2905196"/>
                </a:cubicBezTo>
                <a:cubicBezTo>
                  <a:pt x="482441" y="2899856"/>
                  <a:pt x="486825" y="2895472"/>
                  <a:pt x="492225" y="2895472"/>
                </a:cubicBezTo>
                <a:close/>
                <a:moveTo>
                  <a:pt x="733445" y="2895468"/>
                </a:moveTo>
                <a:cubicBezTo>
                  <a:pt x="738781" y="2895468"/>
                  <a:pt x="743165" y="2899790"/>
                  <a:pt x="743165" y="2905192"/>
                </a:cubicBezTo>
                <a:cubicBezTo>
                  <a:pt x="743165" y="2910594"/>
                  <a:pt x="738845" y="2914978"/>
                  <a:pt x="733445" y="2914978"/>
                </a:cubicBezTo>
                <a:cubicBezTo>
                  <a:pt x="728045" y="2914978"/>
                  <a:pt x="723662" y="2910530"/>
                  <a:pt x="723662" y="2905192"/>
                </a:cubicBezTo>
                <a:cubicBezTo>
                  <a:pt x="723662" y="2899853"/>
                  <a:pt x="728045" y="2895468"/>
                  <a:pt x="733445" y="2895468"/>
                </a:cubicBezTo>
                <a:close/>
                <a:moveTo>
                  <a:pt x="974665" y="2895464"/>
                </a:moveTo>
                <a:cubicBezTo>
                  <a:pt x="980065" y="2895464"/>
                  <a:pt x="984449" y="2899786"/>
                  <a:pt x="984449" y="2905188"/>
                </a:cubicBezTo>
                <a:cubicBezTo>
                  <a:pt x="984449" y="2910590"/>
                  <a:pt x="980002" y="2914975"/>
                  <a:pt x="974665" y="2914975"/>
                </a:cubicBezTo>
                <a:cubicBezTo>
                  <a:pt x="969329" y="2914975"/>
                  <a:pt x="964945" y="2910526"/>
                  <a:pt x="964945" y="2905188"/>
                </a:cubicBezTo>
                <a:cubicBezTo>
                  <a:pt x="964945" y="2899849"/>
                  <a:pt x="969265" y="2895464"/>
                  <a:pt x="974665" y="2895464"/>
                </a:cubicBezTo>
                <a:close/>
                <a:moveTo>
                  <a:pt x="1215885" y="2895461"/>
                </a:moveTo>
                <a:cubicBezTo>
                  <a:pt x="1221285" y="2895461"/>
                  <a:pt x="1225669" y="2899782"/>
                  <a:pt x="1225669" y="2905185"/>
                </a:cubicBezTo>
                <a:cubicBezTo>
                  <a:pt x="1225669" y="2910587"/>
                  <a:pt x="1221222" y="2914971"/>
                  <a:pt x="1215885" y="2914971"/>
                </a:cubicBezTo>
                <a:cubicBezTo>
                  <a:pt x="1210550" y="2914971"/>
                  <a:pt x="1206166" y="2910522"/>
                  <a:pt x="1206166" y="2905185"/>
                </a:cubicBezTo>
                <a:cubicBezTo>
                  <a:pt x="1206166" y="2899845"/>
                  <a:pt x="1210486" y="2895461"/>
                  <a:pt x="1215885" y="2895461"/>
                </a:cubicBezTo>
                <a:close/>
                <a:moveTo>
                  <a:pt x="1457107" y="2895457"/>
                </a:moveTo>
                <a:cubicBezTo>
                  <a:pt x="1462443" y="2895457"/>
                  <a:pt x="1466827" y="2899779"/>
                  <a:pt x="1466827" y="2905181"/>
                </a:cubicBezTo>
                <a:cubicBezTo>
                  <a:pt x="1466827" y="2910583"/>
                  <a:pt x="1462507" y="2914967"/>
                  <a:pt x="1457107" y="2914967"/>
                </a:cubicBezTo>
                <a:cubicBezTo>
                  <a:pt x="1451707" y="2914967"/>
                  <a:pt x="1447323" y="2910518"/>
                  <a:pt x="1447323" y="2905181"/>
                </a:cubicBezTo>
                <a:cubicBezTo>
                  <a:pt x="1447323" y="2899842"/>
                  <a:pt x="1451707" y="2895457"/>
                  <a:pt x="1457107" y="2895457"/>
                </a:cubicBezTo>
                <a:close/>
                <a:moveTo>
                  <a:pt x="1698332" y="2895453"/>
                </a:moveTo>
                <a:cubicBezTo>
                  <a:pt x="1703733" y="2895453"/>
                  <a:pt x="1708117" y="2899775"/>
                  <a:pt x="1708117" y="2905177"/>
                </a:cubicBezTo>
                <a:cubicBezTo>
                  <a:pt x="1708117" y="2910579"/>
                  <a:pt x="1703733" y="2914964"/>
                  <a:pt x="1698332" y="2914964"/>
                </a:cubicBezTo>
                <a:cubicBezTo>
                  <a:pt x="1692930" y="2914964"/>
                  <a:pt x="1688547" y="2910515"/>
                  <a:pt x="1688547" y="2905177"/>
                </a:cubicBezTo>
                <a:cubicBezTo>
                  <a:pt x="1688547" y="2899838"/>
                  <a:pt x="1692930" y="2895453"/>
                  <a:pt x="1698332" y="2895453"/>
                </a:cubicBezTo>
                <a:close/>
                <a:moveTo>
                  <a:pt x="1939580" y="2895450"/>
                </a:moveTo>
                <a:cubicBezTo>
                  <a:pt x="1944980" y="2895450"/>
                  <a:pt x="1949365" y="2899771"/>
                  <a:pt x="1949365" y="2905174"/>
                </a:cubicBezTo>
                <a:cubicBezTo>
                  <a:pt x="1949365" y="2910576"/>
                  <a:pt x="1944920" y="2914960"/>
                  <a:pt x="1939580" y="2914960"/>
                </a:cubicBezTo>
                <a:cubicBezTo>
                  <a:pt x="1934245" y="2914960"/>
                  <a:pt x="1929860" y="2910511"/>
                  <a:pt x="1929860" y="2905174"/>
                </a:cubicBezTo>
                <a:cubicBezTo>
                  <a:pt x="1929860" y="2899834"/>
                  <a:pt x="1934181" y="2895450"/>
                  <a:pt x="1939580" y="2895450"/>
                </a:cubicBezTo>
                <a:close/>
                <a:moveTo>
                  <a:pt x="2180788" y="2895446"/>
                </a:moveTo>
                <a:cubicBezTo>
                  <a:pt x="2186189" y="2895446"/>
                  <a:pt x="2190580" y="2899768"/>
                  <a:pt x="2190580" y="2905170"/>
                </a:cubicBezTo>
                <a:cubicBezTo>
                  <a:pt x="2190580" y="2910572"/>
                  <a:pt x="2186136" y="2914956"/>
                  <a:pt x="2180788" y="2914956"/>
                </a:cubicBezTo>
                <a:cubicBezTo>
                  <a:pt x="2175475" y="2914956"/>
                  <a:pt x="2171083" y="2910507"/>
                  <a:pt x="2171083" y="2905170"/>
                </a:cubicBezTo>
                <a:cubicBezTo>
                  <a:pt x="2171083" y="2899830"/>
                  <a:pt x="2175412" y="2895446"/>
                  <a:pt x="2180788" y="2895446"/>
                </a:cubicBezTo>
                <a:close/>
                <a:moveTo>
                  <a:pt x="2422037" y="2895442"/>
                </a:moveTo>
                <a:cubicBezTo>
                  <a:pt x="2427371" y="2895442"/>
                  <a:pt x="2431753" y="2899764"/>
                  <a:pt x="2431753" y="2905166"/>
                </a:cubicBezTo>
                <a:cubicBezTo>
                  <a:pt x="2431753" y="2910568"/>
                  <a:pt x="2427435" y="2914953"/>
                  <a:pt x="2422037" y="2914953"/>
                </a:cubicBezTo>
                <a:cubicBezTo>
                  <a:pt x="2416639" y="2914953"/>
                  <a:pt x="2412257" y="2910504"/>
                  <a:pt x="2412257" y="2905166"/>
                </a:cubicBezTo>
                <a:cubicBezTo>
                  <a:pt x="2412257" y="2899827"/>
                  <a:pt x="2416639" y="2895442"/>
                  <a:pt x="2422037" y="2895442"/>
                </a:cubicBezTo>
                <a:close/>
                <a:moveTo>
                  <a:pt x="2663275" y="2895439"/>
                </a:moveTo>
                <a:cubicBezTo>
                  <a:pt x="2668611" y="2895439"/>
                  <a:pt x="2672998" y="2899760"/>
                  <a:pt x="2672998" y="2905163"/>
                </a:cubicBezTo>
                <a:cubicBezTo>
                  <a:pt x="2672998" y="2910564"/>
                  <a:pt x="2668675" y="2914949"/>
                  <a:pt x="2663275" y="2914949"/>
                </a:cubicBezTo>
                <a:cubicBezTo>
                  <a:pt x="2657875" y="2914949"/>
                  <a:pt x="2653492" y="2910500"/>
                  <a:pt x="2653492" y="2905163"/>
                </a:cubicBezTo>
                <a:cubicBezTo>
                  <a:pt x="2653492" y="2899823"/>
                  <a:pt x="2657875" y="2895439"/>
                  <a:pt x="2663275" y="2895439"/>
                </a:cubicBezTo>
                <a:close/>
                <a:moveTo>
                  <a:pt x="2904572" y="2895435"/>
                </a:moveTo>
                <a:cubicBezTo>
                  <a:pt x="2909972" y="2895435"/>
                  <a:pt x="2914355" y="2899757"/>
                  <a:pt x="2914355" y="2905159"/>
                </a:cubicBezTo>
                <a:cubicBezTo>
                  <a:pt x="2914355" y="2910561"/>
                  <a:pt x="2909972" y="2914945"/>
                  <a:pt x="2904572" y="2914945"/>
                </a:cubicBezTo>
                <a:cubicBezTo>
                  <a:pt x="2899174" y="2914945"/>
                  <a:pt x="2894790" y="2910496"/>
                  <a:pt x="2894790" y="2905159"/>
                </a:cubicBezTo>
                <a:cubicBezTo>
                  <a:pt x="2894790" y="2899819"/>
                  <a:pt x="2899174" y="2895435"/>
                  <a:pt x="2904572" y="2895435"/>
                </a:cubicBezTo>
                <a:close/>
                <a:moveTo>
                  <a:pt x="3145751" y="2895431"/>
                </a:moveTo>
                <a:cubicBezTo>
                  <a:pt x="3151149" y="2895431"/>
                  <a:pt x="3155532" y="2899753"/>
                  <a:pt x="3155532" y="2905155"/>
                </a:cubicBezTo>
                <a:cubicBezTo>
                  <a:pt x="3155532" y="2910557"/>
                  <a:pt x="3151086" y="2914942"/>
                  <a:pt x="3145751" y="2914942"/>
                </a:cubicBezTo>
                <a:cubicBezTo>
                  <a:pt x="3140415" y="2914942"/>
                  <a:pt x="3136032" y="2910493"/>
                  <a:pt x="3136032" y="2905155"/>
                </a:cubicBezTo>
                <a:cubicBezTo>
                  <a:pt x="3136032" y="2899816"/>
                  <a:pt x="3140351" y="2895431"/>
                  <a:pt x="3145751" y="2895431"/>
                </a:cubicBezTo>
                <a:close/>
                <a:moveTo>
                  <a:pt x="3386958" y="2895427"/>
                </a:moveTo>
                <a:cubicBezTo>
                  <a:pt x="3392358" y="2895427"/>
                  <a:pt x="3396743" y="2899749"/>
                  <a:pt x="3396743" y="2905151"/>
                </a:cubicBezTo>
                <a:cubicBezTo>
                  <a:pt x="3396743" y="2910553"/>
                  <a:pt x="3392296" y="2914938"/>
                  <a:pt x="3386958" y="2914938"/>
                </a:cubicBezTo>
                <a:cubicBezTo>
                  <a:pt x="3381621" y="2914938"/>
                  <a:pt x="3377235" y="2910489"/>
                  <a:pt x="3377235" y="2905151"/>
                </a:cubicBezTo>
                <a:cubicBezTo>
                  <a:pt x="3377235" y="2899812"/>
                  <a:pt x="3381556" y="2895427"/>
                  <a:pt x="3386958" y="2895427"/>
                </a:cubicBezTo>
                <a:close/>
                <a:moveTo>
                  <a:pt x="3628212" y="2895424"/>
                </a:moveTo>
                <a:cubicBezTo>
                  <a:pt x="3633528" y="2895424"/>
                  <a:pt x="3637936" y="2899745"/>
                  <a:pt x="3637936" y="2905148"/>
                </a:cubicBezTo>
                <a:cubicBezTo>
                  <a:pt x="3637936" y="2910550"/>
                  <a:pt x="3633592" y="2914934"/>
                  <a:pt x="3628212" y="2914934"/>
                </a:cubicBezTo>
                <a:cubicBezTo>
                  <a:pt x="3622814" y="2914934"/>
                  <a:pt x="3618430" y="2910485"/>
                  <a:pt x="3618430" y="2905148"/>
                </a:cubicBezTo>
                <a:cubicBezTo>
                  <a:pt x="3618430" y="2899808"/>
                  <a:pt x="3622814" y="2895424"/>
                  <a:pt x="3628212" y="2895424"/>
                </a:cubicBezTo>
                <a:close/>
                <a:moveTo>
                  <a:pt x="3869430" y="2895420"/>
                </a:moveTo>
                <a:cubicBezTo>
                  <a:pt x="3874763" y="2895420"/>
                  <a:pt x="3879149" y="2899742"/>
                  <a:pt x="3879149" y="2905144"/>
                </a:cubicBezTo>
                <a:cubicBezTo>
                  <a:pt x="3879149" y="2910546"/>
                  <a:pt x="3874828" y="2914930"/>
                  <a:pt x="3869430" y="2914930"/>
                </a:cubicBezTo>
                <a:cubicBezTo>
                  <a:pt x="3864030" y="2914930"/>
                  <a:pt x="3859647" y="2910481"/>
                  <a:pt x="3859647" y="2905144"/>
                </a:cubicBezTo>
                <a:cubicBezTo>
                  <a:pt x="3859647" y="2899805"/>
                  <a:pt x="3864030" y="2895420"/>
                  <a:pt x="3869430" y="2895420"/>
                </a:cubicBezTo>
                <a:close/>
                <a:moveTo>
                  <a:pt x="4110581" y="2895416"/>
                </a:moveTo>
                <a:cubicBezTo>
                  <a:pt x="4115984" y="2895416"/>
                  <a:pt x="4120362" y="2899738"/>
                  <a:pt x="4120362" y="2905140"/>
                </a:cubicBezTo>
                <a:cubicBezTo>
                  <a:pt x="4120362" y="2910542"/>
                  <a:pt x="4115984" y="2914927"/>
                  <a:pt x="4110581" y="2914927"/>
                </a:cubicBezTo>
                <a:cubicBezTo>
                  <a:pt x="4105180" y="2914927"/>
                  <a:pt x="4100799" y="2910478"/>
                  <a:pt x="4100799" y="2905140"/>
                </a:cubicBezTo>
                <a:cubicBezTo>
                  <a:pt x="4100799" y="2899801"/>
                  <a:pt x="4105180" y="2895416"/>
                  <a:pt x="4110581" y="2895416"/>
                </a:cubicBezTo>
                <a:close/>
                <a:moveTo>
                  <a:pt x="4351806" y="2895413"/>
                </a:moveTo>
                <a:cubicBezTo>
                  <a:pt x="4357195" y="2895413"/>
                  <a:pt x="4361580" y="2899734"/>
                  <a:pt x="4361580" y="2905137"/>
                </a:cubicBezTo>
                <a:cubicBezTo>
                  <a:pt x="4361580" y="2910539"/>
                  <a:pt x="4357195" y="2914923"/>
                  <a:pt x="4351806" y="2914923"/>
                </a:cubicBezTo>
                <a:cubicBezTo>
                  <a:pt x="4346397" y="2914923"/>
                  <a:pt x="4342006" y="2910474"/>
                  <a:pt x="4342006" y="2905137"/>
                </a:cubicBezTo>
                <a:cubicBezTo>
                  <a:pt x="4342006" y="2899797"/>
                  <a:pt x="4346397" y="2895413"/>
                  <a:pt x="4351806" y="2895413"/>
                </a:cubicBezTo>
                <a:close/>
                <a:moveTo>
                  <a:pt x="4593019" y="2895409"/>
                </a:moveTo>
                <a:cubicBezTo>
                  <a:pt x="4598416" y="2895409"/>
                  <a:pt x="4602795" y="2899731"/>
                  <a:pt x="4602795" y="2905133"/>
                </a:cubicBezTo>
                <a:cubicBezTo>
                  <a:pt x="4602795" y="2910535"/>
                  <a:pt x="4598353" y="2914919"/>
                  <a:pt x="4593019" y="2914919"/>
                </a:cubicBezTo>
                <a:cubicBezTo>
                  <a:pt x="4587686" y="2914919"/>
                  <a:pt x="4583304" y="2910470"/>
                  <a:pt x="4583304" y="2905133"/>
                </a:cubicBezTo>
                <a:cubicBezTo>
                  <a:pt x="4583304" y="2899793"/>
                  <a:pt x="4587622" y="2895409"/>
                  <a:pt x="4593019" y="2895409"/>
                </a:cubicBezTo>
                <a:close/>
                <a:moveTo>
                  <a:pt x="4834252" y="2895405"/>
                </a:moveTo>
                <a:cubicBezTo>
                  <a:pt x="4839658" y="2895405"/>
                  <a:pt x="4844040" y="2899727"/>
                  <a:pt x="4844040" y="2905129"/>
                </a:cubicBezTo>
                <a:cubicBezTo>
                  <a:pt x="4844040" y="2910531"/>
                  <a:pt x="4839595" y="2914916"/>
                  <a:pt x="4834252" y="2914916"/>
                </a:cubicBezTo>
                <a:cubicBezTo>
                  <a:pt x="4828915" y="2914916"/>
                  <a:pt x="4824534" y="2910467"/>
                  <a:pt x="4824534" y="2905129"/>
                </a:cubicBezTo>
                <a:cubicBezTo>
                  <a:pt x="4824534" y="2899790"/>
                  <a:pt x="4828851" y="2895405"/>
                  <a:pt x="4834252" y="2895405"/>
                </a:cubicBezTo>
                <a:close/>
                <a:moveTo>
                  <a:pt x="5075485" y="2895402"/>
                </a:moveTo>
                <a:cubicBezTo>
                  <a:pt x="5080819" y="2895402"/>
                  <a:pt x="5085202" y="2899723"/>
                  <a:pt x="5085202" y="2905126"/>
                </a:cubicBezTo>
                <a:cubicBezTo>
                  <a:pt x="5085202" y="2910527"/>
                  <a:pt x="5080883" y="2914912"/>
                  <a:pt x="5075485" y="2914912"/>
                </a:cubicBezTo>
                <a:cubicBezTo>
                  <a:pt x="5070087" y="2914912"/>
                  <a:pt x="5065705" y="2910463"/>
                  <a:pt x="5065705" y="2905126"/>
                </a:cubicBezTo>
                <a:cubicBezTo>
                  <a:pt x="5065705" y="2899786"/>
                  <a:pt x="5070087" y="2895402"/>
                  <a:pt x="5075485" y="2895402"/>
                </a:cubicBezTo>
                <a:close/>
                <a:moveTo>
                  <a:pt x="5316710" y="2895398"/>
                </a:moveTo>
                <a:cubicBezTo>
                  <a:pt x="5322044" y="2895398"/>
                  <a:pt x="5326429" y="2899720"/>
                  <a:pt x="5326429" y="2905122"/>
                </a:cubicBezTo>
                <a:cubicBezTo>
                  <a:pt x="5326429" y="2910524"/>
                  <a:pt x="5322105" y="2914908"/>
                  <a:pt x="5316710" y="2914908"/>
                </a:cubicBezTo>
                <a:cubicBezTo>
                  <a:pt x="5311314" y="2914908"/>
                  <a:pt x="5306924" y="2910459"/>
                  <a:pt x="5306924" y="2905122"/>
                </a:cubicBezTo>
                <a:cubicBezTo>
                  <a:pt x="5306924" y="2899782"/>
                  <a:pt x="5311314" y="2895398"/>
                  <a:pt x="5316710" y="2895398"/>
                </a:cubicBezTo>
                <a:close/>
                <a:moveTo>
                  <a:pt x="5557991" y="2895394"/>
                </a:moveTo>
                <a:cubicBezTo>
                  <a:pt x="5563391" y="2895394"/>
                  <a:pt x="5567774" y="2899716"/>
                  <a:pt x="5567774" y="2905118"/>
                </a:cubicBezTo>
                <a:cubicBezTo>
                  <a:pt x="5567774" y="2910520"/>
                  <a:pt x="5563391" y="2914905"/>
                  <a:pt x="5557991" y="2914905"/>
                </a:cubicBezTo>
                <a:cubicBezTo>
                  <a:pt x="5552592" y="2914905"/>
                  <a:pt x="5548208" y="2910456"/>
                  <a:pt x="5548208" y="2905118"/>
                </a:cubicBezTo>
                <a:cubicBezTo>
                  <a:pt x="5548208" y="2899779"/>
                  <a:pt x="5552592" y="2895394"/>
                  <a:pt x="5557991" y="2895394"/>
                </a:cubicBezTo>
                <a:close/>
                <a:moveTo>
                  <a:pt x="5799205" y="2895391"/>
                </a:moveTo>
                <a:cubicBezTo>
                  <a:pt x="5804606" y="2895391"/>
                  <a:pt x="5808989" y="2899712"/>
                  <a:pt x="5808989" y="2905114"/>
                </a:cubicBezTo>
                <a:cubicBezTo>
                  <a:pt x="5808989" y="2910516"/>
                  <a:pt x="5804542" y="2914901"/>
                  <a:pt x="5799205" y="2914901"/>
                </a:cubicBezTo>
                <a:cubicBezTo>
                  <a:pt x="5793870" y="2914901"/>
                  <a:pt x="5789486" y="2910452"/>
                  <a:pt x="5789486" y="2905114"/>
                </a:cubicBezTo>
                <a:cubicBezTo>
                  <a:pt x="5789486" y="2899775"/>
                  <a:pt x="5793806" y="2895391"/>
                  <a:pt x="5799205" y="2895391"/>
                </a:cubicBezTo>
                <a:close/>
                <a:moveTo>
                  <a:pt x="6040432" y="2895387"/>
                </a:moveTo>
                <a:cubicBezTo>
                  <a:pt x="6045832" y="2895387"/>
                  <a:pt x="6050216" y="2899709"/>
                  <a:pt x="6050216" y="2905111"/>
                </a:cubicBezTo>
                <a:cubicBezTo>
                  <a:pt x="6050216" y="2910513"/>
                  <a:pt x="6045769" y="2914897"/>
                  <a:pt x="6040432" y="2914897"/>
                </a:cubicBezTo>
                <a:cubicBezTo>
                  <a:pt x="6035095" y="2914897"/>
                  <a:pt x="6030712" y="2910448"/>
                  <a:pt x="6030712" y="2905111"/>
                </a:cubicBezTo>
                <a:cubicBezTo>
                  <a:pt x="6030712" y="2899771"/>
                  <a:pt x="6035032" y="2895387"/>
                  <a:pt x="6040432" y="2895387"/>
                </a:cubicBezTo>
                <a:close/>
                <a:moveTo>
                  <a:pt x="6281661" y="2895383"/>
                </a:moveTo>
                <a:cubicBezTo>
                  <a:pt x="6286997" y="2895383"/>
                  <a:pt x="6291381" y="2899705"/>
                  <a:pt x="6291381" y="2905107"/>
                </a:cubicBezTo>
                <a:cubicBezTo>
                  <a:pt x="6291381" y="2910509"/>
                  <a:pt x="6287061" y="2914893"/>
                  <a:pt x="6281661" y="2914893"/>
                </a:cubicBezTo>
                <a:cubicBezTo>
                  <a:pt x="6276261" y="2914893"/>
                  <a:pt x="6271877" y="2910445"/>
                  <a:pt x="6271877" y="2905107"/>
                </a:cubicBezTo>
                <a:cubicBezTo>
                  <a:pt x="6271877" y="2899768"/>
                  <a:pt x="6276261" y="2895383"/>
                  <a:pt x="6281661" y="2895383"/>
                </a:cubicBezTo>
                <a:close/>
                <a:moveTo>
                  <a:pt x="6522889" y="2895379"/>
                </a:moveTo>
                <a:cubicBezTo>
                  <a:pt x="6528225" y="2895379"/>
                  <a:pt x="6532610" y="2899701"/>
                  <a:pt x="6532610" y="2905103"/>
                </a:cubicBezTo>
                <a:cubicBezTo>
                  <a:pt x="6532610" y="2910505"/>
                  <a:pt x="6528289" y="2914890"/>
                  <a:pt x="6522889" y="2914890"/>
                </a:cubicBezTo>
                <a:cubicBezTo>
                  <a:pt x="6517489" y="2914890"/>
                  <a:pt x="6513105" y="2910441"/>
                  <a:pt x="6513105" y="2905103"/>
                </a:cubicBezTo>
                <a:cubicBezTo>
                  <a:pt x="6513105" y="2899764"/>
                  <a:pt x="6517489" y="2895379"/>
                  <a:pt x="6522889" y="2895379"/>
                </a:cubicBezTo>
                <a:close/>
                <a:moveTo>
                  <a:pt x="6764118" y="2895376"/>
                </a:moveTo>
                <a:cubicBezTo>
                  <a:pt x="6769518" y="2895376"/>
                  <a:pt x="6773902" y="2899697"/>
                  <a:pt x="6773902" y="2905100"/>
                </a:cubicBezTo>
                <a:cubicBezTo>
                  <a:pt x="6773902" y="2910502"/>
                  <a:pt x="6769518" y="2914886"/>
                  <a:pt x="6764118" y="2914886"/>
                </a:cubicBezTo>
                <a:cubicBezTo>
                  <a:pt x="6758718" y="2914886"/>
                  <a:pt x="6754335" y="2910437"/>
                  <a:pt x="6754335" y="2905100"/>
                </a:cubicBezTo>
                <a:cubicBezTo>
                  <a:pt x="6754335" y="2899760"/>
                  <a:pt x="6758718" y="2895376"/>
                  <a:pt x="6764118" y="2895376"/>
                </a:cubicBezTo>
                <a:close/>
                <a:moveTo>
                  <a:pt x="7005346" y="2895372"/>
                </a:moveTo>
                <a:cubicBezTo>
                  <a:pt x="7010746" y="2895372"/>
                  <a:pt x="7015130" y="2899694"/>
                  <a:pt x="7015130" y="2905096"/>
                </a:cubicBezTo>
                <a:cubicBezTo>
                  <a:pt x="7015130" y="2910498"/>
                  <a:pt x="7010683" y="2914882"/>
                  <a:pt x="7005346" y="2914882"/>
                </a:cubicBezTo>
                <a:cubicBezTo>
                  <a:pt x="7000009" y="2914882"/>
                  <a:pt x="6995626" y="2910433"/>
                  <a:pt x="6995626" y="2905096"/>
                </a:cubicBezTo>
                <a:cubicBezTo>
                  <a:pt x="6995626" y="2899757"/>
                  <a:pt x="6999946" y="2895372"/>
                  <a:pt x="7005346" y="2895372"/>
                </a:cubicBezTo>
                <a:close/>
                <a:moveTo>
                  <a:pt x="7246575" y="2895368"/>
                </a:moveTo>
                <a:cubicBezTo>
                  <a:pt x="7251975" y="2895368"/>
                  <a:pt x="7256359" y="2899690"/>
                  <a:pt x="7256359" y="2905092"/>
                </a:cubicBezTo>
                <a:cubicBezTo>
                  <a:pt x="7256359" y="2910494"/>
                  <a:pt x="7251912" y="2914879"/>
                  <a:pt x="7246575" y="2914879"/>
                </a:cubicBezTo>
                <a:cubicBezTo>
                  <a:pt x="7241238" y="2914879"/>
                  <a:pt x="7236855" y="2910430"/>
                  <a:pt x="7236855" y="2905092"/>
                </a:cubicBezTo>
                <a:cubicBezTo>
                  <a:pt x="7236855" y="2899753"/>
                  <a:pt x="7241175" y="2895368"/>
                  <a:pt x="7246575" y="2895368"/>
                </a:cubicBezTo>
                <a:close/>
                <a:moveTo>
                  <a:pt x="7487803" y="2895365"/>
                </a:moveTo>
                <a:cubicBezTo>
                  <a:pt x="7493139" y="2895365"/>
                  <a:pt x="7497524" y="2899686"/>
                  <a:pt x="7497524" y="2905089"/>
                </a:cubicBezTo>
                <a:cubicBezTo>
                  <a:pt x="7497524" y="2910491"/>
                  <a:pt x="7493203" y="2914875"/>
                  <a:pt x="7487803" y="2914875"/>
                </a:cubicBezTo>
                <a:cubicBezTo>
                  <a:pt x="7482403" y="2914875"/>
                  <a:pt x="7478019" y="2910426"/>
                  <a:pt x="7478019" y="2905089"/>
                </a:cubicBezTo>
                <a:cubicBezTo>
                  <a:pt x="7478019" y="2899749"/>
                  <a:pt x="7482403" y="2895365"/>
                  <a:pt x="7487803" y="2895365"/>
                </a:cubicBezTo>
                <a:close/>
                <a:moveTo>
                  <a:pt x="7729032" y="2895361"/>
                </a:moveTo>
                <a:cubicBezTo>
                  <a:pt x="7734369" y="2895361"/>
                  <a:pt x="7738753" y="2899683"/>
                  <a:pt x="7738753" y="2905085"/>
                </a:cubicBezTo>
                <a:cubicBezTo>
                  <a:pt x="7738753" y="2910487"/>
                  <a:pt x="7734432" y="2914871"/>
                  <a:pt x="7729032" y="2914871"/>
                </a:cubicBezTo>
                <a:cubicBezTo>
                  <a:pt x="7723632" y="2914871"/>
                  <a:pt x="7719249" y="2910422"/>
                  <a:pt x="7719249" y="2905085"/>
                </a:cubicBezTo>
                <a:cubicBezTo>
                  <a:pt x="7719249" y="2899745"/>
                  <a:pt x="7723632" y="2895361"/>
                  <a:pt x="7729032" y="2895361"/>
                </a:cubicBezTo>
                <a:close/>
                <a:moveTo>
                  <a:pt x="7970260" y="2895357"/>
                </a:moveTo>
                <a:cubicBezTo>
                  <a:pt x="7975661" y="2895357"/>
                  <a:pt x="7980044" y="2899679"/>
                  <a:pt x="7980044" y="2905081"/>
                </a:cubicBezTo>
                <a:cubicBezTo>
                  <a:pt x="7980044" y="2910483"/>
                  <a:pt x="7975661" y="2914868"/>
                  <a:pt x="7970260" y="2914868"/>
                </a:cubicBezTo>
                <a:cubicBezTo>
                  <a:pt x="7964860" y="2914868"/>
                  <a:pt x="7960477" y="2910419"/>
                  <a:pt x="7960477" y="2905081"/>
                </a:cubicBezTo>
                <a:cubicBezTo>
                  <a:pt x="7960477" y="2899742"/>
                  <a:pt x="7964860" y="2895357"/>
                  <a:pt x="7970260" y="2895357"/>
                </a:cubicBezTo>
                <a:close/>
                <a:moveTo>
                  <a:pt x="8211553" y="2895354"/>
                </a:moveTo>
                <a:cubicBezTo>
                  <a:pt x="8216889" y="2895354"/>
                  <a:pt x="8221273" y="2899675"/>
                  <a:pt x="8221273" y="2905078"/>
                </a:cubicBezTo>
                <a:cubicBezTo>
                  <a:pt x="8221273" y="2910479"/>
                  <a:pt x="8216953" y="2914864"/>
                  <a:pt x="8211553" y="2914864"/>
                </a:cubicBezTo>
                <a:cubicBezTo>
                  <a:pt x="8206152" y="2914864"/>
                  <a:pt x="8201769" y="2910415"/>
                  <a:pt x="8201769" y="2905078"/>
                </a:cubicBezTo>
                <a:cubicBezTo>
                  <a:pt x="8201769" y="2899738"/>
                  <a:pt x="8206152" y="2895354"/>
                  <a:pt x="8211553" y="2895354"/>
                </a:cubicBezTo>
                <a:close/>
                <a:moveTo>
                  <a:pt x="8452781" y="2895350"/>
                </a:moveTo>
                <a:cubicBezTo>
                  <a:pt x="8458181" y="2895350"/>
                  <a:pt x="8462566" y="2899672"/>
                  <a:pt x="8462566" y="2905074"/>
                </a:cubicBezTo>
                <a:cubicBezTo>
                  <a:pt x="8462566" y="2910476"/>
                  <a:pt x="8458118" y="2914860"/>
                  <a:pt x="8452781" y="2914860"/>
                </a:cubicBezTo>
                <a:cubicBezTo>
                  <a:pt x="8447445" y="2914860"/>
                  <a:pt x="8443061" y="2910411"/>
                  <a:pt x="8443061" y="2905074"/>
                </a:cubicBezTo>
                <a:cubicBezTo>
                  <a:pt x="8443061" y="2899734"/>
                  <a:pt x="8447381" y="2895350"/>
                  <a:pt x="8452781" y="2895350"/>
                </a:cubicBezTo>
                <a:close/>
                <a:moveTo>
                  <a:pt x="8694009" y="2895346"/>
                </a:moveTo>
                <a:cubicBezTo>
                  <a:pt x="8699346" y="2895346"/>
                  <a:pt x="8703730" y="2899668"/>
                  <a:pt x="8703730" y="2905070"/>
                </a:cubicBezTo>
                <a:cubicBezTo>
                  <a:pt x="8703730" y="2910472"/>
                  <a:pt x="8699346" y="2914857"/>
                  <a:pt x="8694009" y="2914857"/>
                </a:cubicBezTo>
                <a:cubicBezTo>
                  <a:pt x="8688673" y="2914857"/>
                  <a:pt x="8684289" y="2910408"/>
                  <a:pt x="8684289" y="2905070"/>
                </a:cubicBezTo>
                <a:cubicBezTo>
                  <a:pt x="8684289" y="2899731"/>
                  <a:pt x="8688609" y="2895346"/>
                  <a:pt x="8694009" y="2895346"/>
                </a:cubicBezTo>
                <a:close/>
                <a:moveTo>
                  <a:pt x="8935237" y="2895343"/>
                </a:moveTo>
                <a:cubicBezTo>
                  <a:pt x="8940574" y="2895343"/>
                  <a:pt x="8944958" y="2899664"/>
                  <a:pt x="8944958" y="2905066"/>
                </a:cubicBezTo>
                <a:cubicBezTo>
                  <a:pt x="8944958" y="2910468"/>
                  <a:pt x="8940638" y="2914853"/>
                  <a:pt x="8935237" y="2914853"/>
                </a:cubicBezTo>
                <a:cubicBezTo>
                  <a:pt x="8929837" y="2914853"/>
                  <a:pt x="8925454" y="2910404"/>
                  <a:pt x="8925454" y="2905066"/>
                </a:cubicBezTo>
                <a:cubicBezTo>
                  <a:pt x="8925454" y="2899727"/>
                  <a:pt x="8929837" y="2895343"/>
                  <a:pt x="8935237" y="2895343"/>
                </a:cubicBezTo>
                <a:close/>
                <a:moveTo>
                  <a:pt x="9176467" y="2895339"/>
                </a:moveTo>
                <a:cubicBezTo>
                  <a:pt x="9181803" y="2895339"/>
                  <a:pt x="9186187" y="2899661"/>
                  <a:pt x="9186187" y="2905063"/>
                </a:cubicBezTo>
                <a:cubicBezTo>
                  <a:pt x="9186187" y="2910465"/>
                  <a:pt x="9181867" y="2914849"/>
                  <a:pt x="9176467" y="2914849"/>
                </a:cubicBezTo>
                <a:cubicBezTo>
                  <a:pt x="9171066" y="2914849"/>
                  <a:pt x="9166683" y="2910400"/>
                  <a:pt x="9166683" y="2905063"/>
                </a:cubicBezTo>
                <a:cubicBezTo>
                  <a:pt x="9166683" y="2899723"/>
                  <a:pt x="9171066" y="2895339"/>
                  <a:pt x="9176467" y="2895339"/>
                </a:cubicBezTo>
                <a:close/>
                <a:moveTo>
                  <a:pt x="9417695" y="2895335"/>
                </a:moveTo>
                <a:cubicBezTo>
                  <a:pt x="9423031" y="2895335"/>
                  <a:pt x="9427416" y="2899657"/>
                  <a:pt x="9427416" y="2905059"/>
                </a:cubicBezTo>
                <a:cubicBezTo>
                  <a:pt x="9427416" y="2910461"/>
                  <a:pt x="9423095" y="2914845"/>
                  <a:pt x="9417695" y="2914845"/>
                </a:cubicBezTo>
                <a:cubicBezTo>
                  <a:pt x="9412295" y="2914845"/>
                  <a:pt x="9407911" y="2910397"/>
                  <a:pt x="9407911" y="2905059"/>
                </a:cubicBezTo>
                <a:cubicBezTo>
                  <a:pt x="9407911" y="2899720"/>
                  <a:pt x="9412295" y="2895335"/>
                  <a:pt x="9417695" y="2895335"/>
                </a:cubicBezTo>
                <a:close/>
                <a:moveTo>
                  <a:pt x="9649203" y="2654245"/>
                </a:moveTo>
                <a:cubicBezTo>
                  <a:pt x="9654540" y="2654245"/>
                  <a:pt x="9658923" y="2658701"/>
                  <a:pt x="9658923" y="2664040"/>
                </a:cubicBezTo>
                <a:cubicBezTo>
                  <a:pt x="9658923" y="2669378"/>
                  <a:pt x="9654540" y="2673789"/>
                  <a:pt x="9649203" y="2673789"/>
                </a:cubicBezTo>
                <a:cubicBezTo>
                  <a:pt x="9643866" y="2673789"/>
                  <a:pt x="9639483" y="2669441"/>
                  <a:pt x="9639483" y="2664040"/>
                </a:cubicBezTo>
                <a:cubicBezTo>
                  <a:pt x="9639483" y="2658634"/>
                  <a:pt x="9643803" y="2654245"/>
                  <a:pt x="9649203" y="2654245"/>
                </a:cubicBezTo>
                <a:close/>
                <a:moveTo>
                  <a:pt x="9890432" y="2654242"/>
                </a:moveTo>
                <a:cubicBezTo>
                  <a:pt x="9895768" y="2654242"/>
                  <a:pt x="9900152" y="2658696"/>
                  <a:pt x="9900152" y="2664035"/>
                </a:cubicBezTo>
                <a:cubicBezTo>
                  <a:pt x="9900152" y="2669373"/>
                  <a:pt x="9895832" y="2673789"/>
                  <a:pt x="9890432" y="2673789"/>
                </a:cubicBezTo>
                <a:cubicBezTo>
                  <a:pt x="9885031" y="2673789"/>
                  <a:pt x="9880648" y="2669441"/>
                  <a:pt x="9880648" y="2664035"/>
                </a:cubicBezTo>
                <a:cubicBezTo>
                  <a:pt x="9880648" y="2658634"/>
                  <a:pt x="9885031" y="2654242"/>
                  <a:pt x="9890432" y="2654242"/>
                </a:cubicBezTo>
                <a:close/>
                <a:moveTo>
                  <a:pt x="10131660" y="2654237"/>
                </a:moveTo>
                <a:cubicBezTo>
                  <a:pt x="10137060" y="2654237"/>
                  <a:pt x="10141444" y="2658692"/>
                  <a:pt x="10141444" y="2664031"/>
                </a:cubicBezTo>
                <a:cubicBezTo>
                  <a:pt x="10141444" y="2669368"/>
                  <a:pt x="10136997" y="2673784"/>
                  <a:pt x="10131660" y="2673784"/>
                </a:cubicBezTo>
                <a:cubicBezTo>
                  <a:pt x="10126323" y="2673784"/>
                  <a:pt x="10121940" y="2669435"/>
                  <a:pt x="10121940" y="2664031"/>
                </a:cubicBezTo>
                <a:cubicBezTo>
                  <a:pt x="10121940" y="2658629"/>
                  <a:pt x="10126260" y="2654237"/>
                  <a:pt x="10131660" y="2654237"/>
                </a:cubicBezTo>
                <a:close/>
                <a:moveTo>
                  <a:pt x="10372888" y="2654233"/>
                </a:moveTo>
                <a:cubicBezTo>
                  <a:pt x="10378288" y="2654233"/>
                  <a:pt x="10382673" y="2658687"/>
                  <a:pt x="10382673" y="2664026"/>
                </a:cubicBezTo>
                <a:cubicBezTo>
                  <a:pt x="10382673" y="2669363"/>
                  <a:pt x="10378225" y="2673778"/>
                  <a:pt x="10372888" y="2673778"/>
                </a:cubicBezTo>
                <a:cubicBezTo>
                  <a:pt x="10367552" y="2673778"/>
                  <a:pt x="10363168" y="2669430"/>
                  <a:pt x="10363168" y="2664026"/>
                </a:cubicBezTo>
                <a:cubicBezTo>
                  <a:pt x="10363168" y="2658625"/>
                  <a:pt x="10367488" y="2654233"/>
                  <a:pt x="10372888" y="2654233"/>
                </a:cubicBezTo>
                <a:close/>
                <a:moveTo>
                  <a:pt x="10614116" y="2654228"/>
                </a:moveTo>
                <a:cubicBezTo>
                  <a:pt x="10619516" y="2654228"/>
                  <a:pt x="10623901" y="2658682"/>
                  <a:pt x="10623901" y="2664020"/>
                </a:cubicBezTo>
                <a:cubicBezTo>
                  <a:pt x="10623901" y="2669359"/>
                  <a:pt x="10619454" y="2673772"/>
                  <a:pt x="10614116" y="2673772"/>
                </a:cubicBezTo>
                <a:cubicBezTo>
                  <a:pt x="10608780" y="2673772"/>
                  <a:pt x="10604396" y="2669426"/>
                  <a:pt x="10604396" y="2664020"/>
                </a:cubicBezTo>
                <a:cubicBezTo>
                  <a:pt x="10604396" y="2658620"/>
                  <a:pt x="10608716" y="2654228"/>
                  <a:pt x="10614116" y="2654228"/>
                </a:cubicBezTo>
                <a:close/>
                <a:moveTo>
                  <a:pt x="10855345" y="2654223"/>
                </a:moveTo>
                <a:cubicBezTo>
                  <a:pt x="10860682" y="2654223"/>
                  <a:pt x="10865065" y="2658677"/>
                  <a:pt x="10865065" y="2664015"/>
                </a:cubicBezTo>
                <a:cubicBezTo>
                  <a:pt x="10865065" y="2669354"/>
                  <a:pt x="10860682" y="2673766"/>
                  <a:pt x="10855345" y="2673766"/>
                </a:cubicBezTo>
                <a:cubicBezTo>
                  <a:pt x="10850008" y="2673766"/>
                  <a:pt x="10845625" y="2669421"/>
                  <a:pt x="10845625" y="2664015"/>
                </a:cubicBezTo>
                <a:cubicBezTo>
                  <a:pt x="10845625" y="2658616"/>
                  <a:pt x="10849945" y="2654223"/>
                  <a:pt x="10855345" y="2654223"/>
                </a:cubicBezTo>
                <a:close/>
                <a:moveTo>
                  <a:pt x="11096574" y="2654219"/>
                </a:moveTo>
                <a:cubicBezTo>
                  <a:pt x="11101910" y="2654219"/>
                  <a:pt x="11106294" y="2658673"/>
                  <a:pt x="11106294" y="2664011"/>
                </a:cubicBezTo>
                <a:cubicBezTo>
                  <a:pt x="11106294" y="2669350"/>
                  <a:pt x="11101974" y="2673761"/>
                  <a:pt x="11096574" y="2673761"/>
                </a:cubicBezTo>
                <a:cubicBezTo>
                  <a:pt x="11091174" y="2673761"/>
                  <a:pt x="11086790" y="2669416"/>
                  <a:pt x="11086790" y="2664011"/>
                </a:cubicBezTo>
                <a:cubicBezTo>
                  <a:pt x="11086790" y="2658611"/>
                  <a:pt x="11091174" y="2654219"/>
                  <a:pt x="11096574" y="2654219"/>
                </a:cubicBezTo>
                <a:close/>
                <a:moveTo>
                  <a:pt x="11337802" y="2654214"/>
                </a:moveTo>
                <a:cubicBezTo>
                  <a:pt x="11343202" y="2654214"/>
                  <a:pt x="11347587" y="2658668"/>
                  <a:pt x="11347587" y="2664006"/>
                </a:cubicBezTo>
                <a:cubicBezTo>
                  <a:pt x="11347587" y="2669345"/>
                  <a:pt x="11343139" y="2673755"/>
                  <a:pt x="11337802" y="2673755"/>
                </a:cubicBezTo>
                <a:cubicBezTo>
                  <a:pt x="11332466" y="2673755"/>
                  <a:pt x="11328082" y="2669411"/>
                  <a:pt x="11328082" y="2664006"/>
                </a:cubicBezTo>
                <a:cubicBezTo>
                  <a:pt x="11328082" y="2658607"/>
                  <a:pt x="11332402" y="2654214"/>
                  <a:pt x="11337802" y="2654214"/>
                </a:cubicBezTo>
                <a:close/>
                <a:moveTo>
                  <a:pt x="11579030" y="2654210"/>
                </a:moveTo>
                <a:cubicBezTo>
                  <a:pt x="11584430" y="2654210"/>
                  <a:pt x="11588815" y="2658664"/>
                  <a:pt x="11588815" y="2664001"/>
                </a:cubicBezTo>
                <a:cubicBezTo>
                  <a:pt x="11588815" y="2669341"/>
                  <a:pt x="11584367" y="2673750"/>
                  <a:pt x="11579030" y="2673750"/>
                </a:cubicBezTo>
                <a:cubicBezTo>
                  <a:pt x="11573694" y="2673750"/>
                  <a:pt x="11569310" y="2669407"/>
                  <a:pt x="11569310" y="2664001"/>
                </a:cubicBezTo>
                <a:cubicBezTo>
                  <a:pt x="11569310" y="2658602"/>
                  <a:pt x="11573630" y="2654210"/>
                  <a:pt x="11579030" y="2654210"/>
                </a:cubicBezTo>
                <a:close/>
                <a:moveTo>
                  <a:pt x="11820259" y="2654205"/>
                </a:moveTo>
                <a:cubicBezTo>
                  <a:pt x="11825659" y="2654205"/>
                  <a:pt x="11830043" y="2658659"/>
                  <a:pt x="11830043" y="2663996"/>
                </a:cubicBezTo>
                <a:cubicBezTo>
                  <a:pt x="11830043" y="2669336"/>
                  <a:pt x="11825596" y="2673744"/>
                  <a:pt x="11820259" y="2673744"/>
                </a:cubicBezTo>
                <a:cubicBezTo>
                  <a:pt x="11814922" y="2673744"/>
                  <a:pt x="11810539" y="2669402"/>
                  <a:pt x="11810539" y="2663996"/>
                </a:cubicBezTo>
                <a:cubicBezTo>
                  <a:pt x="11810539" y="2658596"/>
                  <a:pt x="11814859" y="2654205"/>
                  <a:pt x="11820259" y="2654205"/>
                </a:cubicBezTo>
                <a:close/>
                <a:moveTo>
                  <a:pt x="9722" y="2654200"/>
                </a:moveTo>
                <a:cubicBezTo>
                  <a:pt x="15121" y="2654200"/>
                  <a:pt x="19505" y="2658653"/>
                  <a:pt x="19505" y="2663992"/>
                </a:cubicBezTo>
                <a:cubicBezTo>
                  <a:pt x="19505" y="2669331"/>
                  <a:pt x="15058" y="2673739"/>
                  <a:pt x="9722" y="2673739"/>
                </a:cubicBezTo>
                <a:cubicBezTo>
                  <a:pt x="4386" y="2673739"/>
                  <a:pt x="2" y="2669398"/>
                  <a:pt x="2" y="2663992"/>
                </a:cubicBezTo>
                <a:cubicBezTo>
                  <a:pt x="2" y="2658591"/>
                  <a:pt x="4322" y="2654200"/>
                  <a:pt x="9722" y="2654200"/>
                </a:cubicBezTo>
                <a:close/>
                <a:moveTo>
                  <a:pt x="251005" y="2654195"/>
                </a:moveTo>
                <a:cubicBezTo>
                  <a:pt x="256405" y="2654195"/>
                  <a:pt x="260789" y="2658648"/>
                  <a:pt x="260789" y="2663987"/>
                </a:cubicBezTo>
                <a:cubicBezTo>
                  <a:pt x="260789" y="2669326"/>
                  <a:pt x="256342" y="2673734"/>
                  <a:pt x="251005" y="2673734"/>
                </a:cubicBezTo>
                <a:cubicBezTo>
                  <a:pt x="245669" y="2673734"/>
                  <a:pt x="241285" y="2669393"/>
                  <a:pt x="241285" y="2663987"/>
                </a:cubicBezTo>
                <a:cubicBezTo>
                  <a:pt x="241285" y="2658586"/>
                  <a:pt x="245605" y="2654195"/>
                  <a:pt x="251005" y="2654195"/>
                </a:cubicBezTo>
                <a:close/>
                <a:moveTo>
                  <a:pt x="492224" y="2654191"/>
                </a:moveTo>
                <a:cubicBezTo>
                  <a:pt x="497560" y="2654191"/>
                  <a:pt x="501944" y="2658644"/>
                  <a:pt x="501944" y="2663983"/>
                </a:cubicBezTo>
                <a:cubicBezTo>
                  <a:pt x="501944" y="2669321"/>
                  <a:pt x="497624" y="2673729"/>
                  <a:pt x="492224" y="2673729"/>
                </a:cubicBezTo>
                <a:cubicBezTo>
                  <a:pt x="486824" y="2673729"/>
                  <a:pt x="482441" y="2669389"/>
                  <a:pt x="482441" y="2663983"/>
                </a:cubicBezTo>
                <a:cubicBezTo>
                  <a:pt x="482441" y="2658581"/>
                  <a:pt x="486824" y="2654191"/>
                  <a:pt x="492224" y="2654191"/>
                </a:cubicBezTo>
                <a:close/>
                <a:moveTo>
                  <a:pt x="733445" y="2654186"/>
                </a:moveTo>
                <a:cubicBezTo>
                  <a:pt x="738781" y="2654186"/>
                  <a:pt x="743165" y="2658639"/>
                  <a:pt x="743165" y="2663978"/>
                </a:cubicBezTo>
                <a:cubicBezTo>
                  <a:pt x="743165" y="2669315"/>
                  <a:pt x="738845" y="2673725"/>
                  <a:pt x="733445" y="2673725"/>
                </a:cubicBezTo>
                <a:cubicBezTo>
                  <a:pt x="728045" y="2673725"/>
                  <a:pt x="723661" y="2669384"/>
                  <a:pt x="723661" y="2663978"/>
                </a:cubicBezTo>
                <a:cubicBezTo>
                  <a:pt x="723661" y="2658577"/>
                  <a:pt x="728045" y="2654186"/>
                  <a:pt x="733445" y="2654186"/>
                </a:cubicBezTo>
                <a:close/>
                <a:moveTo>
                  <a:pt x="974665" y="2654182"/>
                </a:moveTo>
                <a:cubicBezTo>
                  <a:pt x="980065" y="2654182"/>
                  <a:pt x="984449" y="2658634"/>
                  <a:pt x="984449" y="2663974"/>
                </a:cubicBezTo>
                <a:cubicBezTo>
                  <a:pt x="984449" y="2669311"/>
                  <a:pt x="980002" y="2673720"/>
                  <a:pt x="974665" y="2673720"/>
                </a:cubicBezTo>
                <a:cubicBezTo>
                  <a:pt x="969329" y="2673720"/>
                  <a:pt x="964945" y="2669378"/>
                  <a:pt x="964945" y="2663974"/>
                </a:cubicBezTo>
                <a:cubicBezTo>
                  <a:pt x="964945" y="2658572"/>
                  <a:pt x="969265" y="2654182"/>
                  <a:pt x="974665" y="2654182"/>
                </a:cubicBezTo>
                <a:close/>
                <a:moveTo>
                  <a:pt x="1215885" y="2654177"/>
                </a:moveTo>
                <a:cubicBezTo>
                  <a:pt x="1221285" y="2654177"/>
                  <a:pt x="1225669" y="2658629"/>
                  <a:pt x="1225669" y="2663969"/>
                </a:cubicBezTo>
                <a:cubicBezTo>
                  <a:pt x="1225669" y="2669306"/>
                  <a:pt x="1221222" y="2673715"/>
                  <a:pt x="1215885" y="2673715"/>
                </a:cubicBezTo>
                <a:cubicBezTo>
                  <a:pt x="1210549" y="2673715"/>
                  <a:pt x="1206165" y="2669373"/>
                  <a:pt x="1206165" y="2663969"/>
                </a:cubicBezTo>
                <a:cubicBezTo>
                  <a:pt x="1206165" y="2658568"/>
                  <a:pt x="1210485" y="2654177"/>
                  <a:pt x="1215885" y="2654177"/>
                </a:cubicBezTo>
                <a:close/>
                <a:moveTo>
                  <a:pt x="1457107" y="2654173"/>
                </a:moveTo>
                <a:cubicBezTo>
                  <a:pt x="1462443" y="2654173"/>
                  <a:pt x="1466827" y="2658625"/>
                  <a:pt x="1466827" y="2663964"/>
                </a:cubicBezTo>
                <a:cubicBezTo>
                  <a:pt x="1466827" y="2669302"/>
                  <a:pt x="1462507" y="2673709"/>
                  <a:pt x="1457107" y="2673709"/>
                </a:cubicBezTo>
                <a:cubicBezTo>
                  <a:pt x="1451707" y="2673709"/>
                  <a:pt x="1447323" y="2669368"/>
                  <a:pt x="1447323" y="2663964"/>
                </a:cubicBezTo>
                <a:cubicBezTo>
                  <a:pt x="1447323" y="2658563"/>
                  <a:pt x="1451707" y="2654173"/>
                  <a:pt x="1457107" y="2654173"/>
                </a:cubicBezTo>
                <a:close/>
                <a:moveTo>
                  <a:pt x="1698332" y="2654167"/>
                </a:moveTo>
                <a:cubicBezTo>
                  <a:pt x="1703732" y="2654167"/>
                  <a:pt x="1708117" y="2658620"/>
                  <a:pt x="1708117" y="2663959"/>
                </a:cubicBezTo>
                <a:cubicBezTo>
                  <a:pt x="1708117" y="2669297"/>
                  <a:pt x="1703732" y="2673704"/>
                  <a:pt x="1698332" y="2673704"/>
                </a:cubicBezTo>
                <a:cubicBezTo>
                  <a:pt x="1692930" y="2673704"/>
                  <a:pt x="1688546" y="2669363"/>
                  <a:pt x="1688546" y="2663959"/>
                </a:cubicBezTo>
                <a:cubicBezTo>
                  <a:pt x="1688546" y="2658559"/>
                  <a:pt x="1692930" y="2654167"/>
                  <a:pt x="1698332" y="2654167"/>
                </a:cubicBezTo>
                <a:close/>
                <a:moveTo>
                  <a:pt x="1939580" y="2654163"/>
                </a:moveTo>
                <a:cubicBezTo>
                  <a:pt x="1944980" y="2654163"/>
                  <a:pt x="1949364" y="2658616"/>
                  <a:pt x="1949364" y="2663954"/>
                </a:cubicBezTo>
                <a:cubicBezTo>
                  <a:pt x="1949364" y="2669293"/>
                  <a:pt x="1944920" y="2673698"/>
                  <a:pt x="1939580" y="2673698"/>
                </a:cubicBezTo>
                <a:cubicBezTo>
                  <a:pt x="1934245" y="2673698"/>
                  <a:pt x="1929860" y="2669359"/>
                  <a:pt x="1929860" y="2663954"/>
                </a:cubicBezTo>
                <a:cubicBezTo>
                  <a:pt x="1929860" y="2658554"/>
                  <a:pt x="1934181" y="2654163"/>
                  <a:pt x="1939580" y="2654163"/>
                </a:cubicBezTo>
                <a:close/>
                <a:moveTo>
                  <a:pt x="2180788" y="2654158"/>
                </a:moveTo>
                <a:cubicBezTo>
                  <a:pt x="2186189" y="2654158"/>
                  <a:pt x="2190580" y="2658611"/>
                  <a:pt x="2190580" y="2663948"/>
                </a:cubicBezTo>
                <a:cubicBezTo>
                  <a:pt x="2190580" y="2669288"/>
                  <a:pt x="2186136" y="2673693"/>
                  <a:pt x="2180788" y="2673693"/>
                </a:cubicBezTo>
                <a:cubicBezTo>
                  <a:pt x="2175475" y="2673693"/>
                  <a:pt x="2171083" y="2669354"/>
                  <a:pt x="2171083" y="2663948"/>
                </a:cubicBezTo>
                <a:cubicBezTo>
                  <a:pt x="2171083" y="2658549"/>
                  <a:pt x="2175412" y="2654158"/>
                  <a:pt x="2180788" y="2654158"/>
                </a:cubicBezTo>
                <a:close/>
                <a:moveTo>
                  <a:pt x="2422037" y="2654154"/>
                </a:moveTo>
                <a:cubicBezTo>
                  <a:pt x="2427371" y="2654154"/>
                  <a:pt x="2431753" y="2658607"/>
                  <a:pt x="2431753" y="2663944"/>
                </a:cubicBezTo>
                <a:cubicBezTo>
                  <a:pt x="2431753" y="2669283"/>
                  <a:pt x="2427435" y="2673687"/>
                  <a:pt x="2422037" y="2673687"/>
                </a:cubicBezTo>
                <a:cubicBezTo>
                  <a:pt x="2416639" y="2673687"/>
                  <a:pt x="2412257" y="2669350"/>
                  <a:pt x="2412257" y="2663944"/>
                </a:cubicBezTo>
                <a:cubicBezTo>
                  <a:pt x="2412257" y="2658544"/>
                  <a:pt x="2416639" y="2654154"/>
                  <a:pt x="2422037" y="2654154"/>
                </a:cubicBezTo>
                <a:close/>
                <a:moveTo>
                  <a:pt x="2663275" y="2654149"/>
                </a:moveTo>
                <a:cubicBezTo>
                  <a:pt x="2668611" y="2654149"/>
                  <a:pt x="2672998" y="2658602"/>
                  <a:pt x="2672998" y="2663939"/>
                </a:cubicBezTo>
                <a:cubicBezTo>
                  <a:pt x="2672998" y="2669278"/>
                  <a:pt x="2668675" y="2673681"/>
                  <a:pt x="2663275" y="2673681"/>
                </a:cubicBezTo>
                <a:cubicBezTo>
                  <a:pt x="2657875" y="2673681"/>
                  <a:pt x="2653492" y="2669345"/>
                  <a:pt x="2653492" y="2663939"/>
                </a:cubicBezTo>
                <a:cubicBezTo>
                  <a:pt x="2653492" y="2658539"/>
                  <a:pt x="2657875" y="2654149"/>
                  <a:pt x="2663275" y="2654149"/>
                </a:cubicBezTo>
                <a:close/>
                <a:moveTo>
                  <a:pt x="2904572" y="2654145"/>
                </a:moveTo>
                <a:cubicBezTo>
                  <a:pt x="2909971" y="2654145"/>
                  <a:pt x="2914354" y="2658596"/>
                  <a:pt x="2914354" y="2663935"/>
                </a:cubicBezTo>
                <a:cubicBezTo>
                  <a:pt x="2914354" y="2669274"/>
                  <a:pt x="2909971" y="2673677"/>
                  <a:pt x="2904572" y="2673677"/>
                </a:cubicBezTo>
                <a:cubicBezTo>
                  <a:pt x="2899173" y="2673677"/>
                  <a:pt x="2894790" y="2669341"/>
                  <a:pt x="2894790" y="2663935"/>
                </a:cubicBezTo>
                <a:cubicBezTo>
                  <a:pt x="2894790" y="2658533"/>
                  <a:pt x="2899173" y="2654145"/>
                  <a:pt x="2904572" y="2654145"/>
                </a:cubicBezTo>
                <a:close/>
                <a:moveTo>
                  <a:pt x="3145750" y="2654140"/>
                </a:moveTo>
                <a:cubicBezTo>
                  <a:pt x="3151149" y="2654140"/>
                  <a:pt x="3155532" y="2658591"/>
                  <a:pt x="3155532" y="2663930"/>
                </a:cubicBezTo>
                <a:cubicBezTo>
                  <a:pt x="3155532" y="2669269"/>
                  <a:pt x="3151086" y="2673672"/>
                  <a:pt x="3145750" y="2673672"/>
                </a:cubicBezTo>
                <a:cubicBezTo>
                  <a:pt x="3140415" y="2673672"/>
                  <a:pt x="3136032" y="2669336"/>
                  <a:pt x="3136032" y="2663930"/>
                </a:cubicBezTo>
                <a:cubicBezTo>
                  <a:pt x="3136032" y="2658529"/>
                  <a:pt x="3140351" y="2654140"/>
                  <a:pt x="3145750" y="2654140"/>
                </a:cubicBezTo>
                <a:close/>
                <a:moveTo>
                  <a:pt x="3386958" y="2654135"/>
                </a:moveTo>
                <a:cubicBezTo>
                  <a:pt x="3392358" y="2654135"/>
                  <a:pt x="3396743" y="2658586"/>
                  <a:pt x="3396743" y="2663926"/>
                </a:cubicBezTo>
                <a:cubicBezTo>
                  <a:pt x="3396743" y="2669264"/>
                  <a:pt x="3392296" y="2673668"/>
                  <a:pt x="3386958" y="2673668"/>
                </a:cubicBezTo>
                <a:cubicBezTo>
                  <a:pt x="3381621" y="2673668"/>
                  <a:pt x="3377235" y="2669331"/>
                  <a:pt x="3377235" y="2663926"/>
                </a:cubicBezTo>
                <a:cubicBezTo>
                  <a:pt x="3377235" y="2658524"/>
                  <a:pt x="3381556" y="2654135"/>
                  <a:pt x="3386958" y="2654135"/>
                </a:cubicBezTo>
                <a:close/>
                <a:moveTo>
                  <a:pt x="3628212" y="2654130"/>
                </a:moveTo>
                <a:cubicBezTo>
                  <a:pt x="3633528" y="2654130"/>
                  <a:pt x="3637936" y="2658581"/>
                  <a:pt x="3637936" y="2663921"/>
                </a:cubicBezTo>
                <a:cubicBezTo>
                  <a:pt x="3637936" y="2669258"/>
                  <a:pt x="3633592" y="2673663"/>
                  <a:pt x="3628212" y="2673663"/>
                </a:cubicBezTo>
                <a:cubicBezTo>
                  <a:pt x="3622814" y="2673663"/>
                  <a:pt x="3618430" y="2669326"/>
                  <a:pt x="3618430" y="2663921"/>
                </a:cubicBezTo>
                <a:cubicBezTo>
                  <a:pt x="3618430" y="2658520"/>
                  <a:pt x="3622814" y="2654130"/>
                  <a:pt x="3628212" y="2654130"/>
                </a:cubicBezTo>
                <a:close/>
                <a:moveTo>
                  <a:pt x="3869430" y="2654126"/>
                </a:moveTo>
                <a:cubicBezTo>
                  <a:pt x="3874763" y="2654126"/>
                  <a:pt x="3879147" y="2658577"/>
                  <a:pt x="3879147" y="2663916"/>
                </a:cubicBezTo>
                <a:cubicBezTo>
                  <a:pt x="3879147" y="2669254"/>
                  <a:pt x="3874828" y="2673657"/>
                  <a:pt x="3869430" y="2673657"/>
                </a:cubicBezTo>
                <a:cubicBezTo>
                  <a:pt x="3864030" y="2673657"/>
                  <a:pt x="3859647" y="2669321"/>
                  <a:pt x="3859647" y="2663916"/>
                </a:cubicBezTo>
                <a:cubicBezTo>
                  <a:pt x="3859647" y="2658515"/>
                  <a:pt x="3864030" y="2654126"/>
                  <a:pt x="3869430" y="2654126"/>
                </a:cubicBezTo>
                <a:close/>
                <a:moveTo>
                  <a:pt x="4110581" y="2654121"/>
                </a:moveTo>
                <a:cubicBezTo>
                  <a:pt x="4115984" y="2654121"/>
                  <a:pt x="4120362" y="2658572"/>
                  <a:pt x="4120362" y="2663911"/>
                </a:cubicBezTo>
                <a:cubicBezTo>
                  <a:pt x="4120362" y="2669249"/>
                  <a:pt x="4115984" y="2673652"/>
                  <a:pt x="4110581" y="2673652"/>
                </a:cubicBezTo>
                <a:cubicBezTo>
                  <a:pt x="4105180" y="2673652"/>
                  <a:pt x="4100799" y="2669315"/>
                  <a:pt x="4100799" y="2663911"/>
                </a:cubicBezTo>
                <a:cubicBezTo>
                  <a:pt x="4100799" y="2658511"/>
                  <a:pt x="4105180" y="2654121"/>
                  <a:pt x="4110581" y="2654121"/>
                </a:cubicBezTo>
                <a:close/>
                <a:moveTo>
                  <a:pt x="4351806" y="2654117"/>
                </a:moveTo>
                <a:cubicBezTo>
                  <a:pt x="4357195" y="2654117"/>
                  <a:pt x="4361580" y="2658568"/>
                  <a:pt x="4361580" y="2663907"/>
                </a:cubicBezTo>
                <a:cubicBezTo>
                  <a:pt x="4361580" y="2669245"/>
                  <a:pt x="4357195" y="2673646"/>
                  <a:pt x="4351806" y="2673646"/>
                </a:cubicBezTo>
                <a:cubicBezTo>
                  <a:pt x="4346397" y="2673646"/>
                  <a:pt x="4342006" y="2669311"/>
                  <a:pt x="4342006" y="2663907"/>
                </a:cubicBezTo>
                <a:cubicBezTo>
                  <a:pt x="4342006" y="2658506"/>
                  <a:pt x="4346397" y="2654117"/>
                  <a:pt x="4351806" y="2654117"/>
                </a:cubicBezTo>
                <a:close/>
                <a:moveTo>
                  <a:pt x="4593017" y="2654112"/>
                </a:moveTo>
                <a:cubicBezTo>
                  <a:pt x="4598416" y="2654112"/>
                  <a:pt x="4602795" y="2658563"/>
                  <a:pt x="4602795" y="2663902"/>
                </a:cubicBezTo>
                <a:cubicBezTo>
                  <a:pt x="4602795" y="2669240"/>
                  <a:pt x="4598353" y="2673641"/>
                  <a:pt x="4593017" y="2673641"/>
                </a:cubicBezTo>
                <a:cubicBezTo>
                  <a:pt x="4587686" y="2673641"/>
                  <a:pt x="4583304" y="2669306"/>
                  <a:pt x="4583304" y="2663902"/>
                </a:cubicBezTo>
                <a:cubicBezTo>
                  <a:pt x="4583304" y="2658501"/>
                  <a:pt x="4587622" y="2654112"/>
                  <a:pt x="4593017" y="2654112"/>
                </a:cubicBezTo>
                <a:close/>
                <a:moveTo>
                  <a:pt x="4834252" y="2654108"/>
                </a:moveTo>
                <a:cubicBezTo>
                  <a:pt x="4839658" y="2654108"/>
                  <a:pt x="4844040" y="2658559"/>
                  <a:pt x="4844040" y="2663897"/>
                </a:cubicBezTo>
                <a:cubicBezTo>
                  <a:pt x="4844040" y="2669235"/>
                  <a:pt x="4839595" y="2673635"/>
                  <a:pt x="4834252" y="2673635"/>
                </a:cubicBezTo>
                <a:cubicBezTo>
                  <a:pt x="4828915" y="2673635"/>
                  <a:pt x="4824534" y="2669302"/>
                  <a:pt x="4824534" y="2663897"/>
                </a:cubicBezTo>
                <a:cubicBezTo>
                  <a:pt x="4824534" y="2658496"/>
                  <a:pt x="4828851" y="2654108"/>
                  <a:pt x="4834252" y="2654108"/>
                </a:cubicBezTo>
                <a:close/>
                <a:moveTo>
                  <a:pt x="5075485" y="2654103"/>
                </a:moveTo>
                <a:cubicBezTo>
                  <a:pt x="5080819" y="2654103"/>
                  <a:pt x="5085202" y="2658554"/>
                  <a:pt x="5085202" y="2663891"/>
                </a:cubicBezTo>
                <a:cubicBezTo>
                  <a:pt x="5085202" y="2669230"/>
                  <a:pt x="5080883" y="2673630"/>
                  <a:pt x="5075485" y="2673630"/>
                </a:cubicBezTo>
                <a:cubicBezTo>
                  <a:pt x="5070087" y="2673630"/>
                  <a:pt x="5065705" y="2669297"/>
                  <a:pt x="5065705" y="2663891"/>
                </a:cubicBezTo>
                <a:cubicBezTo>
                  <a:pt x="5065705" y="2658492"/>
                  <a:pt x="5070087" y="2654103"/>
                  <a:pt x="5075485" y="2654103"/>
                </a:cubicBezTo>
                <a:close/>
                <a:moveTo>
                  <a:pt x="5316710" y="2654098"/>
                </a:moveTo>
                <a:cubicBezTo>
                  <a:pt x="5322044" y="2654098"/>
                  <a:pt x="5326429" y="2658549"/>
                  <a:pt x="5326429" y="2663887"/>
                </a:cubicBezTo>
                <a:cubicBezTo>
                  <a:pt x="5326429" y="2669226"/>
                  <a:pt x="5322105" y="2673624"/>
                  <a:pt x="5316710" y="2673624"/>
                </a:cubicBezTo>
                <a:cubicBezTo>
                  <a:pt x="5311314" y="2673624"/>
                  <a:pt x="5306924" y="2669293"/>
                  <a:pt x="5306924" y="2663887"/>
                </a:cubicBezTo>
                <a:cubicBezTo>
                  <a:pt x="5306924" y="2658487"/>
                  <a:pt x="5311314" y="2654098"/>
                  <a:pt x="5316710" y="2654098"/>
                </a:cubicBezTo>
                <a:close/>
                <a:moveTo>
                  <a:pt x="5557991" y="2654093"/>
                </a:moveTo>
                <a:cubicBezTo>
                  <a:pt x="5563391" y="2654093"/>
                  <a:pt x="5567774" y="2658544"/>
                  <a:pt x="5567774" y="2663882"/>
                </a:cubicBezTo>
                <a:cubicBezTo>
                  <a:pt x="5567774" y="2669221"/>
                  <a:pt x="5563391" y="2673619"/>
                  <a:pt x="5557991" y="2673619"/>
                </a:cubicBezTo>
                <a:cubicBezTo>
                  <a:pt x="5552592" y="2673619"/>
                  <a:pt x="5548208" y="2669288"/>
                  <a:pt x="5548208" y="2663882"/>
                </a:cubicBezTo>
                <a:cubicBezTo>
                  <a:pt x="5548208" y="2658483"/>
                  <a:pt x="5552592" y="2654093"/>
                  <a:pt x="5557991" y="2654093"/>
                </a:cubicBezTo>
                <a:close/>
                <a:moveTo>
                  <a:pt x="5799205" y="2654089"/>
                </a:moveTo>
                <a:cubicBezTo>
                  <a:pt x="5804606" y="2654089"/>
                  <a:pt x="5808989" y="2658539"/>
                  <a:pt x="5808989" y="2663878"/>
                </a:cubicBezTo>
                <a:cubicBezTo>
                  <a:pt x="5808989" y="2669217"/>
                  <a:pt x="5804542" y="2673613"/>
                  <a:pt x="5799205" y="2673613"/>
                </a:cubicBezTo>
                <a:cubicBezTo>
                  <a:pt x="5793870" y="2673613"/>
                  <a:pt x="5789486" y="2669283"/>
                  <a:pt x="5789486" y="2663878"/>
                </a:cubicBezTo>
                <a:cubicBezTo>
                  <a:pt x="5789486" y="2658478"/>
                  <a:pt x="5793806" y="2654089"/>
                  <a:pt x="5799205" y="2654089"/>
                </a:cubicBezTo>
                <a:close/>
                <a:moveTo>
                  <a:pt x="6040432" y="2654084"/>
                </a:moveTo>
                <a:cubicBezTo>
                  <a:pt x="6045832" y="2654084"/>
                  <a:pt x="6050216" y="2658533"/>
                  <a:pt x="6050216" y="2663873"/>
                </a:cubicBezTo>
                <a:cubicBezTo>
                  <a:pt x="6050216" y="2669212"/>
                  <a:pt x="6045769" y="2673608"/>
                  <a:pt x="6040432" y="2673608"/>
                </a:cubicBezTo>
                <a:cubicBezTo>
                  <a:pt x="6035095" y="2673608"/>
                  <a:pt x="6030712" y="2669278"/>
                  <a:pt x="6030712" y="2663873"/>
                </a:cubicBezTo>
                <a:cubicBezTo>
                  <a:pt x="6030712" y="2658472"/>
                  <a:pt x="6035032" y="2654084"/>
                  <a:pt x="6040432" y="2654084"/>
                </a:cubicBezTo>
                <a:close/>
                <a:moveTo>
                  <a:pt x="6281661" y="2654079"/>
                </a:moveTo>
                <a:cubicBezTo>
                  <a:pt x="6286997" y="2654079"/>
                  <a:pt x="6291381" y="2658529"/>
                  <a:pt x="6291381" y="2663868"/>
                </a:cubicBezTo>
                <a:cubicBezTo>
                  <a:pt x="6291381" y="2669206"/>
                  <a:pt x="6287061" y="2673603"/>
                  <a:pt x="6281661" y="2673603"/>
                </a:cubicBezTo>
                <a:cubicBezTo>
                  <a:pt x="6276261" y="2673603"/>
                  <a:pt x="6271877" y="2669274"/>
                  <a:pt x="6271877" y="2663868"/>
                </a:cubicBezTo>
                <a:cubicBezTo>
                  <a:pt x="6271877" y="2658467"/>
                  <a:pt x="6276261" y="2654079"/>
                  <a:pt x="6281661" y="2654079"/>
                </a:cubicBezTo>
                <a:close/>
                <a:moveTo>
                  <a:pt x="6522889" y="2654075"/>
                </a:moveTo>
                <a:cubicBezTo>
                  <a:pt x="6528225" y="2654075"/>
                  <a:pt x="6532610" y="2658524"/>
                  <a:pt x="6532610" y="2663863"/>
                </a:cubicBezTo>
                <a:cubicBezTo>
                  <a:pt x="6532610" y="2669201"/>
                  <a:pt x="6528289" y="2673597"/>
                  <a:pt x="6522889" y="2673597"/>
                </a:cubicBezTo>
                <a:cubicBezTo>
                  <a:pt x="6517489" y="2673597"/>
                  <a:pt x="6513105" y="2669269"/>
                  <a:pt x="6513105" y="2663863"/>
                </a:cubicBezTo>
                <a:cubicBezTo>
                  <a:pt x="6513105" y="2658463"/>
                  <a:pt x="6517489" y="2654075"/>
                  <a:pt x="6522889" y="2654075"/>
                </a:cubicBezTo>
                <a:close/>
                <a:moveTo>
                  <a:pt x="6764118" y="2654070"/>
                </a:moveTo>
                <a:cubicBezTo>
                  <a:pt x="6769518" y="2654070"/>
                  <a:pt x="6773902" y="2658520"/>
                  <a:pt x="6773902" y="2663859"/>
                </a:cubicBezTo>
                <a:cubicBezTo>
                  <a:pt x="6773902" y="2669197"/>
                  <a:pt x="6769518" y="2673591"/>
                  <a:pt x="6764118" y="2673591"/>
                </a:cubicBezTo>
                <a:cubicBezTo>
                  <a:pt x="6758718" y="2673591"/>
                  <a:pt x="6754335" y="2669264"/>
                  <a:pt x="6754335" y="2663859"/>
                </a:cubicBezTo>
                <a:cubicBezTo>
                  <a:pt x="6754335" y="2658458"/>
                  <a:pt x="6758718" y="2654070"/>
                  <a:pt x="6764118" y="2654070"/>
                </a:cubicBezTo>
                <a:close/>
                <a:moveTo>
                  <a:pt x="7005346" y="2654066"/>
                </a:moveTo>
                <a:cubicBezTo>
                  <a:pt x="7010746" y="2654066"/>
                  <a:pt x="7015130" y="2658515"/>
                  <a:pt x="7015130" y="2663854"/>
                </a:cubicBezTo>
                <a:cubicBezTo>
                  <a:pt x="7015130" y="2669192"/>
                  <a:pt x="7010683" y="2673585"/>
                  <a:pt x="7005346" y="2673585"/>
                </a:cubicBezTo>
                <a:cubicBezTo>
                  <a:pt x="7000009" y="2673585"/>
                  <a:pt x="6995626" y="2669258"/>
                  <a:pt x="6995626" y="2663854"/>
                </a:cubicBezTo>
                <a:cubicBezTo>
                  <a:pt x="6995626" y="2658453"/>
                  <a:pt x="6999946" y="2654066"/>
                  <a:pt x="7005346" y="2654066"/>
                </a:cubicBezTo>
                <a:close/>
                <a:moveTo>
                  <a:pt x="7246575" y="2654061"/>
                </a:moveTo>
                <a:cubicBezTo>
                  <a:pt x="7251975" y="2654061"/>
                  <a:pt x="7256359" y="2658511"/>
                  <a:pt x="7256359" y="2663850"/>
                </a:cubicBezTo>
                <a:cubicBezTo>
                  <a:pt x="7256359" y="2669187"/>
                  <a:pt x="7251912" y="2673580"/>
                  <a:pt x="7246575" y="2673580"/>
                </a:cubicBezTo>
                <a:cubicBezTo>
                  <a:pt x="7241238" y="2673580"/>
                  <a:pt x="7236855" y="2669254"/>
                  <a:pt x="7236855" y="2663850"/>
                </a:cubicBezTo>
                <a:cubicBezTo>
                  <a:pt x="7236855" y="2658448"/>
                  <a:pt x="7241175" y="2654061"/>
                  <a:pt x="7246575" y="2654061"/>
                </a:cubicBezTo>
                <a:close/>
                <a:moveTo>
                  <a:pt x="7487803" y="2654056"/>
                </a:moveTo>
                <a:cubicBezTo>
                  <a:pt x="7493139" y="2654056"/>
                  <a:pt x="7497524" y="2658506"/>
                  <a:pt x="7497524" y="2663845"/>
                </a:cubicBezTo>
                <a:cubicBezTo>
                  <a:pt x="7497524" y="2669182"/>
                  <a:pt x="7493203" y="2673574"/>
                  <a:pt x="7487803" y="2673574"/>
                </a:cubicBezTo>
                <a:cubicBezTo>
                  <a:pt x="7482403" y="2673574"/>
                  <a:pt x="7478019" y="2669249"/>
                  <a:pt x="7478019" y="2663845"/>
                </a:cubicBezTo>
                <a:cubicBezTo>
                  <a:pt x="7478019" y="2658444"/>
                  <a:pt x="7482403" y="2654056"/>
                  <a:pt x="7487803" y="2654056"/>
                </a:cubicBezTo>
                <a:close/>
                <a:moveTo>
                  <a:pt x="7729032" y="2654051"/>
                </a:moveTo>
                <a:cubicBezTo>
                  <a:pt x="7734369" y="2654051"/>
                  <a:pt x="7738753" y="2658501"/>
                  <a:pt x="7738753" y="2663839"/>
                </a:cubicBezTo>
                <a:cubicBezTo>
                  <a:pt x="7738753" y="2669178"/>
                  <a:pt x="7734432" y="2673569"/>
                  <a:pt x="7729032" y="2673569"/>
                </a:cubicBezTo>
                <a:cubicBezTo>
                  <a:pt x="7723632" y="2673569"/>
                  <a:pt x="7719249" y="2669245"/>
                  <a:pt x="7719249" y="2663839"/>
                </a:cubicBezTo>
                <a:cubicBezTo>
                  <a:pt x="7719249" y="2658439"/>
                  <a:pt x="7723632" y="2654051"/>
                  <a:pt x="7729032" y="2654051"/>
                </a:cubicBezTo>
                <a:close/>
                <a:moveTo>
                  <a:pt x="7970260" y="2654047"/>
                </a:moveTo>
                <a:cubicBezTo>
                  <a:pt x="7975661" y="2654047"/>
                  <a:pt x="7980044" y="2658496"/>
                  <a:pt x="7980044" y="2663834"/>
                </a:cubicBezTo>
                <a:cubicBezTo>
                  <a:pt x="7980044" y="2669173"/>
                  <a:pt x="7975661" y="2673563"/>
                  <a:pt x="7970260" y="2673563"/>
                </a:cubicBezTo>
                <a:cubicBezTo>
                  <a:pt x="7964860" y="2673563"/>
                  <a:pt x="7960477" y="2669240"/>
                  <a:pt x="7960477" y="2663834"/>
                </a:cubicBezTo>
                <a:cubicBezTo>
                  <a:pt x="7960477" y="2658435"/>
                  <a:pt x="7964860" y="2654047"/>
                  <a:pt x="7970260" y="2654047"/>
                </a:cubicBezTo>
                <a:close/>
                <a:moveTo>
                  <a:pt x="8211553" y="2654042"/>
                </a:moveTo>
                <a:cubicBezTo>
                  <a:pt x="8216889" y="2654042"/>
                  <a:pt x="8221273" y="2658492"/>
                  <a:pt x="8221273" y="2663830"/>
                </a:cubicBezTo>
                <a:cubicBezTo>
                  <a:pt x="8221273" y="2669169"/>
                  <a:pt x="8216953" y="2673558"/>
                  <a:pt x="8211553" y="2673558"/>
                </a:cubicBezTo>
                <a:cubicBezTo>
                  <a:pt x="8206152" y="2673558"/>
                  <a:pt x="8201769" y="2669235"/>
                  <a:pt x="8201769" y="2663830"/>
                </a:cubicBezTo>
                <a:cubicBezTo>
                  <a:pt x="8201769" y="2658430"/>
                  <a:pt x="8206152" y="2654042"/>
                  <a:pt x="8211553" y="2654042"/>
                </a:cubicBezTo>
                <a:close/>
                <a:moveTo>
                  <a:pt x="8452781" y="2654038"/>
                </a:moveTo>
                <a:cubicBezTo>
                  <a:pt x="8458181" y="2654038"/>
                  <a:pt x="8462566" y="2658487"/>
                  <a:pt x="8462566" y="2663825"/>
                </a:cubicBezTo>
                <a:cubicBezTo>
                  <a:pt x="8462566" y="2669164"/>
                  <a:pt x="8458118" y="2673553"/>
                  <a:pt x="8452781" y="2673553"/>
                </a:cubicBezTo>
                <a:cubicBezTo>
                  <a:pt x="8447445" y="2673553"/>
                  <a:pt x="8443061" y="2669230"/>
                  <a:pt x="8443061" y="2663825"/>
                </a:cubicBezTo>
                <a:cubicBezTo>
                  <a:pt x="8443061" y="2658426"/>
                  <a:pt x="8447381" y="2654038"/>
                  <a:pt x="8452781" y="2654038"/>
                </a:cubicBezTo>
                <a:close/>
                <a:moveTo>
                  <a:pt x="8694009" y="2654033"/>
                </a:moveTo>
                <a:cubicBezTo>
                  <a:pt x="8699346" y="2654033"/>
                  <a:pt x="8703730" y="2658483"/>
                  <a:pt x="8703730" y="2663820"/>
                </a:cubicBezTo>
                <a:cubicBezTo>
                  <a:pt x="8703730" y="2669160"/>
                  <a:pt x="8699346" y="2673548"/>
                  <a:pt x="8694009" y="2673548"/>
                </a:cubicBezTo>
                <a:cubicBezTo>
                  <a:pt x="8688673" y="2673548"/>
                  <a:pt x="8684289" y="2669225"/>
                  <a:pt x="8684289" y="2663820"/>
                </a:cubicBezTo>
                <a:cubicBezTo>
                  <a:pt x="8684289" y="2658421"/>
                  <a:pt x="8688609" y="2654033"/>
                  <a:pt x="8694009" y="2654033"/>
                </a:cubicBezTo>
                <a:close/>
                <a:moveTo>
                  <a:pt x="8935237" y="2654029"/>
                </a:moveTo>
                <a:cubicBezTo>
                  <a:pt x="8940574" y="2654029"/>
                  <a:pt x="8944958" y="2658478"/>
                  <a:pt x="8944958" y="2663815"/>
                </a:cubicBezTo>
                <a:cubicBezTo>
                  <a:pt x="8944958" y="2669155"/>
                  <a:pt x="8940638" y="2673543"/>
                  <a:pt x="8935237" y="2673543"/>
                </a:cubicBezTo>
                <a:cubicBezTo>
                  <a:pt x="8929837" y="2673543"/>
                  <a:pt x="8925454" y="2669219"/>
                  <a:pt x="8925454" y="2663815"/>
                </a:cubicBezTo>
                <a:cubicBezTo>
                  <a:pt x="8925454" y="2658415"/>
                  <a:pt x="8929837" y="2654029"/>
                  <a:pt x="8935237" y="2654029"/>
                </a:cubicBezTo>
                <a:close/>
                <a:moveTo>
                  <a:pt x="9176467" y="2654024"/>
                </a:moveTo>
                <a:cubicBezTo>
                  <a:pt x="9181803" y="2654024"/>
                  <a:pt x="9186187" y="2658474"/>
                  <a:pt x="9186187" y="2663811"/>
                </a:cubicBezTo>
                <a:cubicBezTo>
                  <a:pt x="9186187" y="2669150"/>
                  <a:pt x="9181867" y="2673537"/>
                  <a:pt x="9176467" y="2673537"/>
                </a:cubicBezTo>
                <a:cubicBezTo>
                  <a:pt x="9171066" y="2673537"/>
                  <a:pt x="9166683" y="2669214"/>
                  <a:pt x="9166683" y="2663811"/>
                </a:cubicBezTo>
                <a:cubicBezTo>
                  <a:pt x="9166683" y="2658410"/>
                  <a:pt x="9171066" y="2654024"/>
                  <a:pt x="9176467" y="2654024"/>
                </a:cubicBezTo>
                <a:close/>
                <a:moveTo>
                  <a:pt x="9417695" y="2654019"/>
                </a:moveTo>
                <a:cubicBezTo>
                  <a:pt x="9423031" y="2654019"/>
                  <a:pt x="9427416" y="2658469"/>
                  <a:pt x="9427416" y="2663806"/>
                </a:cubicBezTo>
                <a:cubicBezTo>
                  <a:pt x="9427416" y="2669145"/>
                  <a:pt x="9423095" y="2673532"/>
                  <a:pt x="9417695" y="2673532"/>
                </a:cubicBezTo>
                <a:cubicBezTo>
                  <a:pt x="9412295" y="2673532"/>
                  <a:pt x="9407911" y="2669209"/>
                  <a:pt x="9407911" y="2663806"/>
                </a:cubicBezTo>
                <a:cubicBezTo>
                  <a:pt x="9407911" y="2658405"/>
                  <a:pt x="9412295" y="2654019"/>
                  <a:pt x="9417695" y="2654019"/>
                </a:cubicBezTo>
                <a:close/>
                <a:moveTo>
                  <a:pt x="9649203" y="2412937"/>
                </a:moveTo>
                <a:cubicBezTo>
                  <a:pt x="9654540" y="2412937"/>
                  <a:pt x="9658923" y="2417262"/>
                  <a:pt x="9658923" y="2422672"/>
                </a:cubicBezTo>
                <a:cubicBezTo>
                  <a:pt x="9658923" y="2428074"/>
                  <a:pt x="9654540" y="2432459"/>
                  <a:pt x="9649203" y="2432459"/>
                </a:cubicBezTo>
                <a:cubicBezTo>
                  <a:pt x="9643866" y="2432459"/>
                  <a:pt x="9639483" y="2428009"/>
                  <a:pt x="9639483" y="2422672"/>
                </a:cubicBezTo>
                <a:cubicBezTo>
                  <a:pt x="9639483" y="2417327"/>
                  <a:pt x="9643803" y="2412937"/>
                  <a:pt x="9649203" y="2412937"/>
                </a:cubicBezTo>
                <a:close/>
                <a:moveTo>
                  <a:pt x="9890432" y="2412933"/>
                </a:moveTo>
                <a:cubicBezTo>
                  <a:pt x="9895768" y="2412933"/>
                  <a:pt x="9900152" y="2417262"/>
                  <a:pt x="9900152" y="2422668"/>
                </a:cubicBezTo>
                <a:cubicBezTo>
                  <a:pt x="9900152" y="2428072"/>
                  <a:pt x="9895832" y="2432457"/>
                  <a:pt x="9890432" y="2432457"/>
                </a:cubicBezTo>
                <a:cubicBezTo>
                  <a:pt x="9885031" y="2432457"/>
                  <a:pt x="9880648" y="2428008"/>
                  <a:pt x="9880648" y="2422668"/>
                </a:cubicBezTo>
                <a:cubicBezTo>
                  <a:pt x="9880648" y="2417323"/>
                  <a:pt x="9885031" y="2412933"/>
                  <a:pt x="9890432" y="2412933"/>
                </a:cubicBezTo>
                <a:close/>
                <a:moveTo>
                  <a:pt x="10131660" y="2412930"/>
                </a:moveTo>
                <a:cubicBezTo>
                  <a:pt x="10137060" y="2412930"/>
                  <a:pt x="10141444" y="2417259"/>
                  <a:pt x="10141444" y="2422665"/>
                </a:cubicBezTo>
                <a:cubicBezTo>
                  <a:pt x="10141444" y="2428069"/>
                  <a:pt x="10136997" y="2432453"/>
                  <a:pt x="10131660" y="2432453"/>
                </a:cubicBezTo>
                <a:cubicBezTo>
                  <a:pt x="10126323" y="2432453"/>
                  <a:pt x="10121940" y="2428004"/>
                  <a:pt x="10121940" y="2422665"/>
                </a:cubicBezTo>
                <a:cubicBezTo>
                  <a:pt x="10121940" y="2417320"/>
                  <a:pt x="10126260" y="2412930"/>
                  <a:pt x="10131660" y="2412930"/>
                </a:cubicBezTo>
                <a:close/>
                <a:moveTo>
                  <a:pt x="10372888" y="2412926"/>
                </a:moveTo>
                <a:cubicBezTo>
                  <a:pt x="10378288" y="2412926"/>
                  <a:pt x="10382673" y="2417255"/>
                  <a:pt x="10382673" y="2422661"/>
                </a:cubicBezTo>
                <a:cubicBezTo>
                  <a:pt x="10382673" y="2428065"/>
                  <a:pt x="10378225" y="2432449"/>
                  <a:pt x="10372888" y="2432449"/>
                </a:cubicBezTo>
                <a:cubicBezTo>
                  <a:pt x="10367552" y="2432449"/>
                  <a:pt x="10363168" y="2428000"/>
                  <a:pt x="10363168" y="2422661"/>
                </a:cubicBezTo>
                <a:cubicBezTo>
                  <a:pt x="10363168" y="2417316"/>
                  <a:pt x="10367488" y="2412926"/>
                  <a:pt x="10372888" y="2412926"/>
                </a:cubicBezTo>
                <a:close/>
                <a:moveTo>
                  <a:pt x="10614116" y="2412922"/>
                </a:moveTo>
                <a:cubicBezTo>
                  <a:pt x="10619516" y="2412922"/>
                  <a:pt x="10623901" y="2417251"/>
                  <a:pt x="10623901" y="2422657"/>
                </a:cubicBezTo>
                <a:cubicBezTo>
                  <a:pt x="10623901" y="2428061"/>
                  <a:pt x="10619454" y="2432446"/>
                  <a:pt x="10614116" y="2432446"/>
                </a:cubicBezTo>
                <a:cubicBezTo>
                  <a:pt x="10608780" y="2432446"/>
                  <a:pt x="10604396" y="2427996"/>
                  <a:pt x="10604396" y="2422657"/>
                </a:cubicBezTo>
                <a:cubicBezTo>
                  <a:pt x="10604396" y="2417312"/>
                  <a:pt x="10608716" y="2412922"/>
                  <a:pt x="10614116" y="2412922"/>
                </a:cubicBezTo>
                <a:close/>
                <a:moveTo>
                  <a:pt x="10855345" y="2412919"/>
                </a:moveTo>
                <a:cubicBezTo>
                  <a:pt x="10860682" y="2412919"/>
                  <a:pt x="10865065" y="2417248"/>
                  <a:pt x="10865065" y="2422653"/>
                </a:cubicBezTo>
                <a:cubicBezTo>
                  <a:pt x="10865065" y="2428057"/>
                  <a:pt x="10860682" y="2432442"/>
                  <a:pt x="10855345" y="2432442"/>
                </a:cubicBezTo>
                <a:cubicBezTo>
                  <a:pt x="10850008" y="2432442"/>
                  <a:pt x="10845625" y="2427993"/>
                  <a:pt x="10845625" y="2422653"/>
                </a:cubicBezTo>
                <a:cubicBezTo>
                  <a:pt x="10845625" y="2417309"/>
                  <a:pt x="10849945" y="2412919"/>
                  <a:pt x="10855345" y="2412919"/>
                </a:cubicBezTo>
                <a:close/>
                <a:moveTo>
                  <a:pt x="11096574" y="2412916"/>
                </a:moveTo>
                <a:cubicBezTo>
                  <a:pt x="11101910" y="2412916"/>
                  <a:pt x="11106294" y="2417244"/>
                  <a:pt x="11106294" y="2422650"/>
                </a:cubicBezTo>
                <a:cubicBezTo>
                  <a:pt x="11106294" y="2428054"/>
                  <a:pt x="11101974" y="2432438"/>
                  <a:pt x="11096574" y="2432438"/>
                </a:cubicBezTo>
                <a:cubicBezTo>
                  <a:pt x="11091174" y="2432438"/>
                  <a:pt x="11086790" y="2427989"/>
                  <a:pt x="11086790" y="2422650"/>
                </a:cubicBezTo>
                <a:cubicBezTo>
                  <a:pt x="11086790" y="2417305"/>
                  <a:pt x="11091174" y="2412916"/>
                  <a:pt x="11096574" y="2412916"/>
                </a:cubicBezTo>
                <a:close/>
                <a:moveTo>
                  <a:pt x="11337802" y="2412912"/>
                </a:moveTo>
                <a:cubicBezTo>
                  <a:pt x="11343202" y="2412912"/>
                  <a:pt x="11347587" y="2417240"/>
                  <a:pt x="11347587" y="2422646"/>
                </a:cubicBezTo>
                <a:cubicBezTo>
                  <a:pt x="11347587" y="2428050"/>
                  <a:pt x="11343139" y="2432435"/>
                  <a:pt x="11337802" y="2432435"/>
                </a:cubicBezTo>
                <a:cubicBezTo>
                  <a:pt x="11332466" y="2432435"/>
                  <a:pt x="11328082" y="2427985"/>
                  <a:pt x="11328082" y="2422646"/>
                </a:cubicBezTo>
                <a:cubicBezTo>
                  <a:pt x="11328082" y="2417301"/>
                  <a:pt x="11332402" y="2412912"/>
                  <a:pt x="11337802" y="2412912"/>
                </a:cubicBezTo>
                <a:close/>
                <a:moveTo>
                  <a:pt x="11579030" y="2412909"/>
                </a:moveTo>
                <a:cubicBezTo>
                  <a:pt x="11584430" y="2412909"/>
                  <a:pt x="11588815" y="2417237"/>
                  <a:pt x="11588815" y="2422642"/>
                </a:cubicBezTo>
                <a:cubicBezTo>
                  <a:pt x="11588815" y="2428046"/>
                  <a:pt x="11584367" y="2432431"/>
                  <a:pt x="11579030" y="2432431"/>
                </a:cubicBezTo>
                <a:cubicBezTo>
                  <a:pt x="11573694" y="2432431"/>
                  <a:pt x="11569310" y="2427982"/>
                  <a:pt x="11569310" y="2422642"/>
                </a:cubicBezTo>
                <a:cubicBezTo>
                  <a:pt x="11569310" y="2417298"/>
                  <a:pt x="11573630" y="2412909"/>
                  <a:pt x="11579030" y="2412909"/>
                </a:cubicBezTo>
                <a:close/>
                <a:moveTo>
                  <a:pt x="11820259" y="2412906"/>
                </a:moveTo>
                <a:cubicBezTo>
                  <a:pt x="11825659" y="2412906"/>
                  <a:pt x="11830043" y="2417234"/>
                  <a:pt x="11830043" y="2422639"/>
                </a:cubicBezTo>
                <a:cubicBezTo>
                  <a:pt x="11830043" y="2428043"/>
                  <a:pt x="11825596" y="2432427"/>
                  <a:pt x="11820259" y="2432427"/>
                </a:cubicBezTo>
                <a:cubicBezTo>
                  <a:pt x="11814922" y="2432427"/>
                  <a:pt x="11810539" y="2427978"/>
                  <a:pt x="11810539" y="2422639"/>
                </a:cubicBezTo>
                <a:cubicBezTo>
                  <a:pt x="11810539" y="2417294"/>
                  <a:pt x="11814859" y="2412906"/>
                  <a:pt x="11820259" y="2412906"/>
                </a:cubicBezTo>
                <a:close/>
                <a:moveTo>
                  <a:pt x="9721" y="2412902"/>
                </a:moveTo>
                <a:cubicBezTo>
                  <a:pt x="15121" y="2412902"/>
                  <a:pt x="19505" y="2417230"/>
                  <a:pt x="19505" y="2422635"/>
                </a:cubicBezTo>
                <a:cubicBezTo>
                  <a:pt x="19505" y="2428039"/>
                  <a:pt x="15058" y="2432424"/>
                  <a:pt x="9721" y="2432424"/>
                </a:cubicBezTo>
                <a:cubicBezTo>
                  <a:pt x="4386" y="2432424"/>
                  <a:pt x="2" y="2427974"/>
                  <a:pt x="2" y="2422635"/>
                </a:cubicBezTo>
                <a:cubicBezTo>
                  <a:pt x="2" y="2417291"/>
                  <a:pt x="4322" y="2412902"/>
                  <a:pt x="9721" y="2412902"/>
                </a:cubicBezTo>
                <a:close/>
                <a:moveTo>
                  <a:pt x="251005" y="2412898"/>
                </a:moveTo>
                <a:cubicBezTo>
                  <a:pt x="256405" y="2412898"/>
                  <a:pt x="260789" y="2417227"/>
                  <a:pt x="260789" y="2422631"/>
                </a:cubicBezTo>
                <a:cubicBezTo>
                  <a:pt x="260789" y="2428035"/>
                  <a:pt x="256342" y="2432420"/>
                  <a:pt x="251005" y="2432420"/>
                </a:cubicBezTo>
                <a:cubicBezTo>
                  <a:pt x="245669" y="2432420"/>
                  <a:pt x="241285" y="2427971"/>
                  <a:pt x="241285" y="2422631"/>
                </a:cubicBezTo>
                <a:cubicBezTo>
                  <a:pt x="241285" y="2417288"/>
                  <a:pt x="245605" y="2412898"/>
                  <a:pt x="251005" y="2412898"/>
                </a:cubicBezTo>
                <a:close/>
                <a:moveTo>
                  <a:pt x="492224" y="2412895"/>
                </a:moveTo>
                <a:cubicBezTo>
                  <a:pt x="497560" y="2412895"/>
                  <a:pt x="501944" y="2417224"/>
                  <a:pt x="501944" y="2422628"/>
                </a:cubicBezTo>
                <a:cubicBezTo>
                  <a:pt x="501944" y="2428032"/>
                  <a:pt x="497624" y="2432416"/>
                  <a:pt x="492224" y="2432416"/>
                </a:cubicBezTo>
                <a:cubicBezTo>
                  <a:pt x="486824" y="2432416"/>
                  <a:pt x="482440" y="2427967"/>
                  <a:pt x="482440" y="2422628"/>
                </a:cubicBezTo>
                <a:cubicBezTo>
                  <a:pt x="482440" y="2417284"/>
                  <a:pt x="486824" y="2412895"/>
                  <a:pt x="492224" y="2412895"/>
                </a:cubicBezTo>
                <a:close/>
                <a:moveTo>
                  <a:pt x="733445" y="2412891"/>
                </a:moveTo>
                <a:cubicBezTo>
                  <a:pt x="738781" y="2412891"/>
                  <a:pt x="743165" y="2417220"/>
                  <a:pt x="743165" y="2422624"/>
                </a:cubicBezTo>
                <a:cubicBezTo>
                  <a:pt x="743165" y="2428028"/>
                  <a:pt x="738845" y="2432412"/>
                  <a:pt x="733445" y="2432412"/>
                </a:cubicBezTo>
                <a:cubicBezTo>
                  <a:pt x="728045" y="2432412"/>
                  <a:pt x="723661" y="2427963"/>
                  <a:pt x="723661" y="2422624"/>
                </a:cubicBezTo>
                <a:cubicBezTo>
                  <a:pt x="723661" y="2417281"/>
                  <a:pt x="728045" y="2412891"/>
                  <a:pt x="733445" y="2412891"/>
                </a:cubicBezTo>
                <a:close/>
                <a:moveTo>
                  <a:pt x="974665" y="2412888"/>
                </a:moveTo>
                <a:cubicBezTo>
                  <a:pt x="980065" y="2412888"/>
                  <a:pt x="984449" y="2417216"/>
                  <a:pt x="984449" y="2422620"/>
                </a:cubicBezTo>
                <a:cubicBezTo>
                  <a:pt x="984449" y="2428024"/>
                  <a:pt x="980002" y="2432409"/>
                  <a:pt x="974665" y="2432409"/>
                </a:cubicBezTo>
                <a:cubicBezTo>
                  <a:pt x="969329" y="2432409"/>
                  <a:pt x="964945" y="2427960"/>
                  <a:pt x="964945" y="2422620"/>
                </a:cubicBezTo>
                <a:cubicBezTo>
                  <a:pt x="964945" y="2417277"/>
                  <a:pt x="969265" y="2412888"/>
                  <a:pt x="974665" y="2412888"/>
                </a:cubicBezTo>
                <a:close/>
                <a:moveTo>
                  <a:pt x="1215885" y="2412885"/>
                </a:moveTo>
                <a:cubicBezTo>
                  <a:pt x="1221285" y="2412885"/>
                  <a:pt x="1225669" y="2417213"/>
                  <a:pt x="1225669" y="2422617"/>
                </a:cubicBezTo>
                <a:cubicBezTo>
                  <a:pt x="1225669" y="2428021"/>
                  <a:pt x="1221222" y="2432405"/>
                  <a:pt x="1215885" y="2432405"/>
                </a:cubicBezTo>
                <a:cubicBezTo>
                  <a:pt x="1210549" y="2432405"/>
                  <a:pt x="1206165" y="2427956"/>
                  <a:pt x="1206165" y="2422617"/>
                </a:cubicBezTo>
                <a:cubicBezTo>
                  <a:pt x="1206165" y="2417273"/>
                  <a:pt x="1210485" y="2412885"/>
                  <a:pt x="1215885" y="2412885"/>
                </a:cubicBezTo>
                <a:close/>
                <a:moveTo>
                  <a:pt x="1457106" y="2412881"/>
                </a:moveTo>
                <a:cubicBezTo>
                  <a:pt x="1462442" y="2412881"/>
                  <a:pt x="1466826" y="2417209"/>
                  <a:pt x="1466826" y="2422613"/>
                </a:cubicBezTo>
                <a:cubicBezTo>
                  <a:pt x="1466826" y="2428017"/>
                  <a:pt x="1462507" y="2432401"/>
                  <a:pt x="1457106" y="2432401"/>
                </a:cubicBezTo>
                <a:cubicBezTo>
                  <a:pt x="1451706" y="2432401"/>
                  <a:pt x="1447323" y="2427952"/>
                  <a:pt x="1447323" y="2422613"/>
                </a:cubicBezTo>
                <a:cubicBezTo>
                  <a:pt x="1447323" y="2417270"/>
                  <a:pt x="1451706" y="2412881"/>
                  <a:pt x="1457106" y="2412881"/>
                </a:cubicBezTo>
                <a:close/>
                <a:moveTo>
                  <a:pt x="1698332" y="2412878"/>
                </a:moveTo>
                <a:cubicBezTo>
                  <a:pt x="1703732" y="2412878"/>
                  <a:pt x="1708117" y="2417205"/>
                  <a:pt x="1708117" y="2422609"/>
                </a:cubicBezTo>
                <a:cubicBezTo>
                  <a:pt x="1708117" y="2428013"/>
                  <a:pt x="1703732" y="2432398"/>
                  <a:pt x="1698332" y="2432398"/>
                </a:cubicBezTo>
                <a:cubicBezTo>
                  <a:pt x="1692929" y="2432398"/>
                  <a:pt x="1688546" y="2427948"/>
                  <a:pt x="1688546" y="2422609"/>
                </a:cubicBezTo>
                <a:cubicBezTo>
                  <a:pt x="1688546" y="2417266"/>
                  <a:pt x="1692929" y="2412878"/>
                  <a:pt x="1698332" y="2412878"/>
                </a:cubicBezTo>
                <a:close/>
                <a:moveTo>
                  <a:pt x="1939580" y="2412874"/>
                </a:moveTo>
                <a:cubicBezTo>
                  <a:pt x="1944980" y="2412874"/>
                  <a:pt x="1949364" y="2417201"/>
                  <a:pt x="1949364" y="2422605"/>
                </a:cubicBezTo>
                <a:cubicBezTo>
                  <a:pt x="1949364" y="2428009"/>
                  <a:pt x="1944918" y="2432394"/>
                  <a:pt x="1939580" y="2432394"/>
                </a:cubicBezTo>
                <a:cubicBezTo>
                  <a:pt x="1934245" y="2432394"/>
                  <a:pt x="1929860" y="2427945"/>
                  <a:pt x="1929860" y="2422605"/>
                </a:cubicBezTo>
                <a:cubicBezTo>
                  <a:pt x="1929860" y="2417262"/>
                  <a:pt x="1934181" y="2412874"/>
                  <a:pt x="1939580" y="2412874"/>
                </a:cubicBezTo>
                <a:close/>
                <a:moveTo>
                  <a:pt x="2180788" y="2412871"/>
                </a:moveTo>
                <a:cubicBezTo>
                  <a:pt x="2186189" y="2412871"/>
                  <a:pt x="2190580" y="2417198"/>
                  <a:pt x="2190580" y="2422602"/>
                </a:cubicBezTo>
                <a:cubicBezTo>
                  <a:pt x="2190580" y="2428006"/>
                  <a:pt x="2186136" y="2432390"/>
                  <a:pt x="2180788" y="2432390"/>
                </a:cubicBezTo>
                <a:cubicBezTo>
                  <a:pt x="2175475" y="2432390"/>
                  <a:pt x="2171083" y="2427941"/>
                  <a:pt x="2171083" y="2422602"/>
                </a:cubicBezTo>
                <a:cubicBezTo>
                  <a:pt x="2171083" y="2417259"/>
                  <a:pt x="2175412" y="2412871"/>
                  <a:pt x="2180788" y="2412871"/>
                </a:cubicBezTo>
                <a:close/>
                <a:moveTo>
                  <a:pt x="2422037" y="2412868"/>
                </a:moveTo>
                <a:cubicBezTo>
                  <a:pt x="2427370" y="2412868"/>
                  <a:pt x="2431752" y="2417194"/>
                  <a:pt x="2431752" y="2422598"/>
                </a:cubicBezTo>
                <a:cubicBezTo>
                  <a:pt x="2431752" y="2428002"/>
                  <a:pt x="2427435" y="2432387"/>
                  <a:pt x="2422037" y="2432387"/>
                </a:cubicBezTo>
                <a:cubicBezTo>
                  <a:pt x="2416639" y="2432387"/>
                  <a:pt x="2412257" y="2427937"/>
                  <a:pt x="2412257" y="2422598"/>
                </a:cubicBezTo>
                <a:cubicBezTo>
                  <a:pt x="2412257" y="2417255"/>
                  <a:pt x="2416639" y="2412868"/>
                  <a:pt x="2422037" y="2412868"/>
                </a:cubicBezTo>
                <a:close/>
                <a:moveTo>
                  <a:pt x="2663275" y="2412864"/>
                </a:moveTo>
                <a:cubicBezTo>
                  <a:pt x="2668611" y="2412864"/>
                  <a:pt x="2672998" y="2417190"/>
                  <a:pt x="2672998" y="2422594"/>
                </a:cubicBezTo>
                <a:cubicBezTo>
                  <a:pt x="2672998" y="2427998"/>
                  <a:pt x="2668675" y="2432383"/>
                  <a:pt x="2663275" y="2432383"/>
                </a:cubicBezTo>
                <a:cubicBezTo>
                  <a:pt x="2657875" y="2432383"/>
                  <a:pt x="2653491" y="2427934"/>
                  <a:pt x="2653491" y="2422594"/>
                </a:cubicBezTo>
                <a:cubicBezTo>
                  <a:pt x="2653491" y="2417251"/>
                  <a:pt x="2657875" y="2412864"/>
                  <a:pt x="2663275" y="2412864"/>
                </a:cubicBezTo>
                <a:close/>
                <a:moveTo>
                  <a:pt x="2904572" y="2412861"/>
                </a:moveTo>
                <a:cubicBezTo>
                  <a:pt x="2909971" y="2412861"/>
                  <a:pt x="2914354" y="2417187"/>
                  <a:pt x="2914354" y="2422591"/>
                </a:cubicBezTo>
                <a:cubicBezTo>
                  <a:pt x="2914354" y="2427995"/>
                  <a:pt x="2909971" y="2432379"/>
                  <a:pt x="2904572" y="2432379"/>
                </a:cubicBezTo>
                <a:cubicBezTo>
                  <a:pt x="2899173" y="2432379"/>
                  <a:pt x="2894790" y="2427930"/>
                  <a:pt x="2894790" y="2422591"/>
                </a:cubicBezTo>
                <a:cubicBezTo>
                  <a:pt x="2894790" y="2417248"/>
                  <a:pt x="2899173" y="2412861"/>
                  <a:pt x="2904572" y="2412861"/>
                </a:cubicBezTo>
                <a:close/>
                <a:moveTo>
                  <a:pt x="3145750" y="2412858"/>
                </a:moveTo>
                <a:cubicBezTo>
                  <a:pt x="3151149" y="2412858"/>
                  <a:pt x="3155532" y="2417183"/>
                  <a:pt x="3155532" y="2422587"/>
                </a:cubicBezTo>
                <a:cubicBezTo>
                  <a:pt x="3155532" y="2427991"/>
                  <a:pt x="3151086" y="2432376"/>
                  <a:pt x="3145750" y="2432376"/>
                </a:cubicBezTo>
                <a:cubicBezTo>
                  <a:pt x="3140415" y="2432376"/>
                  <a:pt x="3136032" y="2427926"/>
                  <a:pt x="3136032" y="2422587"/>
                </a:cubicBezTo>
                <a:cubicBezTo>
                  <a:pt x="3136032" y="2417244"/>
                  <a:pt x="3140351" y="2412858"/>
                  <a:pt x="3145750" y="2412858"/>
                </a:cubicBezTo>
                <a:close/>
                <a:moveTo>
                  <a:pt x="3386958" y="2412854"/>
                </a:moveTo>
                <a:cubicBezTo>
                  <a:pt x="3392358" y="2412854"/>
                  <a:pt x="3396743" y="2417180"/>
                  <a:pt x="3396743" y="2422583"/>
                </a:cubicBezTo>
                <a:cubicBezTo>
                  <a:pt x="3396743" y="2427987"/>
                  <a:pt x="3392295" y="2432372"/>
                  <a:pt x="3386958" y="2432372"/>
                </a:cubicBezTo>
                <a:cubicBezTo>
                  <a:pt x="3381621" y="2432372"/>
                  <a:pt x="3377235" y="2427923"/>
                  <a:pt x="3377235" y="2422583"/>
                </a:cubicBezTo>
                <a:cubicBezTo>
                  <a:pt x="3377235" y="2417240"/>
                  <a:pt x="3381556" y="2412854"/>
                  <a:pt x="3386958" y="2412854"/>
                </a:cubicBezTo>
                <a:close/>
                <a:moveTo>
                  <a:pt x="3628211" y="2412850"/>
                </a:moveTo>
                <a:cubicBezTo>
                  <a:pt x="3633528" y="2412850"/>
                  <a:pt x="3637936" y="2417176"/>
                  <a:pt x="3637936" y="2422580"/>
                </a:cubicBezTo>
                <a:cubicBezTo>
                  <a:pt x="3637936" y="2427984"/>
                  <a:pt x="3633592" y="2432368"/>
                  <a:pt x="3628211" y="2432368"/>
                </a:cubicBezTo>
                <a:cubicBezTo>
                  <a:pt x="3622813" y="2432368"/>
                  <a:pt x="3618430" y="2427919"/>
                  <a:pt x="3618430" y="2422580"/>
                </a:cubicBezTo>
                <a:cubicBezTo>
                  <a:pt x="3618430" y="2417237"/>
                  <a:pt x="3622813" y="2412850"/>
                  <a:pt x="3628211" y="2412850"/>
                </a:cubicBezTo>
                <a:close/>
                <a:moveTo>
                  <a:pt x="3869430" y="2412847"/>
                </a:moveTo>
                <a:cubicBezTo>
                  <a:pt x="3874763" y="2412847"/>
                  <a:pt x="3879147" y="2417173"/>
                  <a:pt x="3879147" y="2422576"/>
                </a:cubicBezTo>
                <a:cubicBezTo>
                  <a:pt x="3879147" y="2427980"/>
                  <a:pt x="3874828" y="2432364"/>
                  <a:pt x="3869430" y="2432364"/>
                </a:cubicBezTo>
                <a:cubicBezTo>
                  <a:pt x="3864030" y="2432364"/>
                  <a:pt x="3859646" y="2427915"/>
                  <a:pt x="3859646" y="2422576"/>
                </a:cubicBezTo>
                <a:cubicBezTo>
                  <a:pt x="3859646" y="2417234"/>
                  <a:pt x="3864030" y="2412847"/>
                  <a:pt x="3869430" y="2412847"/>
                </a:cubicBezTo>
                <a:close/>
                <a:moveTo>
                  <a:pt x="4110581" y="2412843"/>
                </a:moveTo>
                <a:cubicBezTo>
                  <a:pt x="4115984" y="2412843"/>
                  <a:pt x="4120362" y="2417170"/>
                  <a:pt x="4120362" y="2422572"/>
                </a:cubicBezTo>
                <a:cubicBezTo>
                  <a:pt x="4120362" y="2427976"/>
                  <a:pt x="4115984" y="2432361"/>
                  <a:pt x="4110581" y="2432361"/>
                </a:cubicBezTo>
                <a:cubicBezTo>
                  <a:pt x="4105180" y="2432361"/>
                  <a:pt x="4100799" y="2427912"/>
                  <a:pt x="4100799" y="2422572"/>
                </a:cubicBezTo>
                <a:cubicBezTo>
                  <a:pt x="4100799" y="2417230"/>
                  <a:pt x="4105180" y="2412843"/>
                  <a:pt x="4110581" y="2412843"/>
                </a:cubicBezTo>
                <a:close/>
                <a:moveTo>
                  <a:pt x="4351806" y="2412840"/>
                </a:moveTo>
                <a:cubicBezTo>
                  <a:pt x="4357195" y="2412840"/>
                  <a:pt x="4361580" y="2417166"/>
                  <a:pt x="4361580" y="2422569"/>
                </a:cubicBezTo>
                <a:cubicBezTo>
                  <a:pt x="4361580" y="2427973"/>
                  <a:pt x="4357195" y="2432357"/>
                  <a:pt x="4351806" y="2432357"/>
                </a:cubicBezTo>
                <a:cubicBezTo>
                  <a:pt x="4346397" y="2432357"/>
                  <a:pt x="4342006" y="2427908"/>
                  <a:pt x="4342006" y="2422569"/>
                </a:cubicBezTo>
                <a:cubicBezTo>
                  <a:pt x="4342006" y="2417227"/>
                  <a:pt x="4346397" y="2412840"/>
                  <a:pt x="4351806" y="2412840"/>
                </a:cubicBezTo>
                <a:close/>
                <a:moveTo>
                  <a:pt x="4593017" y="2412837"/>
                </a:moveTo>
                <a:cubicBezTo>
                  <a:pt x="4598413" y="2412837"/>
                  <a:pt x="4602795" y="2417163"/>
                  <a:pt x="4602795" y="2422565"/>
                </a:cubicBezTo>
                <a:cubicBezTo>
                  <a:pt x="4602795" y="2427969"/>
                  <a:pt x="4598353" y="2432353"/>
                  <a:pt x="4593017" y="2432353"/>
                </a:cubicBezTo>
                <a:cubicBezTo>
                  <a:pt x="4587686" y="2432353"/>
                  <a:pt x="4583304" y="2427904"/>
                  <a:pt x="4583304" y="2422565"/>
                </a:cubicBezTo>
                <a:cubicBezTo>
                  <a:pt x="4583304" y="2417224"/>
                  <a:pt x="4587622" y="2412837"/>
                  <a:pt x="4593017" y="2412837"/>
                </a:cubicBezTo>
                <a:close/>
                <a:moveTo>
                  <a:pt x="4834252" y="2412833"/>
                </a:moveTo>
                <a:cubicBezTo>
                  <a:pt x="4839658" y="2412833"/>
                  <a:pt x="4844040" y="2417159"/>
                  <a:pt x="4844040" y="2422561"/>
                </a:cubicBezTo>
                <a:cubicBezTo>
                  <a:pt x="4844040" y="2427965"/>
                  <a:pt x="4839595" y="2432350"/>
                  <a:pt x="4834252" y="2432350"/>
                </a:cubicBezTo>
                <a:cubicBezTo>
                  <a:pt x="4828915" y="2432350"/>
                  <a:pt x="4824534" y="2427900"/>
                  <a:pt x="4824534" y="2422561"/>
                </a:cubicBezTo>
                <a:cubicBezTo>
                  <a:pt x="4824534" y="2417220"/>
                  <a:pt x="4828851" y="2412833"/>
                  <a:pt x="4834252" y="2412833"/>
                </a:cubicBezTo>
                <a:close/>
                <a:moveTo>
                  <a:pt x="5075485" y="2412830"/>
                </a:moveTo>
                <a:cubicBezTo>
                  <a:pt x="5080819" y="2412830"/>
                  <a:pt x="5085201" y="2417155"/>
                  <a:pt x="5085201" y="2422557"/>
                </a:cubicBezTo>
                <a:cubicBezTo>
                  <a:pt x="5085201" y="2427961"/>
                  <a:pt x="5080883" y="2432346"/>
                  <a:pt x="5075485" y="2432346"/>
                </a:cubicBezTo>
                <a:cubicBezTo>
                  <a:pt x="5070087" y="2432346"/>
                  <a:pt x="5065705" y="2427897"/>
                  <a:pt x="5065705" y="2422557"/>
                </a:cubicBezTo>
                <a:cubicBezTo>
                  <a:pt x="5065705" y="2417216"/>
                  <a:pt x="5070087" y="2412830"/>
                  <a:pt x="5075485" y="2412830"/>
                </a:cubicBezTo>
                <a:close/>
                <a:moveTo>
                  <a:pt x="5316710" y="2412826"/>
                </a:moveTo>
                <a:cubicBezTo>
                  <a:pt x="5322044" y="2412826"/>
                  <a:pt x="5326429" y="2417152"/>
                  <a:pt x="5326429" y="2422554"/>
                </a:cubicBezTo>
                <a:cubicBezTo>
                  <a:pt x="5326429" y="2427958"/>
                  <a:pt x="5322105" y="2432342"/>
                  <a:pt x="5316710" y="2432342"/>
                </a:cubicBezTo>
                <a:cubicBezTo>
                  <a:pt x="5311314" y="2432342"/>
                  <a:pt x="5306924" y="2427893"/>
                  <a:pt x="5306924" y="2422554"/>
                </a:cubicBezTo>
                <a:cubicBezTo>
                  <a:pt x="5306924" y="2417213"/>
                  <a:pt x="5311314" y="2412826"/>
                  <a:pt x="5316710" y="2412826"/>
                </a:cubicBezTo>
                <a:close/>
                <a:moveTo>
                  <a:pt x="5557991" y="2412823"/>
                </a:moveTo>
                <a:cubicBezTo>
                  <a:pt x="5563391" y="2412823"/>
                  <a:pt x="5567774" y="2417148"/>
                  <a:pt x="5567774" y="2422550"/>
                </a:cubicBezTo>
                <a:cubicBezTo>
                  <a:pt x="5567774" y="2427954"/>
                  <a:pt x="5563391" y="2432339"/>
                  <a:pt x="5557991" y="2432339"/>
                </a:cubicBezTo>
                <a:cubicBezTo>
                  <a:pt x="5552592" y="2432339"/>
                  <a:pt x="5548208" y="2427889"/>
                  <a:pt x="5548208" y="2422550"/>
                </a:cubicBezTo>
                <a:cubicBezTo>
                  <a:pt x="5548208" y="2417209"/>
                  <a:pt x="5552592" y="2412823"/>
                  <a:pt x="5557991" y="2412823"/>
                </a:cubicBezTo>
                <a:close/>
                <a:moveTo>
                  <a:pt x="5799205" y="2412820"/>
                </a:moveTo>
                <a:cubicBezTo>
                  <a:pt x="5804606" y="2412820"/>
                  <a:pt x="5808989" y="2417144"/>
                  <a:pt x="5808989" y="2422546"/>
                </a:cubicBezTo>
                <a:cubicBezTo>
                  <a:pt x="5808989" y="2427950"/>
                  <a:pt x="5804542" y="2432335"/>
                  <a:pt x="5799205" y="2432335"/>
                </a:cubicBezTo>
                <a:cubicBezTo>
                  <a:pt x="5793870" y="2432335"/>
                  <a:pt x="5789486" y="2427886"/>
                  <a:pt x="5789486" y="2422546"/>
                </a:cubicBezTo>
                <a:cubicBezTo>
                  <a:pt x="5789486" y="2417205"/>
                  <a:pt x="5793806" y="2412820"/>
                  <a:pt x="5799205" y="2412820"/>
                </a:cubicBezTo>
                <a:close/>
                <a:moveTo>
                  <a:pt x="6040432" y="2412816"/>
                </a:moveTo>
                <a:cubicBezTo>
                  <a:pt x="6045832" y="2412816"/>
                  <a:pt x="6050216" y="2417140"/>
                  <a:pt x="6050216" y="2422543"/>
                </a:cubicBezTo>
                <a:cubicBezTo>
                  <a:pt x="6050216" y="2427947"/>
                  <a:pt x="6045769" y="2432331"/>
                  <a:pt x="6040432" y="2432331"/>
                </a:cubicBezTo>
                <a:cubicBezTo>
                  <a:pt x="6035095" y="2432331"/>
                  <a:pt x="6030712" y="2427882"/>
                  <a:pt x="6030712" y="2422543"/>
                </a:cubicBezTo>
                <a:cubicBezTo>
                  <a:pt x="6030712" y="2417202"/>
                  <a:pt x="6035032" y="2412816"/>
                  <a:pt x="6040432" y="2412816"/>
                </a:cubicBezTo>
                <a:close/>
                <a:moveTo>
                  <a:pt x="6281661" y="2412813"/>
                </a:moveTo>
                <a:cubicBezTo>
                  <a:pt x="6286997" y="2412813"/>
                  <a:pt x="6291381" y="2417137"/>
                  <a:pt x="6291381" y="2422539"/>
                </a:cubicBezTo>
                <a:cubicBezTo>
                  <a:pt x="6291381" y="2427943"/>
                  <a:pt x="6287061" y="2432328"/>
                  <a:pt x="6281661" y="2432328"/>
                </a:cubicBezTo>
                <a:cubicBezTo>
                  <a:pt x="6276261" y="2432328"/>
                  <a:pt x="6271877" y="2427878"/>
                  <a:pt x="6271877" y="2422539"/>
                </a:cubicBezTo>
                <a:cubicBezTo>
                  <a:pt x="6271877" y="2417198"/>
                  <a:pt x="6276261" y="2412813"/>
                  <a:pt x="6281661" y="2412813"/>
                </a:cubicBezTo>
                <a:close/>
                <a:moveTo>
                  <a:pt x="6522889" y="2412810"/>
                </a:moveTo>
                <a:cubicBezTo>
                  <a:pt x="6528225" y="2412810"/>
                  <a:pt x="6532610" y="2417133"/>
                  <a:pt x="6532610" y="2422535"/>
                </a:cubicBezTo>
                <a:cubicBezTo>
                  <a:pt x="6532610" y="2427939"/>
                  <a:pt x="6528289" y="2432324"/>
                  <a:pt x="6522889" y="2432324"/>
                </a:cubicBezTo>
                <a:cubicBezTo>
                  <a:pt x="6517489" y="2432324"/>
                  <a:pt x="6513105" y="2427875"/>
                  <a:pt x="6513105" y="2422535"/>
                </a:cubicBezTo>
                <a:cubicBezTo>
                  <a:pt x="6513105" y="2417195"/>
                  <a:pt x="6517489" y="2412810"/>
                  <a:pt x="6522889" y="2412810"/>
                </a:cubicBezTo>
                <a:close/>
                <a:moveTo>
                  <a:pt x="6764118" y="2412806"/>
                </a:moveTo>
                <a:cubicBezTo>
                  <a:pt x="6769518" y="2412806"/>
                  <a:pt x="6773902" y="2417129"/>
                  <a:pt x="6773902" y="2422532"/>
                </a:cubicBezTo>
                <a:cubicBezTo>
                  <a:pt x="6773902" y="2427936"/>
                  <a:pt x="6769518" y="2432320"/>
                  <a:pt x="6764118" y="2432320"/>
                </a:cubicBezTo>
                <a:cubicBezTo>
                  <a:pt x="6758718" y="2432320"/>
                  <a:pt x="6754335" y="2427871"/>
                  <a:pt x="6754335" y="2422532"/>
                </a:cubicBezTo>
                <a:cubicBezTo>
                  <a:pt x="6754335" y="2417192"/>
                  <a:pt x="6758718" y="2412806"/>
                  <a:pt x="6764118" y="2412806"/>
                </a:cubicBezTo>
                <a:close/>
                <a:moveTo>
                  <a:pt x="7005346" y="2412802"/>
                </a:moveTo>
                <a:cubicBezTo>
                  <a:pt x="7010746" y="2412802"/>
                  <a:pt x="7015130" y="2417126"/>
                  <a:pt x="7015130" y="2422528"/>
                </a:cubicBezTo>
                <a:cubicBezTo>
                  <a:pt x="7015130" y="2427932"/>
                  <a:pt x="7010683" y="2432316"/>
                  <a:pt x="7005346" y="2432316"/>
                </a:cubicBezTo>
                <a:cubicBezTo>
                  <a:pt x="7000009" y="2432316"/>
                  <a:pt x="6995626" y="2427867"/>
                  <a:pt x="6995626" y="2422528"/>
                </a:cubicBezTo>
                <a:cubicBezTo>
                  <a:pt x="6995626" y="2417188"/>
                  <a:pt x="6999946" y="2412802"/>
                  <a:pt x="7005346" y="2412802"/>
                </a:cubicBezTo>
                <a:close/>
                <a:moveTo>
                  <a:pt x="7246575" y="2412799"/>
                </a:moveTo>
                <a:cubicBezTo>
                  <a:pt x="7251975" y="2412799"/>
                  <a:pt x="7256359" y="2417122"/>
                  <a:pt x="7256359" y="2422524"/>
                </a:cubicBezTo>
                <a:cubicBezTo>
                  <a:pt x="7256359" y="2427928"/>
                  <a:pt x="7251912" y="2432313"/>
                  <a:pt x="7246575" y="2432313"/>
                </a:cubicBezTo>
                <a:cubicBezTo>
                  <a:pt x="7241238" y="2432313"/>
                  <a:pt x="7236855" y="2427864"/>
                  <a:pt x="7236855" y="2422524"/>
                </a:cubicBezTo>
                <a:cubicBezTo>
                  <a:pt x="7236855" y="2417185"/>
                  <a:pt x="7241175" y="2412799"/>
                  <a:pt x="7246575" y="2412799"/>
                </a:cubicBezTo>
                <a:close/>
                <a:moveTo>
                  <a:pt x="7487803" y="2412795"/>
                </a:moveTo>
                <a:cubicBezTo>
                  <a:pt x="7493139" y="2412795"/>
                  <a:pt x="7497524" y="2417119"/>
                  <a:pt x="7497524" y="2422520"/>
                </a:cubicBezTo>
                <a:cubicBezTo>
                  <a:pt x="7497524" y="2427925"/>
                  <a:pt x="7493203" y="2432309"/>
                  <a:pt x="7487803" y="2432309"/>
                </a:cubicBezTo>
                <a:cubicBezTo>
                  <a:pt x="7482403" y="2432309"/>
                  <a:pt x="7478019" y="2427860"/>
                  <a:pt x="7478019" y="2422520"/>
                </a:cubicBezTo>
                <a:cubicBezTo>
                  <a:pt x="7478019" y="2417181"/>
                  <a:pt x="7482403" y="2412795"/>
                  <a:pt x="7487803" y="2412795"/>
                </a:cubicBezTo>
                <a:close/>
                <a:moveTo>
                  <a:pt x="7729032" y="2412792"/>
                </a:moveTo>
                <a:cubicBezTo>
                  <a:pt x="7734369" y="2412792"/>
                  <a:pt x="7738753" y="2417116"/>
                  <a:pt x="7738753" y="2422517"/>
                </a:cubicBezTo>
                <a:cubicBezTo>
                  <a:pt x="7738753" y="2427921"/>
                  <a:pt x="7734432" y="2432305"/>
                  <a:pt x="7729032" y="2432305"/>
                </a:cubicBezTo>
                <a:cubicBezTo>
                  <a:pt x="7723632" y="2432305"/>
                  <a:pt x="7719249" y="2427856"/>
                  <a:pt x="7719249" y="2422517"/>
                </a:cubicBezTo>
                <a:cubicBezTo>
                  <a:pt x="7719249" y="2417177"/>
                  <a:pt x="7723632" y="2412792"/>
                  <a:pt x="7729032" y="2412792"/>
                </a:cubicBezTo>
                <a:close/>
                <a:moveTo>
                  <a:pt x="7970260" y="2412789"/>
                </a:moveTo>
                <a:cubicBezTo>
                  <a:pt x="7975661" y="2412789"/>
                  <a:pt x="7980044" y="2417113"/>
                  <a:pt x="7980044" y="2422513"/>
                </a:cubicBezTo>
                <a:cubicBezTo>
                  <a:pt x="7980044" y="2427917"/>
                  <a:pt x="7975661" y="2432302"/>
                  <a:pt x="7970260" y="2432302"/>
                </a:cubicBezTo>
                <a:cubicBezTo>
                  <a:pt x="7964860" y="2432302"/>
                  <a:pt x="7960477" y="2427852"/>
                  <a:pt x="7960477" y="2422513"/>
                </a:cubicBezTo>
                <a:cubicBezTo>
                  <a:pt x="7960477" y="2417174"/>
                  <a:pt x="7964860" y="2412789"/>
                  <a:pt x="7970260" y="2412789"/>
                </a:cubicBezTo>
                <a:close/>
                <a:moveTo>
                  <a:pt x="8211553" y="2412785"/>
                </a:moveTo>
                <a:cubicBezTo>
                  <a:pt x="8216889" y="2412785"/>
                  <a:pt x="8221273" y="2417109"/>
                  <a:pt x="8221273" y="2422509"/>
                </a:cubicBezTo>
                <a:cubicBezTo>
                  <a:pt x="8221273" y="2427913"/>
                  <a:pt x="8216953" y="2432298"/>
                  <a:pt x="8211553" y="2432298"/>
                </a:cubicBezTo>
                <a:cubicBezTo>
                  <a:pt x="8206152" y="2432298"/>
                  <a:pt x="8201769" y="2427849"/>
                  <a:pt x="8201769" y="2422509"/>
                </a:cubicBezTo>
                <a:cubicBezTo>
                  <a:pt x="8201769" y="2417170"/>
                  <a:pt x="8206152" y="2412785"/>
                  <a:pt x="8211553" y="2412785"/>
                </a:cubicBezTo>
                <a:close/>
                <a:moveTo>
                  <a:pt x="8452781" y="2412782"/>
                </a:moveTo>
                <a:cubicBezTo>
                  <a:pt x="8458181" y="2412782"/>
                  <a:pt x="8462566" y="2417105"/>
                  <a:pt x="8462566" y="2422506"/>
                </a:cubicBezTo>
                <a:cubicBezTo>
                  <a:pt x="8462566" y="2427910"/>
                  <a:pt x="8458118" y="2432294"/>
                  <a:pt x="8452781" y="2432294"/>
                </a:cubicBezTo>
                <a:cubicBezTo>
                  <a:pt x="8447445" y="2432294"/>
                  <a:pt x="8443061" y="2427845"/>
                  <a:pt x="8443061" y="2422506"/>
                </a:cubicBezTo>
                <a:cubicBezTo>
                  <a:pt x="8443061" y="2417167"/>
                  <a:pt x="8447381" y="2412782"/>
                  <a:pt x="8452781" y="2412782"/>
                </a:cubicBezTo>
                <a:close/>
                <a:moveTo>
                  <a:pt x="8694009" y="2412778"/>
                </a:moveTo>
                <a:cubicBezTo>
                  <a:pt x="8699346" y="2412778"/>
                  <a:pt x="8703730" y="2417102"/>
                  <a:pt x="8703730" y="2422502"/>
                </a:cubicBezTo>
                <a:cubicBezTo>
                  <a:pt x="8703730" y="2427906"/>
                  <a:pt x="8699346" y="2432291"/>
                  <a:pt x="8694009" y="2432291"/>
                </a:cubicBezTo>
                <a:cubicBezTo>
                  <a:pt x="8688673" y="2432291"/>
                  <a:pt x="8684289" y="2427841"/>
                  <a:pt x="8684289" y="2422502"/>
                </a:cubicBezTo>
                <a:cubicBezTo>
                  <a:pt x="8684289" y="2417164"/>
                  <a:pt x="8688609" y="2412778"/>
                  <a:pt x="8694009" y="2412778"/>
                </a:cubicBezTo>
                <a:close/>
                <a:moveTo>
                  <a:pt x="8935237" y="2412775"/>
                </a:moveTo>
                <a:cubicBezTo>
                  <a:pt x="8940574" y="2412775"/>
                  <a:pt x="8944958" y="2417098"/>
                  <a:pt x="8944958" y="2422499"/>
                </a:cubicBezTo>
                <a:cubicBezTo>
                  <a:pt x="8944958" y="2427902"/>
                  <a:pt x="8940638" y="2432287"/>
                  <a:pt x="8935237" y="2432287"/>
                </a:cubicBezTo>
                <a:cubicBezTo>
                  <a:pt x="8929837" y="2432287"/>
                  <a:pt x="8925454" y="2427838"/>
                  <a:pt x="8925454" y="2422499"/>
                </a:cubicBezTo>
                <a:cubicBezTo>
                  <a:pt x="8925454" y="2417161"/>
                  <a:pt x="8929837" y="2412775"/>
                  <a:pt x="8935237" y="2412775"/>
                </a:cubicBezTo>
                <a:close/>
                <a:moveTo>
                  <a:pt x="9176467" y="2412772"/>
                </a:moveTo>
                <a:cubicBezTo>
                  <a:pt x="9181803" y="2412772"/>
                  <a:pt x="9186187" y="2417094"/>
                  <a:pt x="9186187" y="2422495"/>
                </a:cubicBezTo>
                <a:cubicBezTo>
                  <a:pt x="9186187" y="2427899"/>
                  <a:pt x="9181867" y="2432283"/>
                  <a:pt x="9176467" y="2432283"/>
                </a:cubicBezTo>
                <a:cubicBezTo>
                  <a:pt x="9171066" y="2432283"/>
                  <a:pt x="9166683" y="2427834"/>
                  <a:pt x="9166683" y="2422495"/>
                </a:cubicBezTo>
                <a:cubicBezTo>
                  <a:pt x="9166683" y="2417157"/>
                  <a:pt x="9171066" y="2412772"/>
                  <a:pt x="9176467" y="2412772"/>
                </a:cubicBezTo>
                <a:close/>
                <a:moveTo>
                  <a:pt x="9417695" y="2412768"/>
                </a:moveTo>
                <a:cubicBezTo>
                  <a:pt x="9423031" y="2412768"/>
                  <a:pt x="9427416" y="2417091"/>
                  <a:pt x="9427416" y="2422492"/>
                </a:cubicBezTo>
                <a:cubicBezTo>
                  <a:pt x="9427416" y="2427895"/>
                  <a:pt x="9423095" y="2432279"/>
                  <a:pt x="9417695" y="2432279"/>
                </a:cubicBezTo>
                <a:cubicBezTo>
                  <a:pt x="9412295" y="2432279"/>
                  <a:pt x="9407911" y="2427830"/>
                  <a:pt x="9407911" y="2422492"/>
                </a:cubicBezTo>
                <a:cubicBezTo>
                  <a:pt x="9407911" y="2417153"/>
                  <a:pt x="9412295" y="2412768"/>
                  <a:pt x="9417695" y="2412768"/>
                </a:cubicBezTo>
                <a:close/>
                <a:moveTo>
                  <a:pt x="9649203" y="2171571"/>
                </a:moveTo>
                <a:cubicBezTo>
                  <a:pt x="9654540" y="2171571"/>
                  <a:pt x="9658923" y="2175896"/>
                  <a:pt x="9658923" y="2181305"/>
                </a:cubicBezTo>
                <a:cubicBezTo>
                  <a:pt x="9658923" y="2186715"/>
                  <a:pt x="9654540" y="2191108"/>
                  <a:pt x="9649203" y="2191108"/>
                </a:cubicBezTo>
                <a:cubicBezTo>
                  <a:pt x="9643866" y="2191108"/>
                  <a:pt x="9639483" y="2186652"/>
                  <a:pt x="9639483" y="2181305"/>
                </a:cubicBezTo>
                <a:cubicBezTo>
                  <a:pt x="9639483" y="2175959"/>
                  <a:pt x="9643803" y="2171571"/>
                  <a:pt x="9649203" y="2171571"/>
                </a:cubicBezTo>
                <a:close/>
                <a:moveTo>
                  <a:pt x="9890432" y="2171569"/>
                </a:moveTo>
                <a:cubicBezTo>
                  <a:pt x="9895768" y="2171569"/>
                  <a:pt x="9900152" y="2175895"/>
                  <a:pt x="9900152" y="2181304"/>
                </a:cubicBezTo>
                <a:cubicBezTo>
                  <a:pt x="9900152" y="2186715"/>
                  <a:pt x="9895832" y="2191107"/>
                  <a:pt x="9890432" y="2191107"/>
                </a:cubicBezTo>
                <a:cubicBezTo>
                  <a:pt x="9885031" y="2191107"/>
                  <a:pt x="9880648" y="2186651"/>
                  <a:pt x="9880648" y="2181304"/>
                </a:cubicBezTo>
                <a:cubicBezTo>
                  <a:pt x="9880648" y="2175959"/>
                  <a:pt x="9885031" y="2171569"/>
                  <a:pt x="9890432" y="2171569"/>
                </a:cubicBezTo>
                <a:close/>
                <a:moveTo>
                  <a:pt x="10131660" y="2171568"/>
                </a:moveTo>
                <a:cubicBezTo>
                  <a:pt x="10137060" y="2171568"/>
                  <a:pt x="10141444" y="2175894"/>
                  <a:pt x="10141444" y="2181302"/>
                </a:cubicBezTo>
                <a:cubicBezTo>
                  <a:pt x="10141444" y="2186714"/>
                  <a:pt x="10136997" y="2191106"/>
                  <a:pt x="10131660" y="2191106"/>
                </a:cubicBezTo>
                <a:cubicBezTo>
                  <a:pt x="10126323" y="2191106"/>
                  <a:pt x="10121940" y="2186649"/>
                  <a:pt x="10121940" y="2181302"/>
                </a:cubicBezTo>
                <a:cubicBezTo>
                  <a:pt x="10121940" y="2175958"/>
                  <a:pt x="10126260" y="2171568"/>
                  <a:pt x="10131660" y="2171568"/>
                </a:cubicBezTo>
                <a:close/>
                <a:moveTo>
                  <a:pt x="10372888" y="2171567"/>
                </a:moveTo>
                <a:cubicBezTo>
                  <a:pt x="10378288" y="2171567"/>
                  <a:pt x="10382673" y="2175893"/>
                  <a:pt x="10382673" y="2181300"/>
                </a:cubicBezTo>
                <a:cubicBezTo>
                  <a:pt x="10382673" y="2186712"/>
                  <a:pt x="10378225" y="2191104"/>
                  <a:pt x="10372888" y="2191104"/>
                </a:cubicBezTo>
                <a:cubicBezTo>
                  <a:pt x="10367552" y="2191104"/>
                  <a:pt x="10363168" y="2186647"/>
                  <a:pt x="10363168" y="2181300"/>
                </a:cubicBezTo>
                <a:cubicBezTo>
                  <a:pt x="10363168" y="2175956"/>
                  <a:pt x="10367488" y="2171567"/>
                  <a:pt x="10372888" y="2171567"/>
                </a:cubicBezTo>
                <a:close/>
                <a:moveTo>
                  <a:pt x="10614116" y="2171566"/>
                </a:moveTo>
                <a:cubicBezTo>
                  <a:pt x="10619516" y="2171566"/>
                  <a:pt x="10623901" y="2175892"/>
                  <a:pt x="10623901" y="2181299"/>
                </a:cubicBezTo>
                <a:cubicBezTo>
                  <a:pt x="10623901" y="2186711"/>
                  <a:pt x="10619454" y="2191103"/>
                  <a:pt x="10614116" y="2191103"/>
                </a:cubicBezTo>
                <a:cubicBezTo>
                  <a:pt x="10608780" y="2191103"/>
                  <a:pt x="10604396" y="2186646"/>
                  <a:pt x="10604396" y="2181299"/>
                </a:cubicBezTo>
                <a:cubicBezTo>
                  <a:pt x="10604396" y="2175955"/>
                  <a:pt x="10608716" y="2171566"/>
                  <a:pt x="10614116" y="2171566"/>
                </a:cubicBezTo>
                <a:close/>
                <a:moveTo>
                  <a:pt x="10855345" y="2171566"/>
                </a:moveTo>
                <a:cubicBezTo>
                  <a:pt x="10860682" y="2171566"/>
                  <a:pt x="10865065" y="2175890"/>
                  <a:pt x="10865065" y="2181299"/>
                </a:cubicBezTo>
                <a:cubicBezTo>
                  <a:pt x="10865065" y="2186709"/>
                  <a:pt x="10860682" y="2191101"/>
                  <a:pt x="10855345" y="2191101"/>
                </a:cubicBezTo>
                <a:cubicBezTo>
                  <a:pt x="10850008" y="2191101"/>
                  <a:pt x="10845625" y="2186644"/>
                  <a:pt x="10845625" y="2181299"/>
                </a:cubicBezTo>
                <a:cubicBezTo>
                  <a:pt x="10845625" y="2175954"/>
                  <a:pt x="10849945" y="2171566"/>
                  <a:pt x="10855345" y="2171566"/>
                </a:cubicBezTo>
                <a:close/>
                <a:moveTo>
                  <a:pt x="11096574" y="2171564"/>
                </a:moveTo>
                <a:cubicBezTo>
                  <a:pt x="11101910" y="2171564"/>
                  <a:pt x="11106294" y="2175889"/>
                  <a:pt x="11106294" y="2181297"/>
                </a:cubicBezTo>
                <a:cubicBezTo>
                  <a:pt x="11106294" y="2186707"/>
                  <a:pt x="11101974" y="2191099"/>
                  <a:pt x="11096574" y="2191099"/>
                </a:cubicBezTo>
                <a:cubicBezTo>
                  <a:pt x="11091174" y="2191099"/>
                  <a:pt x="11086790" y="2186642"/>
                  <a:pt x="11086790" y="2181297"/>
                </a:cubicBezTo>
                <a:cubicBezTo>
                  <a:pt x="11086790" y="2175953"/>
                  <a:pt x="11091174" y="2171564"/>
                  <a:pt x="11096574" y="2171564"/>
                </a:cubicBezTo>
                <a:close/>
                <a:moveTo>
                  <a:pt x="11337802" y="2171563"/>
                </a:moveTo>
                <a:cubicBezTo>
                  <a:pt x="11343202" y="2171563"/>
                  <a:pt x="11347587" y="2175887"/>
                  <a:pt x="11347587" y="2181296"/>
                </a:cubicBezTo>
                <a:cubicBezTo>
                  <a:pt x="11347587" y="2186705"/>
                  <a:pt x="11343139" y="2191097"/>
                  <a:pt x="11337802" y="2191097"/>
                </a:cubicBezTo>
                <a:cubicBezTo>
                  <a:pt x="11332466" y="2191097"/>
                  <a:pt x="11328082" y="2186641"/>
                  <a:pt x="11328082" y="2181296"/>
                </a:cubicBezTo>
                <a:cubicBezTo>
                  <a:pt x="11328082" y="2175951"/>
                  <a:pt x="11332402" y="2171563"/>
                  <a:pt x="11337802" y="2171563"/>
                </a:cubicBezTo>
                <a:close/>
                <a:moveTo>
                  <a:pt x="11579030" y="2171561"/>
                </a:moveTo>
                <a:cubicBezTo>
                  <a:pt x="11584430" y="2171561"/>
                  <a:pt x="11588815" y="2175886"/>
                  <a:pt x="11588815" y="2181294"/>
                </a:cubicBezTo>
                <a:cubicBezTo>
                  <a:pt x="11588815" y="2186704"/>
                  <a:pt x="11584367" y="2191096"/>
                  <a:pt x="11579030" y="2191096"/>
                </a:cubicBezTo>
                <a:cubicBezTo>
                  <a:pt x="11573694" y="2191096"/>
                  <a:pt x="11569310" y="2186639"/>
                  <a:pt x="11569310" y="2181294"/>
                </a:cubicBezTo>
                <a:cubicBezTo>
                  <a:pt x="11569310" y="2175950"/>
                  <a:pt x="11573630" y="2171561"/>
                  <a:pt x="11579030" y="2171561"/>
                </a:cubicBezTo>
                <a:close/>
                <a:moveTo>
                  <a:pt x="11820259" y="2171560"/>
                </a:moveTo>
                <a:cubicBezTo>
                  <a:pt x="11825659" y="2171560"/>
                  <a:pt x="11830043" y="2175885"/>
                  <a:pt x="11830043" y="2181293"/>
                </a:cubicBezTo>
                <a:cubicBezTo>
                  <a:pt x="11830043" y="2186703"/>
                  <a:pt x="11825596" y="2191094"/>
                  <a:pt x="11820259" y="2191094"/>
                </a:cubicBezTo>
                <a:cubicBezTo>
                  <a:pt x="11814922" y="2191094"/>
                  <a:pt x="11810539" y="2186637"/>
                  <a:pt x="11810539" y="2181293"/>
                </a:cubicBezTo>
                <a:cubicBezTo>
                  <a:pt x="11810539" y="2175949"/>
                  <a:pt x="11814859" y="2171560"/>
                  <a:pt x="11820259" y="2171560"/>
                </a:cubicBezTo>
                <a:close/>
                <a:moveTo>
                  <a:pt x="9721" y="2171559"/>
                </a:moveTo>
                <a:cubicBezTo>
                  <a:pt x="15121" y="2171559"/>
                  <a:pt x="19505" y="2175884"/>
                  <a:pt x="19505" y="2181291"/>
                </a:cubicBezTo>
                <a:cubicBezTo>
                  <a:pt x="19505" y="2186701"/>
                  <a:pt x="15058" y="2191092"/>
                  <a:pt x="9721" y="2191092"/>
                </a:cubicBezTo>
                <a:cubicBezTo>
                  <a:pt x="4385" y="2191092"/>
                  <a:pt x="1" y="2186636"/>
                  <a:pt x="1" y="2181291"/>
                </a:cubicBezTo>
                <a:cubicBezTo>
                  <a:pt x="1" y="2175947"/>
                  <a:pt x="4321" y="2171559"/>
                  <a:pt x="9721" y="2171559"/>
                </a:cubicBezTo>
                <a:close/>
                <a:moveTo>
                  <a:pt x="251005" y="2171558"/>
                </a:moveTo>
                <a:cubicBezTo>
                  <a:pt x="256404" y="2171558"/>
                  <a:pt x="260788" y="2175884"/>
                  <a:pt x="260788" y="2181290"/>
                </a:cubicBezTo>
                <a:cubicBezTo>
                  <a:pt x="260788" y="2186700"/>
                  <a:pt x="256342" y="2191091"/>
                  <a:pt x="251005" y="2191091"/>
                </a:cubicBezTo>
                <a:cubicBezTo>
                  <a:pt x="245669" y="2191091"/>
                  <a:pt x="241285" y="2186635"/>
                  <a:pt x="241285" y="2181290"/>
                </a:cubicBezTo>
                <a:cubicBezTo>
                  <a:pt x="241285" y="2175946"/>
                  <a:pt x="245605" y="2171558"/>
                  <a:pt x="251005" y="2171558"/>
                </a:cubicBezTo>
                <a:close/>
                <a:moveTo>
                  <a:pt x="492224" y="2171557"/>
                </a:moveTo>
                <a:cubicBezTo>
                  <a:pt x="497560" y="2171557"/>
                  <a:pt x="501944" y="2175882"/>
                  <a:pt x="501944" y="2181289"/>
                </a:cubicBezTo>
                <a:cubicBezTo>
                  <a:pt x="501944" y="2186698"/>
                  <a:pt x="497624" y="2191089"/>
                  <a:pt x="492224" y="2191089"/>
                </a:cubicBezTo>
                <a:cubicBezTo>
                  <a:pt x="486824" y="2191089"/>
                  <a:pt x="482440" y="2186633"/>
                  <a:pt x="482440" y="2181289"/>
                </a:cubicBezTo>
                <a:cubicBezTo>
                  <a:pt x="482440" y="2175944"/>
                  <a:pt x="486824" y="2171557"/>
                  <a:pt x="492224" y="2171557"/>
                </a:cubicBezTo>
                <a:close/>
                <a:moveTo>
                  <a:pt x="733445" y="2171556"/>
                </a:moveTo>
                <a:cubicBezTo>
                  <a:pt x="738781" y="2171556"/>
                  <a:pt x="743165" y="2175881"/>
                  <a:pt x="743165" y="2181288"/>
                </a:cubicBezTo>
                <a:cubicBezTo>
                  <a:pt x="743165" y="2186696"/>
                  <a:pt x="738845" y="2191088"/>
                  <a:pt x="733445" y="2191088"/>
                </a:cubicBezTo>
                <a:cubicBezTo>
                  <a:pt x="728045" y="2191088"/>
                  <a:pt x="723661" y="2186631"/>
                  <a:pt x="723661" y="2181288"/>
                </a:cubicBezTo>
                <a:cubicBezTo>
                  <a:pt x="723661" y="2175943"/>
                  <a:pt x="728045" y="2171556"/>
                  <a:pt x="733445" y="2171556"/>
                </a:cubicBezTo>
                <a:close/>
                <a:moveTo>
                  <a:pt x="974665" y="2171555"/>
                </a:moveTo>
                <a:cubicBezTo>
                  <a:pt x="980065" y="2171555"/>
                  <a:pt x="984449" y="2175879"/>
                  <a:pt x="984449" y="2181286"/>
                </a:cubicBezTo>
                <a:cubicBezTo>
                  <a:pt x="984449" y="2186694"/>
                  <a:pt x="980002" y="2191086"/>
                  <a:pt x="974665" y="2191086"/>
                </a:cubicBezTo>
                <a:cubicBezTo>
                  <a:pt x="969329" y="2191086"/>
                  <a:pt x="964945" y="2186630"/>
                  <a:pt x="964945" y="2181286"/>
                </a:cubicBezTo>
                <a:cubicBezTo>
                  <a:pt x="964945" y="2175943"/>
                  <a:pt x="969265" y="2171555"/>
                  <a:pt x="974665" y="2171555"/>
                </a:cubicBezTo>
                <a:close/>
                <a:moveTo>
                  <a:pt x="1215885" y="2171553"/>
                </a:moveTo>
                <a:cubicBezTo>
                  <a:pt x="1221285" y="2171553"/>
                  <a:pt x="1225669" y="2175878"/>
                  <a:pt x="1225669" y="2181285"/>
                </a:cubicBezTo>
                <a:cubicBezTo>
                  <a:pt x="1225669" y="2186693"/>
                  <a:pt x="1221222" y="2191084"/>
                  <a:pt x="1215885" y="2191084"/>
                </a:cubicBezTo>
                <a:cubicBezTo>
                  <a:pt x="1210549" y="2191084"/>
                  <a:pt x="1206165" y="2186628"/>
                  <a:pt x="1206165" y="2181285"/>
                </a:cubicBezTo>
                <a:cubicBezTo>
                  <a:pt x="1206165" y="2175942"/>
                  <a:pt x="1210485" y="2171553"/>
                  <a:pt x="1215885" y="2171553"/>
                </a:cubicBezTo>
                <a:close/>
                <a:moveTo>
                  <a:pt x="1457106" y="2171552"/>
                </a:moveTo>
                <a:cubicBezTo>
                  <a:pt x="1462442" y="2171552"/>
                  <a:pt x="1466826" y="2175877"/>
                  <a:pt x="1466826" y="2181284"/>
                </a:cubicBezTo>
                <a:cubicBezTo>
                  <a:pt x="1466826" y="2186692"/>
                  <a:pt x="1462506" y="2191082"/>
                  <a:pt x="1457106" y="2191082"/>
                </a:cubicBezTo>
                <a:cubicBezTo>
                  <a:pt x="1451706" y="2191082"/>
                  <a:pt x="1447322" y="2186627"/>
                  <a:pt x="1447322" y="2181284"/>
                </a:cubicBezTo>
                <a:cubicBezTo>
                  <a:pt x="1447322" y="2175941"/>
                  <a:pt x="1451706" y="2171552"/>
                  <a:pt x="1457106" y="2171552"/>
                </a:cubicBezTo>
                <a:close/>
                <a:moveTo>
                  <a:pt x="1698331" y="2171551"/>
                </a:moveTo>
                <a:cubicBezTo>
                  <a:pt x="1703732" y="2171551"/>
                  <a:pt x="1708117" y="2175876"/>
                  <a:pt x="1708117" y="2181282"/>
                </a:cubicBezTo>
                <a:cubicBezTo>
                  <a:pt x="1708117" y="2186690"/>
                  <a:pt x="1703732" y="2191081"/>
                  <a:pt x="1698331" y="2191081"/>
                </a:cubicBezTo>
                <a:cubicBezTo>
                  <a:pt x="1692929" y="2191081"/>
                  <a:pt x="1688546" y="2186626"/>
                  <a:pt x="1688546" y="2181282"/>
                </a:cubicBezTo>
                <a:cubicBezTo>
                  <a:pt x="1688546" y="2175940"/>
                  <a:pt x="1692929" y="2171551"/>
                  <a:pt x="1698331" y="2171551"/>
                </a:cubicBezTo>
                <a:close/>
                <a:moveTo>
                  <a:pt x="1939580" y="2171550"/>
                </a:moveTo>
                <a:cubicBezTo>
                  <a:pt x="1944980" y="2171550"/>
                  <a:pt x="1949364" y="2175875"/>
                  <a:pt x="1949364" y="2181281"/>
                </a:cubicBezTo>
                <a:cubicBezTo>
                  <a:pt x="1949364" y="2186689"/>
                  <a:pt x="1944916" y="2191079"/>
                  <a:pt x="1939580" y="2191079"/>
                </a:cubicBezTo>
                <a:cubicBezTo>
                  <a:pt x="1934245" y="2191079"/>
                  <a:pt x="1929860" y="2186624"/>
                  <a:pt x="1929860" y="2181281"/>
                </a:cubicBezTo>
                <a:cubicBezTo>
                  <a:pt x="1929860" y="2175938"/>
                  <a:pt x="1934181" y="2171550"/>
                  <a:pt x="1939580" y="2171550"/>
                </a:cubicBezTo>
                <a:close/>
                <a:moveTo>
                  <a:pt x="2180788" y="2171549"/>
                </a:moveTo>
                <a:cubicBezTo>
                  <a:pt x="2186189" y="2171549"/>
                  <a:pt x="2190580" y="2175874"/>
                  <a:pt x="2190580" y="2181279"/>
                </a:cubicBezTo>
                <a:cubicBezTo>
                  <a:pt x="2190580" y="2186687"/>
                  <a:pt x="2186136" y="2191077"/>
                  <a:pt x="2180788" y="2191077"/>
                </a:cubicBezTo>
                <a:cubicBezTo>
                  <a:pt x="2175475" y="2191077"/>
                  <a:pt x="2171083" y="2186623"/>
                  <a:pt x="2171083" y="2181279"/>
                </a:cubicBezTo>
                <a:cubicBezTo>
                  <a:pt x="2171083" y="2175937"/>
                  <a:pt x="2175412" y="2171549"/>
                  <a:pt x="2180788" y="2171549"/>
                </a:cubicBezTo>
                <a:close/>
                <a:moveTo>
                  <a:pt x="2422037" y="2171548"/>
                </a:moveTo>
                <a:cubicBezTo>
                  <a:pt x="2427370" y="2171548"/>
                  <a:pt x="2431752" y="2175873"/>
                  <a:pt x="2431752" y="2181278"/>
                </a:cubicBezTo>
                <a:cubicBezTo>
                  <a:pt x="2431752" y="2186685"/>
                  <a:pt x="2427434" y="2191075"/>
                  <a:pt x="2422037" y="2191075"/>
                </a:cubicBezTo>
                <a:cubicBezTo>
                  <a:pt x="2416639" y="2191075"/>
                  <a:pt x="2412256" y="2186621"/>
                  <a:pt x="2412256" y="2181278"/>
                </a:cubicBezTo>
                <a:cubicBezTo>
                  <a:pt x="2412256" y="2175935"/>
                  <a:pt x="2416639" y="2171548"/>
                  <a:pt x="2422037" y="2171548"/>
                </a:cubicBezTo>
                <a:close/>
                <a:moveTo>
                  <a:pt x="2663275" y="2171546"/>
                </a:moveTo>
                <a:cubicBezTo>
                  <a:pt x="2668611" y="2171546"/>
                  <a:pt x="2672996" y="2175871"/>
                  <a:pt x="2672996" y="2181277"/>
                </a:cubicBezTo>
                <a:cubicBezTo>
                  <a:pt x="2672996" y="2186684"/>
                  <a:pt x="2668674" y="2191074"/>
                  <a:pt x="2663275" y="2191074"/>
                </a:cubicBezTo>
                <a:cubicBezTo>
                  <a:pt x="2657875" y="2191074"/>
                  <a:pt x="2653491" y="2186619"/>
                  <a:pt x="2653491" y="2181277"/>
                </a:cubicBezTo>
                <a:cubicBezTo>
                  <a:pt x="2653491" y="2175934"/>
                  <a:pt x="2657875" y="2171546"/>
                  <a:pt x="2663275" y="2171546"/>
                </a:cubicBezTo>
                <a:close/>
                <a:moveTo>
                  <a:pt x="2904571" y="2171545"/>
                </a:moveTo>
                <a:cubicBezTo>
                  <a:pt x="2909971" y="2171545"/>
                  <a:pt x="2914354" y="2175870"/>
                  <a:pt x="2914354" y="2181276"/>
                </a:cubicBezTo>
                <a:cubicBezTo>
                  <a:pt x="2914354" y="2186683"/>
                  <a:pt x="2909971" y="2191072"/>
                  <a:pt x="2904571" y="2191072"/>
                </a:cubicBezTo>
                <a:cubicBezTo>
                  <a:pt x="2899173" y="2191072"/>
                  <a:pt x="2894790" y="2186618"/>
                  <a:pt x="2894790" y="2181276"/>
                </a:cubicBezTo>
                <a:cubicBezTo>
                  <a:pt x="2894790" y="2175933"/>
                  <a:pt x="2899173" y="2171545"/>
                  <a:pt x="2904571" y="2171545"/>
                </a:cubicBezTo>
                <a:close/>
                <a:moveTo>
                  <a:pt x="3145750" y="2171544"/>
                </a:moveTo>
                <a:cubicBezTo>
                  <a:pt x="3151149" y="2171544"/>
                  <a:pt x="3155532" y="2175869"/>
                  <a:pt x="3155532" y="2181274"/>
                </a:cubicBezTo>
                <a:cubicBezTo>
                  <a:pt x="3155532" y="2186681"/>
                  <a:pt x="3151085" y="2191070"/>
                  <a:pt x="3145750" y="2191070"/>
                </a:cubicBezTo>
                <a:cubicBezTo>
                  <a:pt x="3140415" y="2191070"/>
                  <a:pt x="3136032" y="2186618"/>
                  <a:pt x="3136032" y="2181274"/>
                </a:cubicBezTo>
                <a:cubicBezTo>
                  <a:pt x="3136032" y="2175932"/>
                  <a:pt x="3140351" y="2171544"/>
                  <a:pt x="3145750" y="2171544"/>
                </a:cubicBezTo>
                <a:close/>
                <a:moveTo>
                  <a:pt x="3386958" y="2171543"/>
                </a:moveTo>
                <a:cubicBezTo>
                  <a:pt x="3392358" y="2171543"/>
                  <a:pt x="3396743" y="2175868"/>
                  <a:pt x="3396743" y="2181273"/>
                </a:cubicBezTo>
                <a:cubicBezTo>
                  <a:pt x="3396743" y="2186680"/>
                  <a:pt x="3392295" y="2191069"/>
                  <a:pt x="3386958" y="2191069"/>
                </a:cubicBezTo>
                <a:cubicBezTo>
                  <a:pt x="3381621" y="2191069"/>
                  <a:pt x="3377235" y="2186616"/>
                  <a:pt x="3377235" y="2181273"/>
                </a:cubicBezTo>
                <a:cubicBezTo>
                  <a:pt x="3377235" y="2175932"/>
                  <a:pt x="3381556" y="2171543"/>
                  <a:pt x="3386958" y="2171543"/>
                </a:cubicBezTo>
                <a:close/>
                <a:moveTo>
                  <a:pt x="3628211" y="2171541"/>
                </a:moveTo>
                <a:cubicBezTo>
                  <a:pt x="3633528" y="2171541"/>
                  <a:pt x="3637936" y="2175867"/>
                  <a:pt x="3637936" y="2181272"/>
                </a:cubicBezTo>
                <a:cubicBezTo>
                  <a:pt x="3637936" y="2186678"/>
                  <a:pt x="3633592" y="2191067"/>
                  <a:pt x="3628211" y="2191067"/>
                </a:cubicBezTo>
                <a:cubicBezTo>
                  <a:pt x="3622813" y="2191067"/>
                  <a:pt x="3618429" y="2186615"/>
                  <a:pt x="3618429" y="2181272"/>
                </a:cubicBezTo>
                <a:cubicBezTo>
                  <a:pt x="3618429" y="2175930"/>
                  <a:pt x="3622813" y="2171541"/>
                  <a:pt x="3628211" y="2171541"/>
                </a:cubicBezTo>
                <a:close/>
                <a:moveTo>
                  <a:pt x="3869430" y="2171540"/>
                </a:moveTo>
                <a:cubicBezTo>
                  <a:pt x="3874763" y="2171540"/>
                  <a:pt x="3879147" y="2175866"/>
                  <a:pt x="3879147" y="2181270"/>
                </a:cubicBezTo>
                <a:cubicBezTo>
                  <a:pt x="3879147" y="2186677"/>
                  <a:pt x="3874828" y="2191066"/>
                  <a:pt x="3869430" y="2191066"/>
                </a:cubicBezTo>
                <a:cubicBezTo>
                  <a:pt x="3864030" y="2191066"/>
                  <a:pt x="3859646" y="2186613"/>
                  <a:pt x="3859646" y="2181270"/>
                </a:cubicBezTo>
                <a:cubicBezTo>
                  <a:pt x="3859646" y="2175929"/>
                  <a:pt x="3864030" y="2171540"/>
                  <a:pt x="3869430" y="2171540"/>
                </a:cubicBezTo>
                <a:close/>
                <a:moveTo>
                  <a:pt x="4110581" y="2171540"/>
                </a:moveTo>
                <a:cubicBezTo>
                  <a:pt x="4115984" y="2171540"/>
                  <a:pt x="4120362" y="2175865"/>
                  <a:pt x="4120362" y="2181269"/>
                </a:cubicBezTo>
                <a:cubicBezTo>
                  <a:pt x="4120362" y="2186676"/>
                  <a:pt x="4115984" y="2191064"/>
                  <a:pt x="4110581" y="2191064"/>
                </a:cubicBezTo>
                <a:cubicBezTo>
                  <a:pt x="4105180" y="2191064"/>
                  <a:pt x="4100799" y="2186612"/>
                  <a:pt x="4100799" y="2181269"/>
                </a:cubicBezTo>
                <a:cubicBezTo>
                  <a:pt x="4100799" y="2175927"/>
                  <a:pt x="4105180" y="2171540"/>
                  <a:pt x="4110581" y="2171540"/>
                </a:cubicBezTo>
                <a:close/>
                <a:moveTo>
                  <a:pt x="4351806" y="2171539"/>
                </a:moveTo>
                <a:cubicBezTo>
                  <a:pt x="4357195" y="2171539"/>
                  <a:pt x="4361580" y="2175864"/>
                  <a:pt x="4361580" y="2181268"/>
                </a:cubicBezTo>
                <a:cubicBezTo>
                  <a:pt x="4361580" y="2186675"/>
                  <a:pt x="4357195" y="2191062"/>
                  <a:pt x="4351806" y="2191062"/>
                </a:cubicBezTo>
                <a:cubicBezTo>
                  <a:pt x="4346397" y="2191062"/>
                  <a:pt x="4342006" y="2186610"/>
                  <a:pt x="4342006" y="2181268"/>
                </a:cubicBezTo>
                <a:cubicBezTo>
                  <a:pt x="4342006" y="2175926"/>
                  <a:pt x="4346397" y="2171539"/>
                  <a:pt x="4351806" y="2171539"/>
                </a:cubicBezTo>
                <a:close/>
                <a:moveTo>
                  <a:pt x="4593017" y="2171537"/>
                </a:moveTo>
                <a:cubicBezTo>
                  <a:pt x="4598413" y="2171537"/>
                  <a:pt x="4602795" y="2175862"/>
                  <a:pt x="4602795" y="2181266"/>
                </a:cubicBezTo>
                <a:cubicBezTo>
                  <a:pt x="4602795" y="2186674"/>
                  <a:pt x="4598350" y="2191060"/>
                  <a:pt x="4593017" y="2191060"/>
                </a:cubicBezTo>
                <a:cubicBezTo>
                  <a:pt x="4587686" y="2191060"/>
                  <a:pt x="4583304" y="2186608"/>
                  <a:pt x="4583304" y="2181266"/>
                </a:cubicBezTo>
                <a:cubicBezTo>
                  <a:pt x="4583304" y="2175925"/>
                  <a:pt x="4587622" y="2171537"/>
                  <a:pt x="4593017" y="2171537"/>
                </a:cubicBezTo>
                <a:close/>
                <a:moveTo>
                  <a:pt x="4834252" y="2171536"/>
                </a:moveTo>
                <a:cubicBezTo>
                  <a:pt x="4839658" y="2171536"/>
                  <a:pt x="4844040" y="2175861"/>
                  <a:pt x="4844040" y="2181265"/>
                </a:cubicBezTo>
                <a:cubicBezTo>
                  <a:pt x="4844040" y="2186672"/>
                  <a:pt x="4839595" y="2191059"/>
                  <a:pt x="4834252" y="2191059"/>
                </a:cubicBezTo>
                <a:cubicBezTo>
                  <a:pt x="4828915" y="2191059"/>
                  <a:pt x="4824534" y="2186607"/>
                  <a:pt x="4824534" y="2181265"/>
                </a:cubicBezTo>
                <a:cubicBezTo>
                  <a:pt x="4824534" y="2175924"/>
                  <a:pt x="4828851" y="2171536"/>
                  <a:pt x="4834252" y="2171536"/>
                </a:cubicBezTo>
                <a:close/>
                <a:moveTo>
                  <a:pt x="5075485" y="2171535"/>
                </a:moveTo>
                <a:cubicBezTo>
                  <a:pt x="5080819" y="2171535"/>
                  <a:pt x="5085201" y="2175859"/>
                  <a:pt x="5085201" y="2181263"/>
                </a:cubicBezTo>
                <a:cubicBezTo>
                  <a:pt x="5085201" y="2186671"/>
                  <a:pt x="5080883" y="2191057"/>
                  <a:pt x="5075485" y="2191057"/>
                </a:cubicBezTo>
                <a:cubicBezTo>
                  <a:pt x="5070087" y="2191057"/>
                  <a:pt x="5065704" y="2186605"/>
                  <a:pt x="5065704" y="2181263"/>
                </a:cubicBezTo>
                <a:cubicBezTo>
                  <a:pt x="5065704" y="2175923"/>
                  <a:pt x="5070087" y="2171535"/>
                  <a:pt x="5075485" y="2171535"/>
                </a:cubicBezTo>
                <a:close/>
                <a:moveTo>
                  <a:pt x="5316710" y="2171533"/>
                </a:moveTo>
                <a:cubicBezTo>
                  <a:pt x="5322044" y="2171533"/>
                  <a:pt x="5326429" y="2175858"/>
                  <a:pt x="5326429" y="2181262"/>
                </a:cubicBezTo>
                <a:cubicBezTo>
                  <a:pt x="5326429" y="2186669"/>
                  <a:pt x="5322105" y="2191055"/>
                  <a:pt x="5316710" y="2191055"/>
                </a:cubicBezTo>
                <a:cubicBezTo>
                  <a:pt x="5311314" y="2191055"/>
                  <a:pt x="5306924" y="2186604"/>
                  <a:pt x="5306924" y="2181262"/>
                </a:cubicBezTo>
                <a:cubicBezTo>
                  <a:pt x="5306924" y="2175922"/>
                  <a:pt x="5311314" y="2171533"/>
                  <a:pt x="5316710" y="2171533"/>
                </a:cubicBezTo>
                <a:close/>
                <a:moveTo>
                  <a:pt x="5557991" y="2171532"/>
                </a:moveTo>
                <a:cubicBezTo>
                  <a:pt x="5563391" y="2171532"/>
                  <a:pt x="5567774" y="2175858"/>
                  <a:pt x="5567774" y="2181261"/>
                </a:cubicBezTo>
                <a:cubicBezTo>
                  <a:pt x="5567774" y="2186667"/>
                  <a:pt x="5563391" y="2191054"/>
                  <a:pt x="5557991" y="2191054"/>
                </a:cubicBezTo>
                <a:cubicBezTo>
                  <a:pt x="5552592" y="2191054"/>
                  <a:pt x="5548208" y="2186603"/>
                  <a:pt x="5548208" y="2181261"/>
                </a:cubicBezTo>
                <a:cubicBezTo>
                  <a:pt x="5548208" y="2175921"/>
                  <a:pt x="5552592" y="2171532"/>
                  <a:pt x="5557991" y="2171532"/>
                </a:cubicBezTo>
                <a:close/>
                <a:moveTo>
                  <a:pt x="5799205" y="2171531"/>
                </a:moveTo>
                <a:cubicBezTo>
                  <a:pt x="5804606" y="2171531"/>
                  <a:pt x="5808989" y="2175857"/>
                  <a:pt x="5808989" y="2181260"/>
                </a:cubicBezTo>
                <a:cubicBezTo>
                  <a:pt x="5808989" y="2186666"/>
                  <a:pt x="5804542" y="2191052"/>
                  <a:pt x="5799205" y="2191052"/>
                </a:cubicBezTo>
                <a:cubicBezTo>
                  <a:pt x="5793870" y="2191052"/>
                  <a:pt x="5789486" y="2186601"/>
                  <a:pt x="5789486" y="2181260"/>
                </a:cubicBezTo>
                <a:cubicBezTo>
                  <a:pt x="5789486" y="2175919"/>
                  <a:pt x="5793806" y="2171531"/>
                  <a:pt x="5799205" y="2171531"/>
                </a:cubicBezTo>
                <a:close/>
                <a:moveTo>
                  <a:pt x="6040432" y="2171530"/>
                </a:moveTo>
                <a:cubicBezTo>
                  <a:pt x="6045832" y="2171530"/>
                  <a:pt x="6050216" y="2175855"/>
                  <a:pt x="6050216" y="2181259"/>
                </a:cubicBezTo>
                <a:cubicBezTo>
                  <a:pt x="6050216" y="2186664"/>
                  <a:pt x="6045769" y="2191050"/>
                  <a:pt x="6040432" y="2191050"/>
                </a:cubicBezTo>
                <a:cubicBezTo>
                  <a:pt x="6035095" y="2191050"/>
                  <a:pt x="6030712" y="2186600"/>
                  <a:pt x="6030712" y="2181259"/>
                </a:cubicBezTo>
                <a:cubicBezTo>
                  <a:pt x="6030712" y="2175918"/>
                  <a:pt x="6035032" y="2171530"/>
                  <a:pt x="6040432" y="2171530"/>
                </a:cubicBezTo>
                <a:close/>
                <a:moveTo>
                  <a:pt x="6281661" y="2171529"/>
                </a:moveTo>
                <a:cubicBezTo>
                  <a:pt x="6286997" y="2171529"/>
                  <a:pt x="6291381" y="2175854"/>
                  <a:pt x="6291381" y="2181257"/>
                </a:cubicBezTo>
                <a:cubicBezTo>
                  <a:pt x="6291381" y="2186663"/>
                  <a:pt x="6287061" y="2191049"/>
                  <a:pt x="6281661" y="2191049"/>
                </a:cubicBezTo>
                <a:cubicBezTo>
                  <a:pt x="6276261" y="2191049"/>
                  <a:pt x="6271877" y="2186598"/>
                  <a:pt x="6271877" y="2181257"/>
                </a:cubicBezTo>
                <a:cubicBezTo>
                  <a:pt x="6271877" y="2175917"/>
                  <a:pt x="6276261" y="2171529"/>
                  <a:pt x="6281661" y="2171529"/>
                </a:cubicBezTo>
                <a:close/>
                <a:moveTo>
                  <a:pt x="6522889" y="2171528"/>
                </a:moveTo>
                <a:cubicBezTo>
                  <a:pt x="6528225" y="2171528"/>
                  <a:pt x="6532610" y="2175853"/>
                  <a:pt x="6532610" y="2181256"/>
                </a:cubicBezTo>
                <a:cubicBezTo>
                  <a:pt x="6532610" y="2186661"/>
                  <a:pt x="6528289" y="2191047"/>
                  <a:pt x="6522889" y="2191047"/>
                </a:cubicBezTo>
                <a:cubicBezTo>
                  <a:pt x="6517489" y="2191047"/>
                  <a:pt x="6513105" y="2186597"/>
                  <a:pt x="6513105" y="2181256"/>
                </a:cubicBezTo>
                <a:cubicBezTo>
                  <a:pt x="6513105" y="2175916"/>
                  <a:pt x="6517489" y="2171528"/>
                  <a:pt x="6522889" y="2171528"/>
                </a:cubicBezTo>
                <a:close/>
                <a:moveTo>
                  <a:pt x="6764118" y="2171527"/>
                </a:moveTo>
                <a:cubicBezTo>
                  <a:pt x="6769518" y="2171527"/>
                  <a:pt x="6773902" y="2175852"/>
                  <a:pt x="6773902" y="2181254"/>
                </a:cubicBezTo>
                <a:cubicBezTo>
                  <a:pt x="6773902" y="2186660"/>
                  <a:pt x="6769518" y="2191045"/>
                  <a:pt x="6764118" y="2191045"/>
                </a:cubicBezTo>
                <a:cubicBezTo>
                  <a:pt x="6758718" y="2191045"/>
                  <a:pt x="6754335" y="2186595"/>
                  <a:pt x="6754335" y="2181254"/>
                </a:cubicBezTo>
                <a:cubicBezTo>
                  <a:pt x="6754335" y="2175915"/>
                  <a:pt x="6758718" y="2171527"/>
                  <a:pt x="6764118" y="2171527"/>
                </a:cubicBezTo>
                <a:close/>
                <a:moveTo>
                  <a:pt x="7005346" y="2171526"/>
                </a:moveTo>
                <a:cubicBezTo>
                  <a:pt x="7010746" y="2171526"/>
                  <a:pt x="7015130" y="2175850"/>
                  <a:pt x="7015130" y="2181252"/>
                </a:cubicBezTo>
                <a:cubicBezTo>
                  <a:pt x="7015130" y="2186658"/>
                  <a:pt x="7010683" y="2191044"/>
                  <a:pt x="7005346" y="2191044"/>
                </a:cubicBezTo>
                <a:cubicBezTo>
                  <a:pt x="7000009" y="2191044"/>
                  <a:pt x="6995626" y="2186593"/>
                  <a:pt x="6995626" y="2181252"/>
                </a:cubicBezTo>
                <a:cubicBezTo>
                  <a:pt x="6995626" y="2175914"/>
                  <a:pt x="6999946" y="2171526"/>
                  <a:pt x="7005346" y="2171526"/>
                </a:cubicBezTo>
                <a:close/>
                <a:moveTo>
                  <a:pt x="7246575" y="2171524"/>
                </a:moveTo>
                <a:cubicBezTo>
                  <a:pt x="7251975" y="2171524"/>
                  <a:pt x="7256359" y="2175848"/>
                  <a:pt x="7256359" y="2181251"/>
                </a:cubicBezTo>
                <a:cubicBezTo>
                  <a:pt x="7256359" y="2186656"/>
                  <a:pt x="7251912" y="2191042"/>
                  <a:pt x="7246575" y="2191042"/>
                </a:cubicBezTo>
                <a:cubicBezTo>
                  <a:pt x="7241238" y="2191042"/>
                  <a:pt x="7236855" y="2186592"/>
                  <a:pt x="7236855" y="2181251"/>
                </a:cubicBezTo>
                <a:cubicBezTo>
                  <a:pt x="7236855" y="2175912"/>
                  <a:pt x="7241175" y="2171524"/>
                  <a:pt x="7246575" y="2171524"/>
                </a:cubicBezTo>
                <a:close/>
                <a:moveTo>
                  <a:pt x="7487803" y="2171523"/>
                </a:moveTo>
                <a:cubicBezTo>
                  <a:pt x="7493139" y="2171523"/>
                  <a:pt x="7497524" y="2175847"/>
                  <a:pt x="7497524" y="2181251"/>
                </a:cubicBezTo>
                <a:cubicBezTo>
                  <a:pt x="7497524" y="2186655"/>
                  <a:pt x="7493203" y="2191040"/>
                  <a:pt x="7487803" y="2191040"/>
                </a:cubicBezTo>
                <a:cubicBezTo>
                  <a:pt x="7482403" y="2191040"/>
                  <a:pt x="7478019" y="2186590"/>
                  <a:pt x="7478019" y="2181251"/>
                </a:cubicBezTo>
                <a:cubicBezTo>
                  <a:pt x="7478019" y="2175911"/>
                  <a:pt x="7482403" y="2171523"/>
                  <a:pt x="7487803" y="2171523"/>
                </a:cubicBezTo>
                <a:close/>
                <a:moveTo>
                  <a:pt x="7729032" y="2171522"/>
                </a:moveTo>
                <a:cubicBezTo>
                  <a:pt x="7734369" y="2171522"/>
                  <a:pt x="7738753" y="2175846"/>
                  <a:pt x="7738753" y="2181249"/>
                </a:cubicBezTo>
                <a:cubicBezTo>
                  <a:pt x="7738753" y="2186653"/>
                  <a:pt x="7734432" y="2191038"/>
                  <a:pt x="7729032" y="2191038"/>
                </a:cubicBezTo>
                <a:cubicBezTo>
                  <a:pt x="7723632" y="2191038"/>
                  <a:pt x="7719249" y="2186589"/>
                  <a:pt x="7719249" y="2181249"/>
                </a:cubicBezTo>
                <a:cubicBezTo>
                  <a:pt x="7719249" y="2175910"/>
                  <a:pt x="7723632" y="2171522"/>
                  <a:pt x="7729032" y="2171522"/>
                </a:cubicBezTo>
                <a:close/>
                <a:moveTo>
                  <a:pt x="7970260" y="2171521"/>
                </a:moveTo>
                <a:cubicBezTo>
                  <a:pt x="7975661" y="2171521"/>
                  <a:pt x="7980044" y="2175845"/>
                  <a:pt x="7980044" y="2181248"/>
                </a:cubicBezTo>
                <a:cubicBezTo>
                  <a:pt x="7980044" y="2186652"/>
                  <a:pt x="7975661" y="2191037"/>
                  <a:pt x="7970260" y="2191037"/>
                </a:cubicBezTo>
                <a:cubicBezTo>
                  <a:pt x="7964860" y="2191037"/>
                  <a:pt x="7960477" y="2186587"/>
                  <a:pt x="7960477" y="2181248"/>
                </a:cubicBezTo>
                <a:cubicBezTo>
                  <a:pt x="7960477" y="2175909"/>
                  <a:pt x="7964860" y="2171521"/>
                  <a:pt x="7970260" y="2171521"/>
                </a:cubicBezTo>
                <a:close/>
                <a:moveTo>
                  <a:pt x="8211553" y="2171520"/>
                </a:moveTo>
                <a:cubicBezTo>
                  <a:pt x="8216889" y="2171520"/>
                  <a:pt x="8221273" y="2175844"/>
                  <a:pt x="8221273" y="2181246"/>
                </a:cubicBezTo>
                <a:cubicBezTo>
                  <a:pt x="8221273" y="2186650"/>
                  <a:pt x="8216953" y="2191035"/>
                  <a:pt x="8211553" y="2191035"/>
                </a:cubicBezTo>
                <a:cubicBezTo>
                  <a:pt x="8206152" y="2191035"/>
                  <a:pt x="8201769" y="2186585"/>
                  <a:pt x="8201769" y="2181246"/>
                </a:cubicBezTo>
                <a:cubicBezTo>
                  <a:pt x="8201769" y="2175907"/>
                  <a:pt x="8206152" y="2171520"/>
                  <a:pt x="8211553" y="2171520"/>
                </a:cubicBezTo>
                <a:close/>
                <a:moveTo>
                  <a:pt x="8452781" y="2171519"/>
                </a:moveTo>
                <a:cubicBezTo>
                  <a:pt x="8458181" y="2171519"/>
                  <a:pt x="8462566" y="2175842"/>
                  <a:pt x="8462566" y="2181245"/>
                </a:cubicBezTo>
                <a:cubicBezTo>
                  <a:pt x="8462566" y="2186648"/>
                  <a:pt x="8458118" y="2191033"/>
                  <a:pt x="8452781" y="2191033"/>
                </a:cubicBezTo>
                <a:cubicBezTo>
                  <a:pt x="8447445" y="2191033"/>
                  <a:pt x="8443061" y="2186583"/>
                  <a:pt x="8443061" y="2181245"/>
                </a:cubicBezTo>
                <a:cubicBezTo>
                  <a:pt x="8443061" y="2175906"/>
                  <a:pt x="8447381" y="2171519"/>
                  <a:pt x="8452781" y="2171519"/>
                </a:cubicBezTo>
                <a:close/>
                <a:moveTo>
                  <a:pt x="8694009" y="2171518"/>
                </a:moveTo>
                <a:cubicBezTo>
                  <a:pt x="8699346" y="2171518"/>
                  <a:pt x="8703730" y="2175841"/>
                  <a:pt x="8703730" y="2181243"/>
                </a:cubicBezTo>
                <a:cubicBezTo>
                  <a:pt x="8703730" y="2186646"/>
                  <a:pt x="8699346" y="2191032"/>
                  <a:pt x="8694009" y="2191032"/>
                </a:cubicBezTo>
                <a:cubicBezTo>
                  <a:pt x="8688673" y="2191032"/>
                  <a:pt x="8684289" y="2186582"/>
                  <a:pt x="8684289" y="2181243"/>
                </a:cubicBezTo>
                <a:cubicBezTo>
                  <a:pt x="8684289" y="2175905"/>
                  <a:pt x="8688609" y="2171518"/>
                  <a:pt x="8694009" y="2171518"/>
                </a:cubicBezTo>
                <a:close/>
                <a:moveTo>
                  <a:pt x="8935237" y="2171518"/>
                </a:moveTo>
                <a:cubicBezTo>
                  <a:pt x="8940574" y="2171518"/>
                  <a:pt x="8944958" y="2175839"/>
                  <a:pt x="8944958" y="2181242"/>
                </a:cubicBezTo>
                <a:cubicBezTo>
                  <a:pt x="8944958" y="2186645"/>
                  <a:pt x="8940638" y="2191030"/>
                  <a:pt x="8935237" y="2191030"/>
                </a:cubicBezTo>
                <a:cubicBezTo>
                  <a:pt x="8929837" y="2191030"/>
                  <a:pt x="8925454" y="2186580"/>
                  <a:pt x="8925454" y="2181242"/>
                </a:cubicBezTo>
                <a:cubicBezTo>
                  <a:pt x="8925454" y="2175903"/>
                  <a:pt x="8929837" y="2171518"/>
                  <a:pt x="8935237" y="2171518"/>
                </a:cubicBezTo>
                <a:close/>
                <a:moveTo>
                  <a:pt x="9176467" y="2171516"/>
                </a:moveTo>
                <a:cubicBezTo>
                  <a:pt x="9181803" y="2171516"/>
                  <a:pt x="9186187" y="2175838"/>
                  <a:pt x="9186187" y="2181241"/>
                </a:cubicBezTo>
                <a:cubicBezTo>
                  <a:pt x="9186187" y="2186643"/>
                  <a:pt x="9181867" y="2191029"/>
                  <a:pt x="9176467" y="2191029"/>
                </a:cubicBezTo>
                <a:cubicBezTo>
                  <a:pt x="9171066" y="2191029"/>
                  <a:pt x="9166683" y="2186579"/>
                  <a:pt x="9166683" y="2181241"/>
                </a:cubicBezTo>
                <a:cubicBezTo>
                  <a:pt x="9166683" y="2175902"/>
                  <a:pt x="9171066" y="2171516"/>
                  <a:pt x="9176467" y="2171516"/>
                </a:cubicBezTo>
                <a:close/>
                <a:moveTo>
                  <a:pt x="9417695" y="2171515"/>
                </a:moveTo>
                <a:cubicBezTo>
                  <a:pt x="9423031" y="2171515"/>
                  <a:pt x="9427416" y="2175837"/>
                  <a:pt x="9427416" y="2181239"/>
                </a:cubicBezTo>
                <a:cubicBezTo>
                  <a:pt x="9427416" y="2186641"/>
                  <a:pt x="9423095" y="2191027"/>
                  <a:pt x="9417695" y="2191027"/>
                </a:cubicBezTo>
                <a:cubicBezTo>
                  <a:pt x="9412295" y="2191027"/>
                  <a:pt x="9407911" y="2186578"/>
                  <a:pt x="9407911" y="2181239"/>
                </a:cubicBezTo>
                <a:cubicBezTo>
                  <a:pt x="9407911" y="2175901"/>
                  <a:pt x="9412295" y="2171515"/>
                  <a:pt x="9417695" y="2171515"/>
                </a:cubicBezTo>
                <a:close/>
                <a:moveTo>
                  <a:pt x="9649203" y="1930353"/>
                </a:moveTo>
                <a:cubicBezTo>
                  <a:pt x="9654540" y="1930353"/>
                  <a:pt x="9658923" y="1934802"/>
                  <a:pt x="9658923" y="1940093"/>
                </a:cubicBezTo>
                <a:cubicBezTo>
                  <a:pt x="9658923" y="1945433"/>
                  <a:pt x="9654540" y="1949817"/>
                  <a:pt x="9649203" y="1949817"/>
                </a:cubicBezTo>
                <a:cubicBezTo>
                  <a:pt x="9643866" y="1949817"/>
                  <a:pt x="9639483" y="1945495"/>
                  <a:pt x="9639483" y="1940093"/>
                </a:cubicBezTo>
                <a:cubicBezTo>
                  <a:pt x="9639483" y="1934738"/>
                  <a:pt x="9643803" y="1930353"/>
                  <a:pt x="9649203" y="1930353"/>
                </a:cubicBezTo>
                <a:close/>
                <a:moveTo>
                  <a:pt x="9890432" y="1930351"/>
                </a:moveTo>
                <a:cubicBezTo>
                  <a:pt x="9895768" y="1930351"/>
                  <a:pt x="9900152" y="1934799"/>
                  <a:pt x="9900152" y="1940091"/>
                </a:cubicBezTo>
                <a:cubicBezTo>
                  <a:pt x="9900152" y="1945431"/>
                  <a:pt x="9895832" y="1949814"/>
                  <a:pt x="9890432" y="1949814"/>
                </a:cubicBezTo>
                <a:cubicBezTo>
                  <a:pt x="9885031" y="1949814"/>
                  <a:pt x="9880648" y="1945492"/>
                  <a:pt x="9880648" y="1940091"/>
                </a:cubicBezTo>
                <a:cubicBezTo>
                  <a:pt x="9880648" y="1934735"/>
                  <a:pt x="9885031" y="1930351"/>
                  <a:pt x="9890432" y="1930351"/>
                </a:cubicBezTo>
                <a:close/>
                <a:moveTo>
                  <a:pt x="10131660" y="1930347"/>
                </a:moveTo>
                <a:cubicBezTo>
                  <a:pt x="10137060" y="1930347"/>
                  <a:pt x="10141444" y="1934796"/>
                  <a:pt x="10141444" y="1940088"/>
                </a:cubicBezTo>
                <a:cubicBezTo>
                  <a:pt x="10141444" y="1945429"/>
                  <a:pt x="10136997" y="1949811"/>
                  <a:pt x="10131660" y="1949811"/>
                </a:cubicBezTo>
                <a:cubicBezTo>
                  <a:pt x="10126323" y="1949811"/>
                  <a:pt x="10121940" y="1945490"/>
                  <a:pt x="10121940" y="1940088"/>
                </a:cubicBezTo>
                <a:cubicBezTo>
                  <a:pt x="10121940" y="1934732"/>
                  <a:pt x="10126260" y="1930347"/>
                  <a:pt x="10131660" y="1930347"/>
                </a:cubicBezTo>
                <a:close/>
                <a:moveTo>
                  <a:pt x="10372888" y="1930344"/>
                </a:moveTo>
                <a:cubicBezTo>
                  <a:pt x="10378288" y="1930344"/>
                  <a:pt x="10382673" y="1934793"/>
                  <a:pt x="10382673" y="1940086"/>
                </a:cubicBezTo>
                <a:cubicBezTo>
                  <a:pt x="10382673" y="1945426"/>
                  <a:pt x="10378225" y="1949809"/>
                  <a:pt x="10372888" y="1949809"/>
                </a:cubicBezTo>
                <a:cubicBezTo>
                  <a:pt x="10367552" y="1949809"/>
                  <a:pt x="10363168" y="1945488"/>
                  <a:pt x="10363168" y="1940086"/>
                </a:cubicBezTo>
                <a:cubicBezTo>
                  <a:pt x="10363168" y="1934729"/>
                  <a:pt x="10367488" y="1930344"/>
                  <a:pt x="10372888" y="1930344"/>
                </a:cubicBezTo>
                <a:close/>
                <a:moveTo>
                  <a:pt x="10614116" y="1930341"/>
                </a:moveTo>
                <a:cubicBezTo>
                  <a:pt x="10619516" y="1930341"/>
                  <a:pt x="10623901" y="1934790"/>
                  <a:pt x="10623901" y="1940084"/>
                </a:cubicBezTo>
                <a:cubicBezTo>
                  <a:pt x="10623901" y="1945423"/>
                  <a:pt x="10619454" y="1949807"/>
                  <a:pt x="10614116" y="1949807"/>
                </a:cubicBezTo>
                <a:cubicBezTo>
                  <a:pt x="10608780" y="1949807"/>
                  <a:pt x="10604396" y="1945486"/>
                  <a:pt x="10604396" y="1940084"/>
                </a:cubicBezTo>
                <a:cubicBezTo>
                  <a:pt x="10604396" y="1934726"/>
                  <a:pt x="10608716" y="1930341"/>
                  <a:pt x="10614116" y="1930341"/>
                </a:cubicBezTo>
                <a:close/>
                <a:moveTo>
                  <a:pt x="10855345" y="1930338"/>
                </a:moveTo>
                <a:cubicBezTo>
                  <a:pt x="10860682" y="1930338"/>
                  <a:pt x="10865065" y="1934787"/>
                  <a:pt x="10865065" y="1940082"/>
                </a:cubicBezTo>
                <a:cubicBezTo>
                  <a:pt x="10865065" y="1945421"/>
                  <a:pt x="10860682" y="1949805"/>
                  <a:pt x="10855345" y="1949805"/>
                </a:cubicBezTo>
                <a:cubicBezTo>
                  <a:pt x="10850008" y="1949805"/>
                  <a:pt x="10845625" y="1945483"/>
                  <a:pt x="10845625" y="1940082"/>
                </a:cubicBezTo>
                <a:cubicBezTo>
                  <a:pt x="10845625" y="1934723"/>
                  <a:pt x="10849945" y="1930338"/>
                  <a:pt x="10855345" y="1930338"/>
                </a:cubicBezTo>
                <a:close/>
                <a:moveTo>
                  <a:pt x="11096574" y="1930335"/>
                </a:moveTo>
                <a:cubicBezTo>
                  <a:pt x="11101910" y="1930335"/>
                  <a:pt x="11106294" y="1934784"/>
                  <a:pt x="11106294" y="1940079"/>
                </a:cubicBezTo>
                <a:cubicBezTo>
                  <a:pt x="11106294" y="1945419"/>
                  <a:pt x="11101974" y="1949802"/>
                  <a:pt x="11096574" y="1949802"/>
                </a:cubicBezTo>
                <a:cubicBezTo>
                  <a:pt x="11091174" y="1949802"/>
                  <a:pt x="11086790" y="1945481"/>
                  <a:pt x="11086790" y="1940079"/>
                </a:cubicBezTo>
                <a:cubicBezTo>
                  <a:pt x="11086790" y="1934720"/>
                  <a:pt x="11091174" y="1930335"/>
                  <a:pt x="11096574" y="1930335"/>
                </a:cubicBezTo>
                <a:close/>
                <a:moveTo>
                  <a:pt x="11337802" y="1930332"/>
                </a:moveTo>
                <a:cubicBezTo>
                  <a:pt x="11343202" y="1930332"/>
                  <a:pt x="11347587" y="1934781"/>
                  <a:pt x="11347587" y="1940077"/>
                </a:cubicBezTo>
                <a:cubicBezTo>
                  <a:pt x="11347587" y="1945417"/>
                  <a:pt x="11343139" y="1949800"/>
                  <a:pt x="11337802" y="1949800"/>
                </a:cubicBezTo>
                <a:cubicBezTo>
                  <a:pt x="11332466" y="1949800"/>
                  <a:pt x="11328082" y="1945479"/>
                  <a:pt x="11328082" y="1940077"/>
                </a:cubicBezTo>
                <a:cubicBezTo>
                  <a:pt x="11328082" y="1934717"/>
                  <a:pt x="11332402" y="1930332"/>
                  <a:pt x="11337802" y="1930332"/>
                </a:cubicBezTo>
                <a:close/>
                <a:moveTo>
                  <a:pt x="11579030" y="1930329"/>
                </a:moveTo>
                <a:cubicBezTo>
                  <a:pt x="11584430" y="1930329"/>
                  <a:pt x="11588815" y="1934778"/>
                  <a:pt x="11588815" y="1940075"/>
                </a:cubicBezTo>
                <a:cubicBezTo>
                  <a:pt x="11588815" y="1945414"/>
                  <a:pt x="11584367" y="1949798"/>
                  <a:pt x="11579030" y="1949798"/>
                </a:cubicBezTo>
                <a:cubicBezTo>
                  <a:pt x="11573694" y="1949798"/>
                  <a:pt x="11569310" y="1945477"/>
                  <a:pt x="11569310" y="1940075"/>
                </a:cubicBezTo>
                <a:cubicBezTo>
                  <a:pt x="11569310" y="1934713"/>
                  <a:pt x="11573630" y="1930329"/>
                  <a:pt x="11579030" y="1930329"/>
                </a:cubicBezTo>
                <a:close/>
                <a:moveTo>
                  <a:pt x="11820259" y="1930326"/>
                </a:moveTo>
                <a:cubicBezTo>
                  <a:pt x="11825659" y="1930326"/>
                  <a:pt x="11830043" y="1934774"/>
                  <a:pt x="11830043" y="1940073"/>
                </a:cubicBezTo>
                <a:cubicBezTo>
                  <a:pt x="11830043" y="1945413"/>
                  <a:pt x="11825596" y="1949795"/>
                  <a:pt x="11820259" y="1949795"/>
                </a:cubicBezTo>
                <a:cubicBezTo>
                  <a:pt x="11814922" y="1949795"/>
                  <a:pt x="11810539" y="1945475"/>
                  <a:pt x="11810539" y="1940073"/>
                </a:cubicBezTo>
                <a:cubicBezTo>
                  <a:pt x="11810539" y="1934710"/>
                  <a:pt x="11814859" y="1930326"/>
                  <a:pt x="11820259" y="1930326"/>
                </a:cubicBezTo>
                <a:close/>
                <a:moveTo>
                  <a:pt x="9721" y="1930323"/>
                </a:moveTo>
                <a:cubicBezTo>
                  <a:pt x="15121" y="1930323"/>
                  <a:pt x="19505" y="1934771"/>
                  <a:pt x="19505" y="1940071"/>
                </a:cubicBezTo>
                <a:cubicBezTo>
                  <a:pt x="19505" y="1945411"/>
                  <a:pt x="15058" y="1949794"/>
                  <a:pt x="9721" y="1949794"/>
                </a:cubicBezTo>
                <a:cubicBezTo>
                  <a:pt x="4385" y="1949794"/>
                  <a:pt x="1" y="1945473"/>
                  <a:pt x="1" y="1940071"/>
                </a:cubicBezTo>
                <a:cubicBezTo>
                  <a:pt x="1" y="1934707"/>
                  <a:pt x="4321" y="1930323"/>
                  <a:pt x="9721" y="1930323"/>
                </a:cubicBezTo>
                <a:close/>
                <a:moveTo>
                  <a:pt x="251004" y="1930319"/>
                </a:moveTo>
                <a:cubicBezTo>
                  <a:pt x="256404" y="1930319"/>
                  <a:pt x="260788" y="1934768"/>
                  <a:pt x="260788" y="1940069"/>
                </a:cubicBezTo>
                <a:cubicBezTo>
                  <a:pt x="260788" y="1945408"/>
                  <a:pt x="256341" y="1949792"/>
                  <a:pt x="251004" y="1949792"/>
                </a:cubicBezTo>
                <a:cubicBezTo>
                  <a:pt x="245668" y="1949792"/>
                  <a:pt x="241284" y="1945471"/>
                  <a:pt x="241284" y="1940069"/>
                </a:cubicBezTo>
                <a:cubicBezTo>
                  <a:pt x="241284" y="1934704"/>
                  <a:pt x="245604" y="1930319"/>
                  <a:pt x="251004" y="1930319"/>
                </a:cubicBezTo>
                <a:close/>
                <a:moveTo>
                  <a:pt x="492224" y="1930316"/>
                </a:moveTo>
                <a:cubicBezTo>
                  <a:pt x="497560" y="1930316"/>
                  <a:pt x="501944" y="1934765"/>
                  <a:pt x="501944" y="1940067"/>
                </a:cubicBezTo>
                <a:cubicBezTo>
                  <a:pt x="501944" y="1945406"/>
                  <a:pt x="497624" y="1949789"/>
                  <a:pt x="492224" y="1949789"/>
                </a:cubicBezTo>
                <a:cubicBezTo>
                  <a:pt x="486824" y="1949789"/>
                  <a:pt x="482440" y="1945469"/>
                  <a:pt x="482440" y="1940067"/>
                </a:cubicBezTo>
                <a:cubicBezTo>
                  <a:pt x="482440" y="1934701"/>
                  <a:pt x="486824" y="1930316"/>
                  <a:pt x="492224" y="1930316"/>
                </a:cubicBezTo>
                <a:close/>
                <a:moveTo>
                  <a:pt x="733445" y="1930313"/>
                </a:moveTo>
                <a:cubicBezTo>
                  <a:pt x="738781" y="1930313"/>
                  <a:pt x="743165" y="1934762"/>
                  <a:pt x="743165" y="1940065"/>
                </a:cubicBezTo>
                <a:cubicBezTo>
                  <a:pt x="743165" y="1945404"/>
                  <a:pt x="738845" y="1949788"/>
                  <a:pt x="733445" y="1949788"/>
                </a:cubicBezTo>
                <a:cubicBezTo>
                  <a:pt x="728045" y="1949788"/>
                  <a:pt x="723661" y="1945466"/>
                  <a:pt x="723661" y="1940065"/>
                </a:cubicBezTo>
                <a:cubicBezTo>
                  <a:pt x="723661" y="1934698"/>
                  <a:pt x="728045" y="1930313"/>
                  <a:pt x="733445" y="1930313"/>
                </a:cubicBezTo>
                <a:close/>
                <a:moveTo>
                  <a:pt x="974665" y="1930310"/>
                </a:moveTo>
                <a:cubicBezTo>
                  <a:pt x="980065" y="1930310"/>
                  <a:pt x="984449" y="1934759"/>
                  <a:pt x="984449" y="1940062"/>
                </a:cubicBezTo>
                <a:cubicBezTo>
                  <a:pt x="984449" y="1945403"/>
                  <a:pt x="980001" y="1949786"/>
                  <a:pt x="974665" y="1949786"/>
                </a:cubicBezTo>
                <a:cubicBezTo>
                  <a:pt x="969329" y="1949786"/>
                  <a:pt x="964945" y="1945465"/>
                  <a:pt x="964945" y="1940062"/>
                </a:cubicBezTo>
                <a:cubicBezTo>
                  <a:pt x="964945" y="1934695"/>
                  <a:pt x="969265" y="1930310"/>
                  <a:pt x="974665" y="1930310"/>
                </a:cubicBezTo>
                <a:close/>
                <a:moveTo>
                  <a:pt x="1215885" y="1930307"/>
                </a:moveTo>
                <a:cubicBezTo>
                  <a:pt x="1221285" y="1930307"/>
                  <a:pt x="1225669" y="1934756"/>
                  <a:pt x="1225669" y="1940061"/>
                </a:cubicBezTo>
                <a:cubicBezTo>
                  <a:pt x="1225669" y="1945400"/>
                  <a:pt x="1221222" y="1949784"/>
                  <a:pt x="1215885" y="1949784"/>
                </a:cubicBezTo>
                <a:cubicBezTo>
                  <a:pt x="1210549" y="1949784"/>
                  <a:pt x="1206165" y="1945462"/>
                  <a:pt x="1206165" y="1940061"/>
                </a:cubicBezTo>
                <a:cubicBezTo>
                  <a:pt x="1206165" y="1934692"/>
                  <a:pt x="1210485" y="1930307"/>
                  <a:pt x="1215885" y="1930307"/>
                </a:cubicBezTo>
                <a:close/>
                <a:moveTo>
                  <a:pt x="1457106" y="1930304"/>
                </a:moveTo>
                <a:cubicBezTo>
                  <a:pt x="1462442" y="1930304"/>
                  <a:pt x="1466826" y="1934753"/>
                  <a:pt x="1466826" y="1940058"/>
                </a:cubicBezTo>
                <a:cubicBezTo>
                  <a:pt x="1466826" y="1945398"/>
                  <a:pt x="1462506" y="1949781"/>
                  <a:pt x="1457106" y="1949781"/>
                </a:cubicBezTo>
                <a:cubicBezTo>
                  <a:pt x="1451706" y="1949781"/>
                  <a:pt x="1447322" y="1945461"/>
                  <a:pt x="1447322" y="1940058"/>
                </a:cubicBezTo>
                <a:cubicBezTo>
                  <a:pt x="1447322" y="1934689"/>
                  <a:pt x="1451706" y="1930304"/>
                  <a:pt x="1457106" y="1930304"/>
                </a:cubicBezTo>
                <a:close/>
                <a:moveTo>
                  <a:pt x="1698331" y="1930301"/>
                </a:moveTo>
                <a:cubicBezTo>
                  <a:pt x="1703732" y="1930301"/>
                  <a:pt x="1708117" y="1934750"/>
                  <a:pt x="1708117" y="1940056"/>
                </a:cubicBezTo>
                <a:cubicBezTo>
                  <a:pt x="1708117" y="1945396"/>
                  <a:pt x="1703732" y="1949780"/>
                  <a:pt x="1698331" y="1949780"/>
                </a:cubicBezTo>
                <a:cubicBezTo>
                  <a:pt x="1692929" y="1949780"/>
                  <a:pt x="1688546" y="1945459"/>
                  <a:pt x="1688546" y="1940056"/>
                </a:cubicBezTo>
                <a:cubicBezTo>
                  <a:pt x="1688546" y="1934685"/>
                  <a:pt x="1692929" y="1930301"/>
                  <a:pt x="1698331" y="1930301"/>
                </a:cubicBezTo>
                <a:close/>
                <a:moveTo>
                  <a:pt x="1939580" y="1930298"/>
                </a:moveTo>
                <a:cubicBezTo>
                  <a:pt x="1944980" y="1930298"/>
                  <a:pt x="1949364" y="1934747"/>
                  <a:pt x="1949364" y="1940054"/>
                </a:cubicBezTo>
                <a:cubicBezTo>
                  <a:pt x="1949364" y="1945394"/>
                  <a:pt x="1944916" y="1949778"/>
                  <a:pt x="1939580" y="1949778"/>
                </a:cubicBezTo>
                <a:cubicBezTo>
                  <a:pt x="1934245" y="1949778"/>
                  <a:pt x="1929860" y="1945457"/>
                  <a:pt x="1929860" y="1940054"/>
                </a:cubicBezTo>
                <a:cubicBezTo>
                  <a:pt x="1929860" y="1934682"/>
                  <a:pt x="1934181" y="1930298"/>
                  <a:pt x="1939580" y="1930298"/>
                </a:cubicBezTo>
                <a:close/>
                <a:moveTo>
                  <a:pt x="2180788" y="1930295"/>
                </a:moveTo>
                <a:cubicBezTo>
                  <a:pt x="2186189" y="1930295"/>
                  <a:pt x="2190580" y="1934744"/>
                  <a:pt x="2190580" y="1940052"/>
                </a:cubicBezTo>
                <a:cubicBezTo>
                  <a:pt x="2190580" y="1945392"/>
                  <a:pt x="2186136" y="1949775"/>
                  <a:pt x="2180788" y="1949775"/>
                </a:cubicBezTo>
                <a:cubicBezTo>
                  <a:pt x="2175475" y="1949775"/>
                  <a:pt x="2171083" y="1945455"/>
                  <a:pt x="2171083" y="1940052"/>
                </a:cubicBezTo>
                <a:cubicBezTo>
                  <a:pt x="2171083" y="1934679"/>
                  <a:pt x="2175412" y="1930295"/>
                  <a:pt x="2180788" y="1930295"/>
                </a:cubicBezTo>
                <a:close/>
                <a:moveTo>
                  <a:pt x="2422036" y="1930292"/>
                </a:moveTo>
                <a:cubicBezTo>
                  <a:pt x="2427370" y="1930292"/>
                  <a:pt x="2431752" y="1934741"/>
                  <a:pt x="2431752" y="1940050"/>
                </a:cubicBezTo>
                <a:cubicBezTo>
                  <a:pt x="2431752" y="1945390"/>
                  <a:pt x="2427434" y="1949773"/>
                  <a:pt x="2422036" y="1949773"/>
                </a:cubicBezTo>
                <a:cubicBezTo>
                  <a:pt x="2416638" y="1949773"/>
                  <a:pt x="2412256" y="1945452"/>
                  <a:pt x="2412256" y="1940050"/>
                </a:cubicBezTo>
                <a:cubicBezTo>
                  <a:pt x="2412256" y="1934676"/>
                  <a:pt x="2416638" y="1930292"/>
                  <a:pt x="2422036" y="1930292"/>
                </a:cubicBezTo>
                <a:close/>
                <a:moveTo>
                  <a:pt x="2663275" y="1930289"/>
                </a:moveTo>
                <a:cubicBezTo>
                  <a:pt x="2668611" y="1930289"/>
                  <a:pt x="2672996" y="1934737"/>
                  <a:pt x="2672996" y="1940048"/>
                </a:cubicBezTo>
                <a:cubicBezTo>
                  <a:pt x="2672996" y="1945388"/>
                  <a:pt x="2668674" y="1949771"/>
                  <a:pt x="2663275" y="1949771"/>
                </a:cubicBezTo>
                <a:cubicBezTo>
                  <a:pt x="2657875" y="1949771"/>
                  <a:pt x="2653491" y="1945451"/>
                  <a:pt x="2653491" y="1940048"/>
                </a:cubicBezTo>
                <a:cubicBezTo>
                  <a:pt x="2653491" y="1934673"/>
                  <a:pt x="2657875" y="1930289"/>
                  <a:pt x="2663275" y="1930289"/>
                </a:cubicBezTo>
                <a:close/>
                <a:moveTo>
                  <a:pt x="2904571" y="1930286"/>
                </a:moveTo>
                <a:cubicBezTo>
                  <a:pt x="2909971" y="1930286"/>
                  <a:pt x="2914354" y="1934734"/>
                  <a:pt x="2914354" y="1940046"/>
                </a:cubicBezTo>
                <a:cubicBezTo>
                  <a:pt x="2914354" y="1945386"/>
                  <a:pt x="2909971" y="1949769"/>
                  <a:pt x="2904571" y="1949769"/>
                </a:cubicBezTo>
                <a:cubicBezTo>
                  <a:pt x="2899173" y="1949769"/>
                  <a:pt x="2894789" y="1945448"/>
                  <a:pt x="2894789" y="1940046"/>
                </a:cubicBezTo>
                <a:cubicBezTo>
                  <a:pt x="2894789" y="1934670"/>
                  <a:pt x="2899173" y="1930286"/>
                  <a:pt x="2904571" y="1930286"/>
                </a:cubicBezTo>
                <a:close/>
                <a:moveTo>
                  <a:pt x="3145750" y="1930282"/>
                </a:moveTo>
                <a:cubicBezTo>
                  <a:pt x="3151148" y="1930282"/>
                  <a:pt x="3155532" y="1934731"/>
                  <a:pt x="3155532" y="1940044"/>
                </a:cubicBezTo>
                <a:cubicBezTo>
                  <a:pt x="3155532" y="1945384"/>
                  <a:pt x="3151085" y="1949768"/>
                  <a:pt x="3145750" y="1949768"/>
                </a:cubicBezTo>
                <a:cubicBezTo>
                  <a:pt x="3140414" y="1949768"/>
                  <a:pt x="3136031" y="1945446"/>
                  <a:pt x="3136031" y="1940044"/>
                </a:cubicBezTo>
                <a:cubicBezTo>
                  <a:pt x="3136031" y="1934667"/>
                  <a:pt x="3140350" y="1930282"/>
                  <a:pt x="3145750" y="1930282"/>
                </a:cubicBezTo>
                <a:close/>
                <a:moveTo>
                  <a:pt x="3386957" y="1930279"/>
                </a:moveTo>
                <a:cubicBezTo>
                  <a:pt x="3392358" y="1930279"/>
                  <a:pt x="3396743" y="1934728"/>
                  <a:pt x="3396743" y="1940042"/>
                </a:cubicBezTo>
                <a:cubicBezTo>
                  <a:pt x="3396743" y="1945381"/>
                  <a:pt x="3392295" y="1949765"/>
                  <a:pt x="3386957" y="1949765"/>
                </a:cubicBezTo>
                <a:cubicBezTo>
                  <a:pt x="3381621" y="1949765"/>
                  <a:pt x="3377235" y="1945444"/>
                  <a:pt x="3377235" y="1940042"/>
                </a:cubicBezTo>
                <a:cubicBezTo>
                  <a:pt x="3377235" y="1934664"/>
                  <a:pt x="3381556" y="1930279"/>
                  <a:pt x="3386957" y="1930279"/>
                </a:cubicBezTo>
                <a:close/>
                <a:moveTo>
                  <a:pt x="3628211" y="1930276"/>
                </a:moveTo>
                <a:cubicBezTo>
                  <a:pt x="3633528" y="1930276"/>
                  <a:pt x="3637936" y="1934725"/>
                  <a:pt x="3637936" y="1940040"/>
                </a:cubicBezTo>
                <a:cubicBezTo>
                  <a:pt x="3637936" y="1945379"/>
                  <a:pt x="3633592" y="1949763"/>
                  <a:pt x="3628211" y="1949763"/>
                </a:cubicBezTo>
                <a:cubicBezTo>
                  <a:pt x="3622813" y="1949763"/>
                  <a:pt x="3618429" y="1945442"/>
                  <a:pt x="3618429" y="1940040"/>
                </a:cubicBezTo>
                <a:cubicBezTo>
                  <a:pt x="3618429" y="1934661"/>
                  <a:pt x="3622813" y="1930276"/>
                  <a:pt x="3628211" y="1930276"/>
                </a:cubicBezTo>
                <a:close/>
                <a:moveTo>
                  <a:pt x="3869430" y="1930273"/>
                </a:moveTo>
                <a:cubicBezTo>
                  <a:pt x="3874763" y="1930273"/>
                  <a:pt x="3879147" y="1934722"/>
                  <a:pt x="3879147" y="1940038"/>
                </a:cubicBezTo>
                <a:cubicBezTo>
                  <a:pt x="3879147" y="1945377"/>
                  <a:pt x="3874826" y="1949761"/>
                  <a:pt x="3869430" y="1949761"/>
                </a:cubicBezTo>
                <a:cubicBezTo>
                  <a:pt x="3864030" y="1949761"/>
                  <a:pt x="3859646" y="1945440"/>
                  <a:pt x="3859646" y="1940038"/>
                </a:cubicBezTo>
                <a:cubicBezTo>
                  <a:pt x="3859646" y="1934658"/>
                  <a:pt x="3864030" y="1930273"/>
                  <a:pt x="3869430" y="1930273"/>
                </a:cubicBezTo>
                <a:close/>
                <a:moveTo>
                  <a:pt x="4110581" y="1930270"/>
                </a:moveTo>
                <a:cubicBezTo>
                  <a:pt x="4115984" y="1930270"/>
                  <a:pt x="4120362" y="1934719"/>
                  <a:pt x="4120362" y="1940036"/>
                </a:cubicBezTo>
                <a:cubicBezTo>
                  <a:pt x="4120362" y="1945375"/>
                  <a:pt x="4115984" y="1949759"/>
                  <a:pt x="4110581" y="1949759"/>
                </a:cubicBezTo>
                <a:cubicBezTo>
                  <a:pt x="4105180" y="1949759"/>
                  <a:pt x="4100797" y="1945438"/>
                  <a:pt x="4100797" y="1940036"/>
                </a:cubicBezTo>
                <a:cubicBezTo>
                  <a:pt x="4100797" y="1934655"/>
                  <a:pt x="4105180" y="1930270"/>
                  <a:pt x="4110581" y="1930270"/>
                </a:cubicBezTo>
                <a:close/>
                <a:moveTo>
                  <a:pt x="4351806" y="1930267"/>
                </a:moveTo>
                <a:cubicBezTo>
                  <a:pt x="4357195" y="1930267"/>
                  <a:pt x="4361580" y="1934716"/>
                  <a:pt x="4361580" y="1940034"/>
                </a:cubicBezTo>
                <a:cubicBezTo>
                  <a:pt x="4361580" y="1945372"/>
                  <a:pt x="4357195" y="1949757"/>
                  <a:pt x="4351806" y="1949757"/>
                </a:cubicBezTo>
                <a:cubicBezTo>
                  <a:pt x="4346397" y="1949757"/>
                  <a:pt x="4342006" y="1945435"/>
                  <a:pt x="4342006" y="1940034"/>
                </a:cubicBezTo>
                <a:cubicBezTo>
                  <a:pt x="4342006" y="1934651"/>
                  <a:pt x="4346397" y="1930267"/>
                  <a:pt x="4351806" y="1930267"/>
                </a:cubicBezTo>
                <a:close/>
                <a:moveTo>
                  <a:pt x="4593017" y="1930264"/>
                </a:moveTo>
                <a:cubicBezTo>
                  <a:pt x="4598413" y="1930264"/>
                  <a:pt x="4602795" y="1934713"/>
                  <a:pt x="4602795" y="1940031"/>
                </a:cubicBezTo>
                <a:cubicBezTo>
                  <a:pt x="4602795" y="1945370"/>
                  <a:pt x="4598350" y="1949754"/>
                  <a:pt x="4593017" y="1949754"/>
                </a:cubicBezTo>
                <a:cubicBezTo>
                  <a:pt x="4587686" y="1949754"/>
                  <a:pt x="4583304" y="1945433"/>
                  <a:pt x="4583304" y="1940031"/>
                </a:cubicBezTo>
                <a:cubicBezTo>
                  <a:pt x="4583304" y="1934648"/>
                  <a:pt x="4587622" y="1930264"/>
                  <a:pt x="4593017" y="1930264"/>
                </a:cubicBezTo>
                <a:close/>
                <a:moveTo>
                  <a:pt x="4834252" y="1930261"/>
                </a:moveTo>
                <a:cubicBezTo>
                  <a:pt x="4839658" y="1930261"/>
                  <a:pt x="4844038" y="1934710"/>
                  <a:pt x="4844038" y="1940029"/>
                </a:cubicBezTo>
                <a:cubicBezTo>
                  <a:pt x="4844038" y="1945367"/>
                  <a:pt x="4839595" y="1949752"/>
                  <a:pt x="4834252" y="1949752"/>
                </a:cubicBezTo>
                <a:cubicBezTo>
                  <a:pt x="4828915" y="1949752"/>
                  <a:pt x="4824534" y="1945431"/>
                  <a:pt x="4824534" y="1940029"/>
                </a:cubicBezTo>
                <a:cubicBezTo>
                  <a:pt x="4824534" y="1934645"/>
                  <a:pt x="4828851" y="1930261"/>
                  <a:pt x="4834252" y="1930261"/>
                </a:cubicBezTo>
                <a:close/>
                <a:moveTo>
                  <a:pt x="5075485" y="1930258"/>
                </a:moveTo>
                <a:cubicBezTo>
                  <a:pt x="5080819" y="1930258"/>
                  <a:pt x="5085201" y="1934706"/>
                  <a:pt x="5085201" y="1940027"/>
                </a:cubicBezTo>
                <a:cubicBezTo>
                  <a:pt x="5085201" y="1945366"/>
                  <a:pt x="5080883" y="1949750"/>
                  <a:pt x="5075485" y="1949750"/>
                </a:cubicBezTo>
                <a:cubicBezTo>
                  <a:pt x="5070087" y="1949750"/>
                  <a:pt x="5065704" y="1945429"/>
                  <a:pt x="5065704" y="1940027"/>
                </a:cubicBezTo>
                <a:cubicBezTo>
                  <a:pt x="5065704" y="1934642"/>
                  <a:pt x="5070087" y="1930258"/>
                  <a:pt x="5075485" y="1930258"/>
                </a:cubicBezTo>
                <a:close/>
                <a:moveTo>
                  <a:pt x="5316710" y="1930255"/>
                </a:moveTo>
                <a:cubicBezTo>
                  <a:pt x="5322044" y="1930255"/>
                  <a:pt x="5326429" y="1934703"/>
                  <a:pt x="5326429" y="1940025"/>
                </a:cubicBezTo>
                <a:cubicBezTo>
                  <a:pt x="5326429" y="1945363"/>
                  <a:pt x="5322105" y="1949747"/>
                  <a:pt x="5316710" y="1949747"/>
                </a:cubicBezTo>
                <a:cubicBezTo>
                  <a:pt x="5311314" y="1949747"/>
                  <a:pt x="5306924" y="1945426"/>
                  <a:pt x="5306924" y="1940025"/>
                </a:cubicBezTo>
                <a:cubicBezTo>
                  <a:pt x="5306924" y="1934639"/>
                  <a:pt x="5311314" y="1930255"/>
                  <a:pt x="5316710" y="1930255"/>
                </a:cubicBezTo>
                <a:close/>
                <a:moveTo>
                  <a:pt x="5557991" y="1930251"/>
                </a:moveTo>
                <a:cubicBezTo>
                  <a:pt x="5563391" y="1930251"/>
                  <a:pt x="5567774" y="1934700"/>
                  <a:pt x="5567774" y="1940022"/>
                </a:cubicBezTo>
                <a:cubicBezTo>
                  <a:pt x="5567774" y="1945360"/>
                  <a:pt x="5563391" y="1949745"/>
                  <a:pt x="5557991" y="1949745"/>
                </a:cubicBezTo>
                <a:cubicBezTo>
                  <a:pt x="5552592" y="1949745"/>
                  <a:pt x="5548208" y="1945423"/>
                  <a:pt x="5548208" y="1940022"/>
                </a:cubicBezTo>
                <a:cubicBezTo>
                  <a:pt x="5548208" y="1934636"/>
                  <a:pt x="5552592" y="1930251"/>
                  <a:pt x="5557991" y="1930251"/>
                </a:cubicBezTo>
                <a:close/>
                <a:moveTo>
                  <a:pt x="5799205" y="1930248"/>
                </a:moveTo>
                <a:cubicBezTo>
                  <a:pt x="5804606" y="1930248"/>
                  <a:pt x="5808989" y="1934697"/>
                  <a:pt x="5808989" y="1940019"/>
                </a:cubicBezTo>
                <a:cubicBezTo>
                  <a:pt x="5808989" y="1945358"/>
                  <a:pt x="5804542" y="1949743"/>
                  <a:pt x="5799205" y="1949743"/>
                </a:cubicBezTo>
                <a:cubicBezTo>
                  <a:pt x="5793870" y="1949743"/>
                  <a:pt x="5789486" y="1945422"/>
                  <a:pt x="5789486" y="1940019"/>
                </a:cubicBezTo>
                <a:cubicBezTo>
                  <a:pt x="5789486" y="1934633"/>
                  <a:pt x="5793806" y="1930248"/>
                  <a:pt x="5799205" y="1930248"/>
                </a:cubicBezTo>
                <a:close/>
                <a:moveTo>
                  <a:pt x="6040432" y="1930245"/>
                </a:moveTo>
                <a:cubicBezTo>
                  <a:pt x="6045832" y="1930245"/>
                  <a:pt x="6050216" y="1934694"/>
                  <a:pt x="6050216" y="1940018"/>
                </a:cubicBezTo>
                <a:cubicBezTo>
                  <a:pt x="6050216" y="1945356"/>
                  <a:pt x="6045769" y="1949741"/>
                  <a:pt x="6040432" y="1949741"/>
                </a:cubicBezTo>
                <a:cubicBezTo>
                  <a:pt x="6035095" y="1949741"/>
                  <a:pt x="6030712" y="1945420"/>
                  <a:pt x="6030712" y="1940018"/>
                </a:cubicBezTo>
                <a:cubicBezTo>
                  <a:pt x="6030712" y="1934630"/>
                  <a:pt x="6035032" y="1930245"/>
                  <a:pt x="6040432" y="1930245"/>
                </a:cubicBezTo>
                <a:close/>
                <a:moveTo>
                  <a:pt x="6281661" y="1930242"/>
                </a:moveTo>
                <a:cubicBezTo>
                  <a:pt x="6286997" y="1930242"/>
                  <a:pt x="6291381" y="1934691"/>
                  <a:pt x="6291381" y="1940016"/>
                </a:cubicBezTo>
                <a:cubicBezTo>
                  <a:pt x="6291381" y="1945355"/>
                  <a:pt x="6287061" y="1949738"/>
                  <a:pt x="6281661" y="1949738"/>
                </a:cubicBezTo>
                <a:cubicBezTo>
                  <a:pt x="6276261" y="1949738"/>
                  <a:pt x="6271877" y="1945418"/>
                  <a:pt x="6271877" y="1940016"/>
                </a:cubicBezTo>
                <a:cubicBezTo>
                  <a:pt x="6271877" y="1934627"/>
                  <a:pt x="6276261" y="1930242"/>
                  <a:pt x="6281661" y="1930242"/>
                </a:cubicBezTo>
                <a:close/>
                <a:moveTo>
                  <a:pt x="6522889" y="1930239"/>
                </a:moveTo>
                <a:cubicBezTo>
                  <a:pt x="6528225" y="1930239"/>
                  <a:pt x="6532610" y="1934688"/>
                  <a:pt x="6532610" y="1940014"/>
                </a:cubicBezTo>
                <a:cubicBezTo>
                  <a:pt x="6532610" y="1945352"/>
                  <a:pt x="6528289" y="1949736"/>
                  <a:pt x="6522889" y="1949736"/>
                </a:cubicBezTo>
                <a:cubicBezTo>
                  <a:pt x="6517489" y="1949736"/>
                  <a:pt x="6513105" y="1945415"/>
                  <a:pt x="6513105" y="1940014"/>
                </a:cubicBezTo>
                <a:cubicBezTo>
                  <a:pt x="6513105" y="1934624"/>
                  <a:pt x="6517489" y="1930239"/>
                  <a:pt x="6522889" y="1930239"/>
                </a:cubicBezTo>
                <a:close/>
                <a:moveTo>
                  <a:pt x="6764118" y="1930236"/>
                </a:moveTo>
                <a:cubicBezTo>
                  <a:pt x="6769518" y="1930236"/>
                  <a:pt x="6773902" y="1934685"/>
                  <a:pt x="6773902" y="1940012"/>
                </a:cubicBezTo>
                <a:cubicBezTo>
                  <a:pt x="6773902" y="1945350"/>
                  <a:pt x="6769518" y="1949735"/>
                  <a:pt x="6764118" y="1949735"/>
                </a:cubicBezTo>
                <a:cubicBezTo>
                  <a:pt x="6758718" y="1949735"/>
                  <a:pt x="6754335" y="1945414"/>
                  <a:pt x="6754335" y="1940012"/>
                </a:cubicBezTo>
                <a:cubicBezTo>
                  <a:pt x="6754335" y="1934621"/>
                  <a:pt x="6758718" y="1930236"/>
                  <a:pt x="6764118" y="1930236"/>
                </a:cubicBezTo>
                <a:close/>
                <a:moveTo>
                  <a:pt x="7005346" y="1930233"/>
                </a:moveTo>
                <a:cubicBezTo>
                  <a:pt x="7010746" y="1930233"/>
                  <a:pt x="7015130" y="1934682"/>
                  <a:pt x="7015130" y="1940010"/>
                </a:cubicBezTo>
                <a:cubicBezTo>
                  <a:pt x="7015130" y="1945348"/>
                  <a:pt x="7010683" y="1949732"/>
                  <a:pt x="7005346" y="1949732"/>
                </a:cubicBezTo>
                <a:cubicBezTo>
                  <a:pt x="7000009" y="1949732"/>
                  <a:pt x="6995626" y="1945412"/>
                  <a:pt x="6995626" y="1940010"/>
                </a:cubicBezTo>
                <a:cubicBezTo>
                  <a:pt x="6995626" y="1934617"/>
                  <a:pt x="6999946" y="1930233"/>
                  <a:pt x="7005346" y="1930233"/>
                </a:cubicBezTo>
                <a:close/>
                <a:moveTo>
                  <a:pt x="7246575" y="1930230"/>
                </a:moveTo>
                <a:cubicBezTo>
                  <a:pt x="7251975" y="1930230"/>
                  <a:pt x="7256359" y="1934679"/>
                  <a:pt x="7256359" y="1940008"/>
                </a:cubicBezTo>
                <a:cubicBezTo>
                  <a:pt x="7256359" y="1945346"/>
                  <a:pt x="7251912" y="1949731"/>
                  <a:pt x="7246575" y="1949731"/>
                </a:cubicBezTo>
                <a:cubicBezTo>
                  <a:pt x="7241238" y="1949731"/>
                  <a:pt x="7236855" y="1945409"/>
                  <a:pt x="7236855" y="1940008"/>
                </a:cubicBezTo>
                <a:cubicBezTo>
                  <a:pt x="7236855" y="1934614"/>
                  <a:pt x="7241175" y="1930230"/>
                  <a:pt x="7246575" y="1930230"/>
                </a:cubicBezTo>
                <a:close/>
                <a:moveTo>
                  <a:pt x="7487803" y="1930227"/>
                </a:moveTo>
                <a:cubicBezTo>
                  <a:pt x="7493139" y="1930227"/>
                  <a:pt x="7497524" y="1934676"/>
                  <a:pt x="7497524" y="1940005"/>
                </a:cubicBezTo>
                <a:cubicBezTo>
                  <a:pt x="7497524" y="1945344"/>
                  <a:pt x="7493203" y="1949729"/>
                  <a:pt x="7487803" y="1949729"/>
                </a:cubicBezTo>
                <a:cubicBezTo>
                  <a:pt x="7482403" y="1949729"/>
                  <a:pt x="7478019" y="1945407"/>
                  <a:pt x="7478019" y="1940005"/>
                </a:cubicBezTo>
                <a:cubicBezTo>
                  <a:pt x="7478019" y="1934611"/>
                  <a:pt x="7482403" y="1930227"/>
                  <a:pt x="7487803" y="1930227"/>
                </a:cubicBezTo>
                <a:close/>
                <a:moveTo>
                  <a:pt x="7729032" y="1930224"/>
                </a:moveTo>
                <a:cubicBezTo>
                  <a:pt x="7734369" y="1930224"/>
                  <a:pt x="7738753" y="1934672"/>
                  <a:pt x="7738753" y="1940003"/>
                </a:cubicBezTo>
                <a:cubicBezTo>
                  <a:pt x="7738753" y="1945342"/>
                  <a:pt x="7734432" y="1949726"/>
                  <a:pt x="7729032" y="1949726"/>
                </a:cubicBezTo>
                <a:cubicBezTo>
                  <a:pt x="7723632" y="1949726"/>
                  <a:pt x="7719249" y="1945405"/>
                  <a:pt x="7719249" y="1940003"/>
                </a:cubicBezTo>
                <a:cubicBezTo>
                  <a:pt x="7719249" y="1934608"/>
                  <a:pt x="7723632" y="1930224"/>
                  <a:pt x="7729032" y="1930224"/>
                </a:cubicBezTo>
                <a:close/>
                <a:moveTo>
                  <a:pt x="7970260" y="1930221"/>
                </a:moveTo>
                <a:cubicBezTo>
                  <a:pt x="7975661" y="1930221"/>
                  <a:pt x="7980044" y="1934669"/>
                  <a:pt x="7980044" y="1940001"/>
                </a:cubicBezTo>
                <a:cubicBezTo>
                  <a:pt x="7980044" y="1945340"/>
                  <a:pt x="7975661" y="1949724"/>
                  <a:pt x="7970260" y="1949724"/>
                </a:cubicBezTo>
                <a:cubicBezTo>
                  <a:pt x="7964860" y="1949724"/>
                  <a:pt x="7960477" y="1945403"/>
                  <a:pt x="7960477" y="1940001"/>
                </a:cubicBezTo>
                <a:cubicBezTo>
                  <a:pt x="7960477" y="1934605"/>
                  <a:pt x="7964860" y="1930221"/>
                  <a:pt x="7970260" y="1930221"/>
                </a:cubicBezTo>
                <a:close/>
                <a:moveTo>
                  <a:pt x="8211553" y="1930218"/>
                </a:moveTo>
                <a:cubicBezTo>
                  <a:pt x="8216889" y="1930218"/>
                  <a:pt x="8221273" y="1934666"/>
                  <a:pt x="8221273" y="1939999"/>
                </a:cubicBezTo>
                <a:cubicBezTo>
                  <a:pt x="8221273" y="1945338"/>
                  <a:pt x="8216953" y="1949722"/>
                  <a:pt x="8211553" y="1949722"/>
                </a:cubicBezTo>
                <a:cubicBezTo>
                  <a:pt x="8206152" y="1949722"/>
                  <a:pt x="8201769" y="1945402"/>
                  <a:pt x="8201769" y="1939999"/>
                </a:cubicBezTo>
                <a:cubicBezTo>
                  <a:pt x="8201769" y="1934602"/>
                  <a:pt x="8206152" y="1930218"/>
                  <a:pt x="8211553" y="1930218"/>
                </a:cubicBezTo>
                <a:close/>
                <a:moveTo>
                  <a:pt x="8452781" y="1930214"/>
                </a:moveTo>
                <a:cubicBezTo>
                  <a:pt x="8458181" y="1930214"/>
                  <a:pt x="8462566" y="1934663"/>
                  <a:pt x="8462566" y="1939997"/>
                </a:cubicBezTo>
                <a:cubicBezTo>
                  <a:pt x="8462566" y="1945336"/>
                  <a:pt x="8458118" y="1949721"/>
                  <a:pt x="8452781" y="1949721"/>
                </a:cubicBezTo>
                <a:cubicBezTo>
                  <a:pt x="8447445" y="1949721"/>
                  <a:pt x="8443061" y="1945399"/>
                  <a:pt x="8443061" y="1939997"/>
                </a:cubicBezTo>
                <a:cubicBezTo>
                  <a:pt x="8443061" y="1934599"/>
                  <a:pt x="8447381" y="1930214"/>
                  <a:pt x="8452781" y="1930214"/>
                </a:cubicBezTo>
                <a:close/>
                <a:moveTo>
                  <a:pt x="8694009" y="1930211"/>
                </a:moveTo>
                <a:cubicBezTo>
                  <a:pt x="8699346" y="1930211"/>
                  <a:pt x="8703730" y="1934660"/>
                  <a:pt x="8703730" y="1939995"/>
                </a:cubicBezTo>
                <a:cubicBezTo>
                  <a:pt x="8703730" y="1945333"/>
                  <a:pt x="8699346" y="1949718"/>
                  <a:pt x="8694009" y="1949718"/>
                </a:cubicBezTo>
                <a:cubicBezTo>
                  <a:pt x="8688673" y="1949718"/>
                  <a:pt x="8684289" y="1945397"/>
                  <a:pt x="8684289" y="1939995"/>
                </a:cubicBezTo>
                <a:cubicBezTo>
                  <a:pt x="8684289" y="1934596"/>
                  <a:pt x="8688609" y="1930211"/>
                  <a:pt x="8694009" y="1930211"/>
                </a:cubicBezTo>
                <a:close/>
                <a:moveTo>
                  <a:pt x="8935237" y="1930208"/>
                </a:moveTo>
                <a:cubicBezTo>
                  <a:pt x="8940574" y="1930208"/>
                  <a:pt x="8944958" y="1934657"/>
                  <a:pt x="8944958" y="1939992"/>
                </a:cubicBezTo>
                <a:cubicBezTo>
                  <a:pt x="8944958" y="1945332"/>
                  <a:pt x="8940638" y="1949716"/>
                  <a:pt x="8935237" y="1949716"/>
                </a:cubicBezTo>
                <a:cubicBezTo>
                  <a:pt x="8929837" y="1949716"/>
                  <a:pt x="8925454" y="1945395"/>
                  <a:pt x="8925454" y="1939992"/>
                </a:cubicBezTo>
                <a:cubicBezTo>
                  <a:pt x="8925454" y="1934593"/>
                  <a:pt x="8929837" y="1930208"/>
                  <a:pt x="8935237" y="1930208"/>
                </a:cubicBezTo>
                <a:close/>
                <a:moveTo>
                  <a:pt x="9176467" y="1930205"/>
                </a:moveTo>
                <a:cubicBezTo>
                  <a:pt x="9181803" y="1930205"/>
                  <a:pt x="9186187" y="1934654"/>
                  <a:pt x="9186187" y="1939991"/>
                </a:cubicBezTo>
                <a:cubicBezTo>
                  <a:pt x="9186187" y="1945329"/>
                  <a:pt x="9181867" y="1949714"/>
                  <a:pt x="9176467" y="1949714"/>
                </a:cubicBezTo>
                <a:cubicBezTo>
                  <a:pt x="9171066" y="1949714"/>
                  <a:pt x="9166683" y="1945393"/>
                  <a:pt x="9166683" y="1939991"/>
                </a:cubicBezTo>
                <a:cubicBezTo>
                  <a:pt x="9166683" y="1934590"/>
                  <a:pt x="9171066" y="1930205"/>
                  <a:pt x="9176467" y="1930205"/>
                </a:cubicBezTo>
                <a:close/>
                <a:moveTo>
                  <a:pt x="9417695" y="1930202"/>
                </a:moveTo>
                <a:cubicBezTo>
                  <a:pt x="9423031" y="1930202"/>
                  <a:pt x="9427416" y="1934651"/>
                  <a:pt x="9427416" y="1939988"/>
                </a:cubicBezTo>
                <a:cubicBezTo>
                  <a:pt x="9427416" y="1945327"/>
                  <a:pt x="9423095" y="1949712"/>
                  <a:pt x="9417695" y="1949712"/>
                </a:cubicBezTo>
                <a:cubicBezTo>
                  <a:pt x="9412295" y="1949712"/>
                  <a:pt x="9407911" y="1945392"/>
                  <a:pt x="9407911" y="1939988"/>
                </a:cubicBezTo>
                <a:cubicBezTo>
                  <a:pt x="9407911" y="1934587"/>
                  <a:pt x="9412295" y="1930202"/>
                  <a:pt x="9417695" y="1930202"/>
                </a:cubicBezTo>
                <a:close/>
                <a:moveTo>
                  <a:pt x="9649203" y="1689089"/>
                </a:moveTo>
                <a:cubicBezTo>
                  <a:pt x="9654540" y="1689089"/>
                  <a:pt x="9658923" y="1693408"/>
                  <a:pt x="9658923" y="1698810"/>
                </a:cubicBezTo>
                <a:cubicBezTo>
                  <a:pt x="9658923" y="1704212"/>
                  <a:pt x="9654540" y="1708596"/>
                  <a:pt x="9649203" y="1708596"/>
                </a:cubicBezTo>
                <a:cubicBezTo>
                  <a:pt x="9643866" y="1708596"/>
                  <a:pt x="9639483" y="1704148"/>
                  <a:pt x="9639483" y="1698810"/>
                </a:cubicBezTo>
                <a:cubicBezTo>
                  <a:pt x="9639483" y="1693471"/>
                  <a:pt x="9643803" y="1689089"/>
                  <a:pt x="9649203" y="1689089"/>
                </a:cubicBezTo>
                <a:close/>
                <a:moveTo>
                  <a:pt x="9890432" y="1689086"/>
                </a:moveTo>
                <a:cubicBezTo>
                  <a:pt x="9895768" y="1689086"/>
                  <a:pt x="9900152" y="1693405"/>
                  <a:pt x="9900152" y="1698807"/>
                </a:cubicBezTo>
                <a:cubicBezTo>
                  <a:pt x="9900152" y="1704209"/>
                  <a:pt x="9895832" y="1708594"/>
                  <a:pt x="9890432" y="1708594"/>
                </a:cubicBezTo>
                <a:cubicBezTo>
                  <a:pt x="9885031" y="1708594"/>
                  <a:pt x="9880648" y="1704145"/>
                  <a:pt x="9880648" y="1698807"/>
                </a:cubicBezTo>
                <a:cubicBezTo>
                  <a:pt x="9880648" y="1693468"/>
                  <a:pt x="9885031" y="1689086"/>
                  <a:pt x="9890432" y="1689086"/>
                </a:cubicBezTo>
                <a:close/>
                <a:moveTo>
                  <a:pt x="10131660" y="1689083"/>
                </a:moveTo>
                <a:cubicBezTo>
                  <a:pt x="10137060" y="1689083"/>
                  <a:pt x="10141444" y="1693402"/>
                  <a:pt x="10141444" y="1698804"/>
                </a:cubicBezTo>
                <a:cubicBezTo>
                  <a:pt x="10141444" y="1704207"/>
                  <a:pt x="10136997" y="1708591"/>
                  <a:pt x="10131660" y="1708591"/>
                </a:cubicBezTo>
                <a:cubicBezTo>
                  <a:pt x="10126323" y="1708591"/>
                  <a:pt x="10121940" y="1704142"/>
                  <a:pt x="10121940" y="1698804"/>
                </a:cubicBezTo>
                <a:cubicBezTo>
                  <a:pt x="10121940" y="1693465"/>
                  <a:pt x="10126260" y="1689083"/>
                  <a:pt x="10131660" y="1689083"/>
                </a:cubicBezTo>
                <a:close/>
                <a:moveTo>
                  <a:pt x="10372888" y="1689080"/>
                </a:moveTo>
                <a:cubicBezTo>
                  <a:pt x="10378288" y="1689080"/>
                  <a:pt x="10382673" y="1693400"/>
                  <a:pt x="10382673" y="1698802"/>
                </a:cubicBezTo>
                <a:cubicBezTo>
                  <a:pt x="10382673" y="1704204"/>
                  <a:pt x="10378225" y="1708588"/>
                  <a:pt x="10372888" y="1708588"/>
                </a:cubicBezTo>
                <a:cubicBezTo>
                  <a:pt x="10367552" y="1708588"/>
                  <a:pt x="10363168" y="1704139"/>
                  <a:pt x="10363168" y="1698802"/>
                </a:cubicBezTo>
                <a:cubicBezTo>
                  <a:pt x="10363168" y="1693462"/>
                  <a:pt x="10367488" y="1689080"/>
                  <a:pt x="10372888" y="1689080"/>
                </a:cubicBezTo>
                <a:close/>
                <a:moveTo>
                  <a:pt x="10614116" y="1689078"/>
                </a:moveTo>
                <a:cubicBezTo>
                  <a:pt x="10619516" y="1689078"/>
                  <a:pt x="10623901" y="1693397"/>
                  <a:pt x="10623901" y="1698799"/>
                </a:cubicBezTo>
                <a:cubicBezTo>
                  <a:pt x="10623901" y="1704201"/>
                  <a:pt x="10619454" y="1708585"/>
                  <a:pt x="10614116" y="1708585"/>
                </a:cubicBezTo>
                <a:cubicBezTo>
                  <a:pt x="10608780" y="1708585"/>
                  <a:pt x="10604396" y="1704136"/>
                  <a:pt x="10604396" y="1698799"/>
                </a:cubicBezTo>
                <a:cubicBezTo>
                  <a:pt x="10604396" y="1693460"/>
                  <a:pt x="10608716" y="1689078"/>
                  <a:pt x="10614116" y="1689078"/>
                </a:cubicBezTo>
                <a:close/>
                <a:moveTo>
                  <a:pt x="10855345" y="1689075"/>
                </a:moveTo>
                <a:cubicBezTo>
                  <a:pt x="10860682" y="1689075"/>
                  <a:pt x="10865065" y="1693394"/>
                  <a:pt x="10865065" y="1698796"/>
                </a:cubicBezTo>
                <a:cubicBezTo>
                  <a:pt x="10865065" y="1704198"/>
                  <a:pt x="10860682" y="1708583"/>
                  <a:pt x="10855345" y="1708583"/>
                </a:cubicBezTo>
                <a:cubicBezTo>
                  <a:pt x="10850008" y="1708583"/>
                  <a:pt x="10845625" y="1704134"/>
                  <a:pt x="10845625" y="1698796"/>
                </a:cubicBezTo>
                <a:cubicBezTo>
                  <a:pt x="10845625" y="1693457"/>
                  <a:pt x="10849945" y="1689075"/>
                  <a:pt x="10855345" y="1689075"/>
                </a:cubicBezTo>
                <a:close/>
                <a:moveTo>
                  <a:pt x="11096574" y="1689072"/>
                </a:moveTo>
                <a:cubicBezTo>
                  <a:pt x="11101910" y="1689072"/>
                  <a:pt x="11106294" y="1693391"/>
                  <a:pt x="11106294" y="1698793"/>
                </a:cubicBezTo>
                <a:cubicBezTo>
                  <a:pt x="11106294" y="1704196"/>
                  <a:pt x="11101974" y="1708580"/>
                  <a:pt x="11096574" y="1708580"/>
                </a:cubicBezTo>
                <a:cubicBezTo>
                  <a:pt x="11091174" y="1708580"/>
                  <a:pt x="11086790" y="1704131"/>
                  <a:pt x="11086790" y="1698793"/>
                </a:cubicBezTo>
                <a:cubicBezTo>
                  <a:pt x="11086790" y="1693454"/>
                  <a:pt x="11091174" y="1689072"/>
                  <a:pt x="11096574" y="1689072"/>
                </a:cubicBezTo>
                <a:close/>
                <a:moveTo>
                  <a:pt x="11337802" y="1689069"/>
                </a:moveTo>
                <a:cubicBezTo>
                  <a:pt x="11343202" y="1689069"/>
                  <a:pt x="11347587" y="1693388"/>
                  <a:pt x="11347587" y="1698791"/>
                </a:cubicBezTo>
                <a:cubicBezTo>
                  <a:pt x="11347587" y="1704193"/>
                  <a:pt x="11343139" y="1708577"/>
                  <a:pt x="11337802" y="1708577"/>
                </a:cubicBezTo>
                <a:cubicBezTo>
                  <a:pt x="11332466" y="1708577"/>
                  <a:pt x="11328082" y="1704128"/>
                  <a:pt x="11328082" y="1698791"/>
                </a:cubicBezTo>
                <a:cubicBezTo>
                  <a:pt x="11328082" y="1693451"/>
                  <a:pt x="11332402" y="1689069"/>
                  <a:pt x="11337802" y="1689069"/>
                </a:cubicBezTo>
                <a:close/>
                <a:moveTo>
                  <a:pt x="11579030" y="1689066"/>
                </a:moveTo>
                <a:cubicBezTo>
                  <a:pt x="11584430" y="1689066"/>
                  <a:pt x="11588815" y="1693386"/>
                  <a:pt x="11588815" y="1698788"/>
                </a:cubicBezTo>
                <a:cubicBezTo>
                  <a:pt x="11588815" y="1704190"/>
                  <a:pt x="11584367" y="1708574"/>
                  <a:pt x="11579030" y="1708574"/>
                </a:cubicBezTo>
                <a:cubicBezTo>
                  <a:pt x="11573694" y="1708574"/>
                  <a:pt x="11569310" y="1704125"/>
                  <a:pt x="11569310" y="1698788"/>
                </a:cubicBezTo>
                <a:cubicBezTo>
                  <a:pt x="11569310" y="1693448"/>
                  <a:pt x="11573630" y="1689066"/>
                  <a:pt x="11579030" y="1689066"/>
                </a:cubicBezTo>
                <a:close/>
                <a:moveTo>
                  <a:pt x="11820259" y="1689063"/>
                </a:moveTo>
                <a:cubicBezTo>
                  <a:pt x="11825659" y="1689063"/>
                  <a:pt x="11830043" y="1693383"/>
                  <a:pt x="11830043" y="1698785"/>
                </a:cubicBezTo>
                <a:cubicBezTo>
                  <a:pt x="11830043" y="1704187"/>
                  <a:pt x="11825596" y="1708572"/>
                  <a:pt x="11820259" y="1708572"/>
                </a:cubicBezTo>
                <a:cubicBezTo>
                  <a:pt x="11814922" y="1708572"/>
                  <a:pt x="11810539" y="1704122"/>
                  <a:pt x="11810539" y="1698785"/>
                </a:cubicBezTo>
                <a:cubicBezTo>
                  <a:pt x="11810539" y="1693446"/>
                  <a:pt x="11814859" y="1689063"/>
                  <a:pt x="11820259" y="1689063"/>
                </a:cubicBezTo>
                <a:close/>
                <a:moveTo>
                  <a:pt x="9721" y="1689060"/>
                </a:moveTo>
                <a:cubicBezTo>
                  <a:pt x="15121" y="1689060"/>
                  <a:pt x="19505" y="1693380"/>
                  <a:pt x="19505" y="1698782"/>
                </a:cubicBezTo>
                <a:cubicBezTo>
                  <a:pt x="19505" y="1704184"/>
                  <a:pt x="15058" y="1708569"/>
                  <a:pt x="9721" y="1708569"/>
                </a:cubicBezTo>
                <a:cubicBezTo>
                  <a:pt x="4385" y="1708569"/>
                  <a:pt x="1" y="1704120"/>
                  <a:pt x="1" y="1698782"/>
                </a:cubicBezTo>
                <a:cubicBezTo>
                  <a:pt x="1" y="1693443"/>
                  <a:pt x="4321" y="1689060"/>
                  <a:pt x="9721" y="1689060"/>
                </a:cubicBezTo>
                <a:close/>
                <a:moveTo>
                  <a:pt x="251004" y="1689058"/>
                </a:moveTo>
                <a:cubicBezTo>
                  <a:pt x="256404" y="1689058"/>
                  <a:pt x="260788" y="1693377"/>
                  <a:pt x="260788" y="1698780"/>
                </a:cubicBezTo>
                <a:cubicBezTo>
                  <a:pt x="260788" y="1704182"/>
                  <a:pt x="256341" y="1708566"/>
                  <a:pt x="251004" y="1708566"/>
                </a:cubicBezTo>
                <a:cubicBezTo>
                  <a:pt x="245668" y="1708566"/>
                  <a:pt x="241284" y="1704117"/>
                  <a:pt x="241284" y="1698780"/>
                </a:cubicBezTo>
                <a:cubicBezTo>
                  <a:pt x="241284" y="1693440"/>
                  <a:pt x="245604" y="1689058"/>
                  <a:pt x="251004" y="1689058"/>
                </a:cubicBezTo>
                <a:close/>
                <a:moveTo>
                  <a:pt x="492224" y="1689055"/>
                </a:moveTo>
                <a:cubicBezTo>
                  <a:pt x="497560" y="1689055"/>
                  <a:pt x="501944" y="1693375"/>
                  <a:pt x="501944" y="1698777"/>
                </a:cubicBezTo>
                <a:cubicBezTo>
                  <a:pt x="501944" y="1704179"/>
                  <a:pt x="497624" y="1708563"/>
                  <a:pt x="492224" y="1708563"/>
                </a:cubicBezTo>
                <a:cubicBezTo>
                  <a:pt x="486824" y="1708563"/>
                  <a:pt x="482440" y="1704114"/>
                  <a:pt x="482440" y="1698777"/>
                </a:cubicBezTo>
                <a:cubicBezTo>
                  <a:pt x="482440" y="1693437"/>
                  <a:pt x="486824" y="1689055"/>
                  <a:pt x="492224" y="1689055"/>
                </a:cubicBezTo>
                <a:close/>
                <a:moveTo>
                  <a:pt x="733444" y="1689052"/>
                </a:moveTo>
                <a:cubicBezTo>
                  <a:pt x="738780" y="1689052"/>
                  <a:pt x="743164" y="1693372"/>
                  <a:pt x="743164" y="1698774"/>
                </a:cubicBezTo>
                <a:cubicBezTo>
                  <a:pt x="743164" y="1704176"/>
                  <a:pt x="738844" y="1708561"/>
                  <a:pt x="733444" y="1708561"/>
                </a:cubicBezTo>
                <a:cubicBezTo>
                  <a:pt x="728045" y="1708561"/>
                  <a:pt x="723661" y="1704111"/>
                  <a:pt x="723661" y="1698774"/>
                </a:cubicBezTo>
                <a:cubicBezTo>
                  <a:pt x="723661" y="1693435"/>
                  <a:pt x="728045" y="1689052"/>
                  <a:pt x="733444" y="1689052"/>
                </a:cubicBezTo>
                <a:close/>
                <a:moveTo>
                  <a:pt x="974665" y="1689049"/>
                </a:moveTo>
                <a:cubicBezTo>
                  <a:pt x="980064" y="1689049"/>
                  <a:pt x="984448" y="1693369"/>
                  <a:pt x="984448" y="1698771"/>
                </a:cubicBezTo>
                <a:cubicBezTo>
                  <a:pt x="984448" y="1704173"/>
                  <a:pt x="980001" y="1708558"/>
                  <a:pt x="974665" y="1708558"/>
                </a:cubicBezTo>
                <a:cubicBezTo>
                  <a:pt x="969329" y="1708558"/>
                  <a:pt x="964945" y="1704109"/>
                  <a:pt x="964945" y="1698771"/>
                </a:cubicBezTo>
                <a:cubicBezTo>
                  <a:pt x="964945" y="1693432"/>
                  <a:pt x="969265" y="1689049"/>
                  <a:pt x="974665" y="1689049"/>
                </a:cubicBezTo>
                <a:close/>
                <a:moveTo>
                  <a:pt x="1215885" y="1689046"/>
                </a:moveTo>
                <a:cubicBezTo>
                  <a:pt x="1221285" y="1689046"/>
                  <a:pt x="1225668" y="1693366"/>
                  <a:pt x="1225668" y="1698769"/>
                </a:cubicBezTo>
                <a:cubicBezTo>
                  <a:pt x="1225668" y="1704170"/>
                  <a:pt x="1221222" y="1708555"/>
                  <a:pt x="1215885" y="1708555"/>
                </a:cubicBezTo>
                <a:cubicBezTo>
                  <a:pt x="1210549" y="1708555"/>
                  <a:pt x="1206165" y="1704106"/>
                  <a:pt x="1206165" y="1698769"/>
                </a:cubicBezTo>
                <a:cubicBezTo>
                  <a:pt x="1206165" y="1693429"/>
                  <a:pt x="1210485" y="1689046"/>
                  <a:pt x="1215885" y="1689046"/>
                </a:cubicBezTo>
                <a:close/>
                <a:moveTo>
                  <a:pt x="1457106" y="1689043"/>
                </a:moveTo>
                <a:cubicBezTo>
                  <a:pt x="1462442" y="1689043"/>
                  <a:pt x="1466826" y="1693364"/>
                  <a:pt x="1466826" y="1698766"/>
                </a:cubicBezTo>
                <a:cubicBezTo>
                  <a:pt x="1466826" y="1704168"/>
                  <a:pt x="1462506" y="1708552"/>
                  <a:pt x="1457106" y="1708552"/>
                </a:cubicBezTo>
                <a:cubicBezTo>
                  <a:pt x="1451706" y="1708552"/>
                  <a:pt x="1447322" y="1704103"/>
                  <a:pt x="1447322" y="1698766"/>
                </a:cubicBezTo>
                <a:cubicBezTo>
                  <a:pt x="1447322" y="1693426"/>
                  <a:pt x="1451706" y="1689043"/>
                  <a:pt x="1457106" y="1689043"/>
                </a:cubicBezTo>
                <a:close/>
                <a:moveTo>
                  <a:pt x="1698330" y="1689040"/>
                </a:moveTo>
                <a:cubicBezTo>
                  <a:pt x="1703732" y="1689040"/>
                  <a:pt x="1708116" y="1693361"/>
                  <a:pt x="1708116" y="1698763"/>
                </a:cubicBezTo>
                <a:cubicBezTo>
                  <a:pt x="1708116" y="1704165"/>
                  <a:pt x="1703732" y="1708550"/>
                  <a:pt x="1698330" y="1708550"/>
                </a:cubicBezTo>
                <a:cubicBezTo>
                  <a:pt x="1692929" y="1708550"/>
                  <a:pt x="1688546" y="1704100"/>
                  <a:pt x="1688546" y="1698763"/>
                </a:cubicBezTo>
                <a:cubicBezTo>
                  <a:pt x="1688546" y="1693424"/>
                  <a:pt x="1692929" y="1689040"/>
                  <a:pt x="1698330" y="1689040"/>
                </a:cubicBezTo>
                <a:close/>
                <a:moveTo>
                  <a:pt x="1939580" y="1689037"/>
                </a:moveTo>
                <a:cubicBezTo>
                  <a:pt x="1944978" y="1689037"/>
                  <a:pt x="1949363" y="1693358"/>
                  <a:pt x="1949363" y="1698760"/>
                </a:cubicBezTo>
                <a:cubicBezTo>
                  <a:pt x="1949363" y="1704162"/>
                  <a:pt x="1944916" y="1708547"/>
                  <a:pt x="1939580" y="1708547"/>
                </a:cubicBezTo>
                <a:cubicBezTo>
                  <a:pt x="1934245" y="1708547"/>
                  <a:pt x="1929859" y="1704098"/>
                  <a:pt x="1929859" y="1698760"/>
                </a:cubicBezTo>
                <a:cubicBezTo>
                  <a:pt x="1929859" y="1693421"/>
                  <a:pt x="1934181" y="1689037"/>
                  <a:pt x="1939580" y="1689037"/>
                </a:cubicBezTo>
                <a:close/>
                <a:moveTo>
                  <a:pt x="2180788" y="1689035"/>
                </a:moveTo>
                <a:cubicBezTo>
                  <a:pt x="2186189" y="1689035"/>
                  <a:pt x="2190580" y="1693355"/>
                  <a:pt x="2190580" y="1698757"/>
                </a:cubicBezTo>
                <a:cubicBezTo>
                  <a:pt x="2190580" y="1704159"/>
                  <a:pt x="2186136" y="1708544"/>
                  <a:pt x="2180788" y="1708544"/>
                </a:cubicBezTo>
                <a:cubicBezTo>
                  <a:pt x="2175475" y="1708544"/>
                  <a:pt x="2171083" y="1704095"/>
                  <a:pt x="2171083" y="1698757"/>
                </a:cubicBezTo>
                <a:cubicBezTo>
                  <a:pt x="2171083" y="1693418"/>
                  <a:pt x="2175412" y="1689035"/>
                  <a:pt x="2180788" y="1689035"/>
                </a:cubicBezTo>
                <a:close/>
                <a:moveTo>
                  <a:pt x="2422036" y="1689032"/>
                </a:moveTo>
                <a:cubicBezTo>
                  <a:pt x="2427370" y="1689032"/>
                  <a:pt x="2431752" y="1693352"/>
                  <a:pt x="2431752" y="1698755"/>
                </a:cubicBezTo>
                <a:cubicBezTo>
                  <a:pt x="2431752" y="1704157"/>
                  <a:pt x="2427434" y="1708541"/>
                  <a:pt x="2422036" y="1708541"/>
                </a:cubicBezTo>
                <a:cubicBezTo>
                  <a:pt x="2416638" y="1708541"/>
                  <a:pt x="2412256" y="1704092"/>
                  <a:pt x="2412256" y="1698755"/>
                </a:cubicBezTo>
                <a:cubicBezTo>
                  <a:pt x="2412256" y="1693415"/>
                  <a:pt x="2416638" y="1689032"/>
                  <a:pt x="2422036" y="1689032"/>
                </a:cubicBezTo>
                <a:close/>
                <a:moveTo>
                  <a:pt x="2663275" y="1689029"/>
                </a:moveTo>
                <a:cubicBezTo>
                  <a:pt x="2668611" y="1689029"/>
                  <a:pt x="2672996" y="1693350"/>
                  <a:pt x="2672996" y="1698752"/>
                </a:cubicBezTo>
                <a:cubicBezTo>
                  <a:pt x="2672996" y="1704154"/>
                  <a:pt x="2668674" y="1708538"/>
                  <a:pt x="2663275" y="1708538"/>
                </a:cubicBezTo>
                <a:cubicBezTo>
                  <a:pt x="2657875" y="1708538"/>
                  <a:pt x="2653490" y="1704089"/>
                  <a:pt x="2653490" y="1698752"/>
                </a:cubicBezTo>
                <a:cubicBezTo>
                  <a:pt x="2653490" y="1693413"/>
                  <a:pt x="2657875" y="1689029"/>
                  <a:pt x="2663275" y="1689029"/>
                </a:cubicBezTo>
                <a:close/>
                <a:moveTo>
                  <a:pt x="2904571" y="1689026"/>
                </a:moveTo>
                <a:cubicBezTo>
                  <a:pt x="2909970" y="1689026"/>
                  <a:pt x="2914353" y="1693347"/>
                  <a:pt x="2914353" y="1698749"/>
                </a:cubicBezTo>
                <a:cubicBezTo>
                  <a:pt x="2914353" y="1704151"/>
                  <a:pt x="2909970" y="1708536"/>
                  <a:pt x="2904571" y="1708536"/>
                </a:cubicBezTo>
                <a:cubicBezTo>
                  <a:pt x="2899172" y="1708536"/>
                  <a:pt x="2894789" y="1704086"/>
                  <a:pt x="2894789" y="1698749"/>
                </a:cubicBezTo>
                <a:cubicBezTo>
                  <a:pt x="2894789" y="1693410"/>
                  <a:pt x="2899172" y="1689026"/>
                  <a:pt x="2904571" y="1689026"/>
                </a:cubicBezTo>
                <a:close/>
                <a:moveTo>
                  <a:pt x="3145750" y="1689023"/>
                </a:moveTo>
                <a:cubicBezTo>
                  <a:pt x="3151148" y="1689023"/>
                  <a:pt x="3155531" y="1693344"/>
                  <a:pt x="3155531" y="1698746"/>
                </a:cubicBezTo>
                <a:cubicBezTo>
                  <a:pt x="3155531" y="1704148"/>
                  <a:pt x="3151085" y="1708533"/>
                  <a:pt x="3145750" y="1708533"/>
                </a:cubicBezTo>
                <a:cubicBezTo>
                  <a:pt x="3140414" y="1708533"/>
                  <a:pt x="3136031" y="1704084"/>
                  <a:pt x="3136031" y="1698746"/>
                </a:cubicBezTo>
                <a:cubicBezTo>
                  <a:pt x="3136031" y="1693407"/>
                  <a:pt x="3140350" y="1689023"/>
                  <a:pt x="3145750" y="1689023"/>
                </a:cubicBezTo>
                <a:close/>
                <a:moveTo>
                  <a:pt x="3386957" y="1689020"/>
                </a:moveTo>
                <a:cubicBezTo>
                  <a:pt x="3392358" y="1689020"/>
                  <a:pt x="3396743" y="1693341"/>
                  <a:pt x="3396743" y="1698744"/>
                </a:cubicBezTo>
                <a:cubicBezTo>
                  <a:pt x="3396743" y="1704146"/>
                  <a:pt x="3392295" y="1708530"/>
                  <a:pt x="3386957" y="1708530"/>
                </a:cubicBezTo>
                <a:cubicBezTo>
                  <a:pt x="3381620" y="1708530"/>
                  <a:pt x="3377235" y="1704081"/>
                  <a:pt x="3377235" y="1698744"/>
                </a:cubicBezTo>
                <a:cubicBezTo>
                  <a:pt x="3377235" y="1693404"/>
                  <a:pt x="3381556" y="1689020"/>
                  <a:pt x="3386957" y="1689020"/>
                </a:cubicBezTo>
                <a:close/>
                <a:moveTo>
                  <a:pt x="3628211" y="1689017"/>
                </a:moveTo>
                <a:cubicBezTo>
                  <a:pt x="3633528" y="1689017"/>
                  <a:pt x="3637936" y="1693339"/>
                  <a:pt x="3637936" y="1698741"/>
                </a:cubicBezTo>
                <a:cubicBezTo>
                  <a:pt x="3637936" y="1704143"/>
                  <a:pt x="3633592" y="1708527"/>
                  <a:pt x="3628211" y="1708527"/>
                </a:cubicBezTo>
                <a:cubicBezTo>
                  <a:pt x="3622813" y="1708527"/>
                  <a:pt x="3618429" y="1704078"/>
                  <a:pt x="3618429" y="1698741"/>
                </a:cubicBezTo>
                <a:cubicBezTo>
                  <a:pt x="3618429" y="1693402"/>
                  <a:pt x="3622813" y="1689017"/>
                  <a:pt x="3628211" y="1689017"/>
                </a:cubicBezTo>
                <a:close/>
                <a:moveTo>
                  <a:pt x="3869430" y="1689014"/>
                </a:moveTo>
                <a:cubicBezTo>
                  <a:pt x="3874763" y="1689014"/>
                  <a:pt x="3879147" y="1693336"/>
                  <a:pt x="3879147" y="1698738"/>
                </a:cubicBezTo>
                <a:cubicBezTo>
                  <a:pt x="3879147" y="1704140"/>
                  <a:pt x="3874826" y="1708525"/>
                  <a:pt x="3869430" y="1708525"/>
                </a:cubicBezTo>
                <a:cubicBezTo>
                  <a:pt x="3864030" y="1708525"/>
                  <a:pt x="3859646" y="1704075"/>
                  <a:pt x="3859646" y="1698738"/>
                </a:cubicBezTo>
                <a:cubicBezTo>
                  <a:pt x="3859646" y="1693399"/>
                  <a:pt x="3864030" y="1689014"/>
                  <a:pt x="3869430" y="1689014"/>
                </a:cubicBezTo>
                <a:close/>
                <a:moveTo>
                  <a:pt x="4110581" y="1689012"/>
                </a:moveTo>
                <a:cubicBezTo>
                  <a:pt x="4115984" y="1689012"/>
                  <a:pt x="4120362" y="1693333"/>
                  <a:pt x="4120362" y="1698735"/>
                </a:cubicBezTo>
                <a:cubicBezTo>
                  <a:pt x="4120362" y="1704137"/>
                  <a:pt x="4115984" y="1708522"/>
                  <a:pt x="4110581" y="1708522"/>
                </a:cubicBezTo>
                <a:cubicBezTo>
                  <a:pt x="4105180" y="1708522"/>
                  <a:pt x="4100797" y="1704073"/>
                  <a:pt x="4100797" y="1698735"/>
                </a:cubicBezTo>
                <a:cubicBezTo>
                  <a:pt x="4100797" y="1693396"/>
                  <a:pt x="4105180" y="1689012"/>
                  <a:pt x="4110581" y="1689012"/>
                </a:cubicBezTo>
                <a:close/>
                <a:moveTo>
                  <a:pt x="4351806" y="1689009"/>
                </a:moveTo>
                <a:cubicBezTo>
                  <a:pt x="4357195" y="1689009"/>
                  <a:pt x="4361580" y="1693330"/>
                  <a:pt x="4361580" y="1698733"/>
                </a:cubicBezTo>
                <a:cubicBezTo>
                  <a:pt x="4361580" y="1704134"/>
                  <a:pt x="4357195" y="1708519"/>
                  <a:pt x="4351806" y="1708519"/>
                </a:cubicBezTo>
                <a:cubicBezTo>
                  <a:pt x="4346397" y="1708519"/>
                  <a:pt x="4342006" y="1704070"/>
                  <a:pt x="4342006" y="1698733"/>
                </a:cubicBezTo>
                <a:cubicBezTo>
                  <a:pt x="4342006" y="1693393"/>
                  <a:pt x="4346397" y="1689009"/>
                  <a:pt x="4351806" y="1689009"/>
                </a:cubicBezTo>
                <a:close/>
                <a:moveTo>
                  <a:pt x="4593017" y="1689006"/>
                </a:moveTo>
                <a:cubicBezTo>
                  <a:pt x="4598413" y="1689006"/>
                  <a:pt x="4602795" y="1693328"/>
                  <a:pt x="4602795" y="1698730"/>
                </a:cubicBezTo>
                <a:cubicBezTo>
                  <a:pt x="4602795" y="1704132"/>
                  <a:pt x="4598350" y="1708516"/>
                  <a:pt x="4593017" y="1708516"/>
                </a:cubicBezTo>
                <a:cubicBezTo>
                  <a:pt x="4587686" y="1708516"/>
                  <a:pt x="4583304" y="1704067"/>
                  <a:pt x="4583304" y="1698730"/>
                </a:cubicBezTo>
                <a:cubicBezTo>
                  <a:pt x="4583304" y="1693390"/>
                  <a:pt x="4587622" y="1689006"/>
                  <a:pt x="4593017" y="1689006"/>
                </a:cubicBezTo>
                <a:close/>
                <a:moveTo>
                  <a:pt x="4834252" y="1689003"/>
                </a:moveTo>
                <a:cubicBezTo>
                  <a:pt x="4839658" y="1689003"/>
                  <a:pt x="4844038" y="1693325"/>
                  <a:pt x="4844038" y="1698727"/>
                </a:cubicBezTo>
                <a:cubicBezTo>
                  <a:pt x="4844038" y="1704129"/>
                  <a:pt x="4839595" y="1708514"/>
                  <a:pt x="4834252" y="1708514"/>
                </a:cubicBezTo>
                <a:cubicBezTo>
                  <a:pt x="4828915" y="1708514"/>
                  <a:pt x="4824532" y="1704064"/>
                  <a:pt x="4824532" y="1698727"/>
                </a:cubicBezTo>
                <a:cubicBezTo>
                  <a:pt x="4824532" y="1693388"/>
                  <a:pt x="4828851" y="1689003"/>
                  <a:pt x="4834252" y="1689003"/>
                </a:cubicBezTo>
                <a:close/>
                <a:moveTo>
                  <a:pt x="5075485" y="1689000"/>
                </a:moveTo>
                <a:cubicBezTo>
                  <a:pt x="5080819" y="1689000"/>
                  <a:pt x="5085201" y="1693322"/>
                  <a:pt x="5085201" y="1698724"/>
                </a:cubicBezTo>
                <a:cubicBezTo>
                  <a:pt x="5085201" y="1704126"/>
                  <a:pt x="5080883" y="1708511"/>
                  <a:pt x="5075485" y="1708511"/>
                </a:cubicBezTo>
                <a:cubicBezTo>
                  <a:pt x="5070086" y="1708511"/>
                  <a:pt x="5065704" y="1704062"/>
                  <a:pt x="5065704" y="1698724"/>
                </a:cubicBezTo>
                <a:cubicBezTo>
                  <a:pt x="5065704" y="1693385"/>
                  <a:pt x="5070086" y="1689000"/>
                  <a:pt x="5075485" y="1689000"/>
                </a:cubicBezTo>
                <a:close/>
                <a:moveTo>
                  <a:pt x="5316710" y="1688998"/>
                </a:moveTo>
                <a:cubicBezTo>
                  <a:pt x="5322044" y="1688998"/>
                  <a:pt x="5326429" y="1693319"/>
                  <a:pt x="5326429" y="1698721"/>
                </a:cubicBezTo>
                <a:cubicBezTo>
                  <a:pt x="5326429" y="1704123"/>
                  <a:pt x="5322105" y="1708508"/>
                  <a:pt x="5316710" y="1708508"/>
                </a:cubicBezTo>
                <a:cubicBezTo>
                  <a:pt x="5311314" y="1708508"/>
                  <a:pt x="5306924" y="1704059"/>
                  <a:pt x="5306924" y="1698721"/>
                </a:cubicBezTo>
                <a:cubicBezTo>
                  <a:pt x="5306924" y="1693382"/>
                  <a:pt x="5311314" y="1688998"/>
                  <a:pt x="5316710" y="1688998"/>
                </a:cubicBezTo>
                <a:close/>
                <a:moveTo>
                  <a:pt x="5557991" y="1688995"/>
                </a:moveTo>
                <a:cubicBezTo>
                  <a:pt x="5563391" y="1688995"/>
                  <a:pt x="5567774" y="1693317"/>
                  <a:pt x="5567774" y="1698719"/>
                </a:cubicBezTo>
                <a:cubicBezTo>
                  <a:pt x="5567774" y="1704121"/>
                  <a:pt x="5563391" y="1708505"/>
                  <a:pt x="5557991" y="1708505"/>
                </a:cubicBezTo>
                <a:cubicBezTo>
                  <a:pt x="5552592" y="1708505"/>
                  <a:pt x="5548208" y="1704056"/>
                  <a:pt x="5548208" y="1698719"/>
                </a:cubicBezTo>
                <a:cubicBezTo>
                  <a:pt x="5548208" y="1693379"/>
                  <a:pt x="5552592" y="1688995"/>
                  <a:pt x="5557991" y="1688995"/>
                </a:cubicBezTo>
                <a:close/>
                <a:moveTo>
                  <a:pt x="5799205" y="1688992"/>
                </a:moveTo>
                <a:cubicBezTo>
                  <a:pt x="5804606" y="1688992"/>
                  <a:pt x="5808989" y="1693314"/>
                  <a:pt x="5808989" y="1698716"/>
                </a:cubicBezTo>
                <a:cubicBezTo>
                  <a:pt x="5808989" y="1704118"/>
                  <a:pt x="5804542" y="1708502"/>
                  <a:pt x="5799205" y="1708502"/>
                </a:cubicBezTo>
                <a:cubicBezTo>
                  <a:pt x="5793870" y="1708502"/>
                  <a:pt x="5789486" y="1704053"/>
                  <a:pt x="5789486" y="1698716"/>
                </a:cubicBezTo>
                <a:cubicBezTo>
                  <a:pt x="5789486" y="1693377"/>
                  <a:pt x="5793806" y="1688992"/>
                  <a:pt x="5799205" y="1688992"/>
                </a:cubicBezTo>
                <a:close/>
                <a:moveTo>
                  <a:pt x="6040432" y="1688989"/>
                </a:moveTo>
                <a:cubicBezTo>
                  <a:pt x="6045832" y="1688989"/>
                  <a:pt x="6050216" y="1693311"/>
                  <a:pt x="6050216" y="1698713"/>
                </a:cubicBezTo>
                <a:cubicBezTo>
                  <a:pt x="6050216" y="1704115"/>
                  <a:pt x="6045769" y="1708500"/>
                  <a:pt x="6040432" y="1708500"/>
                </a:cubicBezTo>
                <a:cubicBezTo>
                  <a:pt x="6035095" y="1708500"/>
                  <a:pt x="6030712" y="1704051"/>
                  <a:pt x="6030712" y="1698713"/>
                </a:cubicBezTo>
                <a:cubicBezTo>
                  <a:pt x="6030712" y="1693374"/>
                  <a:pt x="6035032" y="1688989"/>
                  <a:pt x="6040432" y="1688989"/>
                </a:cubicBezTo>
                <a:close/>
                <a:moveTo>
                  <a:pt x="6281661" y="1688987"/>
                </a:moveTo>
                <a:cubicBezTo>
                  <a:pt x="6286997" y="1688987"/>
                  <a:pt x="6291381" y="1693308"/>
                  <a:pt x="6291381" y="1698710"/>
                </a:cubicBezTo>
                <a:cubicBezTo>
                  <a:pt x="6291381" y="1704112"/>
                  <a:pt x="6287061" y="1708497"/>
                  <a:pt x="6281661" y="1708497"/>
                </a:cubicBezTo>
                <a:cubicBezTo>
                  <a:pt x="6276261" y="1708497"/>
                  <a:pt x="6271877" y="1704048"/>
                  <a:pt x="6271877" y="1698710"/>
                </a:cubicBezTo>
                <a:cubicBezTo>
                  <a:pt x="6271877" y="1693371"/>
                  <a:pt x="6276261" y="1688987"/>
                  <a:pt x="6281661" y="1688987"/>
                </a:cubicBezTo>
                <a:close/>
                <a:moveTo>
                  <a:pt x="6522889" y="1688984"/>
                </a:moveTo>
                <a:cubicBezTo>
                  <a:pt x="6528225" y="1688984"/>
                  <a:pt x="6532610" y="1693305"/>
                  <a:pt x="6532610" y="1698707"/>
                </a:cubicBezTo>
                <a:cubicBezTo>
                  <a:pt x="6532610" y="1704110"/>
                  <a:pt x="6528289" y="1708494"/>
                  <a:pt x="6522889" y="1708494"/>
                </a:cubicBezTo>
                <a:cubicBezTo>
                  <a:pt x="6517489" y="1708494"/>
                  <a:pt x="6513105" y="1704045"/>
                  <a:pt x="6513105" y="1698707"/>
                </a:cubicBezTo>
                <a:cubicBezTo>
                  <a:pt x="6513105" y="1693368"/>
                  <a:pt x="6517489" y="1688984"/>
                  <a:pt x="6522889" y="1688984"/>
                </a:cubicBezTo>
                <a:close/>
                <a:moveTo>
                  <a:pt x="6764118" y="1688981"/>
                </a:moveTo>
                <a:cubicBezTo>
                  <a:pt x="6769518" y="1688981"/>
                  <a:pt x="6773902" y="1693303"/>
                  <a:pt x="6773902" y="1698705"/>
                </a:cubicBezTo>
                <a:cubicBezTo>
                  <a:pt x="6773902" y="1704107"/>
                  <a:pt x="6769518" y="1708491"/>
                  <a:pt x="6764118" y="1708491"/>
                </a:cubicBezTo>
                <a:cubicBezTo>
                  <a:pt x="6758718" y="1708491"/>
                  <a:pt x="6754335" y="1704042"/>
                  <a:pt x="6754335" y="1698705"/>
                </a:cubicBezTo>
                <a:cubicBezTo>
                  <a:pt x="6754335" y="1693365"/>
                  <a:pt x="6758718" y="1688981"/>
                  <a:pt x="6764118" y="1688981"/>
                </a:cubicBezTo>
                <a:close/>
                <a:moveTo>
                  <a:pt x="7005346" y="1688978"/>
                </a:moveTo>
                <a:cubicBezTo>
                  <a:pt x="7010746" y="1688978"/>
                  <a:pt x="7015130" y="1693300"/>
                  <a:pt x="7015130" y="1698702"/>
                </a:cubicBezTo>
                <a:cubicBezTo>
                  <a:pt x="7015130" y="1704104"/>
                  <a:pt x="7010683" y="1708488"/>
                  <a:pt x="7005346" y="1708488"/>
                </a:cubicBezTo>
                <a:cubicBezTo>
                  <a:pt x="7000009" y="1708488"/>
                  <a:pt x="6995626" y="1704039"/>
                  <a:pt x="6995626" y="1698702"/>
                </a:cubicBezTo>
                <a:cubicBezTo>
                  <a:pt x="6995626" y="1693363"/>
                  <a:pt x="6999946" y="1688978"/>
                  <a:pt x="7005346" y="1688978"/>
                </a:cubicBezTo>
                <a:close/>
                <a:moveTo>
                  <a:pt x="7246575" y="1688975"/>
                </a:moveTo>
                <a:cubicBezTo>
                  <a:pt x="7251975" y="1688975"/>
                  <a:pt x="7256359" y="1693297"/>
                  <a:pt x="7256359" y="1698699"/>
                </a:cubicBezTo>
                <a:cubicBezTo>
                  <a:pt x="7256359" y="1704101"/>
                  <a:pt x="7251912" y="1708486"/>
                  <a:pt x="7246575" y="1708486"/>
                </a:cubicBezTo>
                <a:cubicBezTo>
                  <a:pt x="7241238" y="1708486"/>
                  <a:pt x="7236855" y="1704037"/>
                  <a:pt x="7236855" y="1698699"/>
                </a:cubicBezTo>
                <a:cubicBezTo>
                  <a:pt x="7236855" y="1693360"/>
                  <a:pt x="7241175" y="1688975"/>
                  <a:pt x="7246575" y="1688975"/>
                </a:cubicBezTo>
                <a:close/>
                <a:moveTo>
                  <a:pt x="7487803" y="1688973"/>
                </a:moveTo>
                <a:cubicBezTo>
                  <a:pt x="7493139" y="1688973"/>
                  <a:pt x="7497524" y="1693294"/>
                  <a:pt x="7497524" y="1698696"/>
                </a:cubicBezTo>
                <a:cubicBezTo>
                  <a:pt x="7497524" y="1704099"/>
                  <a:pt x="7493203" y="1708483"/>
                  <a:pt x="7487803" y="1708483"/>
                </a:cubicBezTo>
                <a:cubicBezTo>
                  <a:pt x="7482403" y="1708483"/>
                  <a:pt x="7478019" y="1704034"/>
                  <a:pt x="7478019" y="1698696"/>
                </a:cubicBezTo>
                <a:cubicBezTo>
                  <a:pt x="7478019" y="1693357"/>
                  <a:pt x="7482403" y="1688973"/>
                  <a:pt x="7487803" y="1688973"/>
                </a:cubicBezTo>
                <a:close/>
                <a:moveTo>
                  <a:pt x="7729032" y="1688970"/>
                </a:moveTo>
                <a:cubicBezTo>
                  <a:pt x="7734369" y="1688970"/>
                  <a:pt x="7738753" y="1693292"/>
                  <a:pt x="7738753" y="1698694"/>
                </a:cubicBezTo>
                <a:cubicBezTo>
                  <a:pt x="7738753" y="1704096"/>
                  <a:pt x="7734432" y="1708480"/>
                  <a:pt x="7729032" y="1708480"/>
                </a:cubicBezTo>
                <a:cubicBezTo>
                  <a:pt x="7723632" y="1708480"/>
                  <a:pt x="7719249" y="1704031"/>
                  <a:pt x="7719249" y="1698694"/>
                </a:cubicBezTo>
                <a:cubicBezTo>
                  <a:pt x="7719249" y="1693354"/>
                  <a:pt x="7723632" y="1688970"/>
                  <a:pt x="7729032" y="1688970"/>
                </a:cubicBezTo>
                <a:close/>
                <a:moveTo>
                  <a:pt x="7970260" y="1688967"/>
                </a:moveTo>
                <a:cubicBezTo>
                  <a:pt x="7975661" y="1688967"/>
                  <a:pt x="7980044" y="1693289"/>
                  <a:pt x="7980044" y="1698691"/>
                </a:cubicBezTo>
                <a:cubicBezTo>
                  <a:pt x="7980044" y="1704093"/>
                  <a:pt x="7975661" y="1708477"/>
                  <a:pt x="7970260" y="1708477"/>
                </a:cubicBezTo>
                <a:cubicBezTo>
                  <a:pt x="7964860" y="1708477"/>
                  <a:pt x="7960477" y="1704028"/>
                  <a:pt x="7960477" y="1698691"/>
                </a:cubicBezTo>
                <a:cubicBezTo>
                  <a:pt x="7960477" y="1693352"/>
                  <a:pt x="7964860" y="1688967"/>
                  <a:pt x="7970260" y="1688967"/>
                </a:cubicBezTo>
                <a:close/>
                <a:moveTo>
                  <a:pt x="8211553" y="1688964"/>
                </a:moveTo>
                <a:cubicBezTo>
                  <a:pt x="8216889" y="1688964"/>
                  <a:pt x="8221273" y="1693286"/>
                  <a:pt x="8221273" y="1698688"/>
                </a:cubicBezTo>
                <a:cubicBezTo>
                  <a:pt x="8221273" y="1704090"/>
                  <a:pt x="8216953" y="1708475"/>
                  <a:pt x="8211553" y="1708475"/>
                </a:cubicBezTo>
                <a:cubicBezTo>
                  <a:pt x="8206152" y="1708475"/>
                  <a:pt x="8201769" y="1704026"/>
                  <a:pt x="8201769" y="1698688"/>
                </a:cubicBezTo>
                <a:cubicBezTo>
                  <a:pt x="8201769" y="1693349"/>
                  <a:pt x="8206152" y="1688964"/>
                  <a:pt x="8211553" y="1688964"/>
                </a:cubicBezTo>
                <a:close/>
                <a:moveTo>
                  <a:pt x="8452781" y="1688962"/>
                </a:moveTo>
                <a:cubicBezTo>
                  <a:pt x="8458181" y="1688962"/>
                  <a:pt x="8462566" y="1693283"/>
                  <a:pt x="8462566" y="1698685"/>
                </a:cubicBezTo>
                <a:cubicBezTo>
                  <a:pt x="8462566" y="1704087"/>
                  <a:pt x="8458118" y="1708472"/>
                  <a:pt x="8452781" y="1708472"/>
                </a:cubicBezTo>
                <a:cubicBezTo>
                  <a:pt x="8447445" y="1708472"/>
                  <a:pt x="8443061" y="1704023"/>
                  <a:pt x="8443061" y="1698685"/>
                </a:cubicBezTo>
                <a:cubicBezTo>
                  <a:pt x="8443061" y="1693346"/>
                  <a:pt x="8447381" y="1688962"/>
                  <a:pt x="8452781" y="1688962"/>
                </a:cubicBezTo>
                <a:close/>
                <a:moveTo>
                  <a:pt x="8694009" y="1688958"/>
                </a:moveTo>
                <a:cubicBezTo>
                  <a:pt x="8699346" y="1688958"/>
                  <a:pt x="8703730" y="1693281"/>
                  <a:pt x="8703730" y="1698682"/>
                </a:cubicBezTo>
                <a:cubicBezTo>
                  <a:pt x="8703730" y="1704084"/>
                  <a:pt x="8699346" y="1708469"/>
                  <a:pt x="8694009" y="1708469"/>
                </a:cubicBezTo>
                <a:cubicBezTo>
                  <a:pt x="8688673" y="1708469"/>
                  <a:pt x="8684289" y="1704020"/>
                  <a:pt x="8684289" y="1698682"/>
                </a:cubicBezTo>
                <a:cubicBezTo>
                  <a:pt x="8684289" y="1693343"/>
                  <a:pt x="8688609" y="1688958"/>
                  <a:pt x="8694009" y="1688958"/>
                </a:cubicBezTo>
                <a:close/>
                <a:moveTo>
                  <a:pt x="8935237" y="1688956"/>
                </a:moveTo>
                <a:cubicBezTo>
                  <a:pt x="8940574" y="1688956"/>
                  <a:pt x="8944958" y="1693278"/>
                  <a:pt x="8944958" y="1698680"/>
                </a:cubicBezTo>
                <a:cubicBezTo>
                  <a:pt x="8944958" y="1704082"/>
                  <a:pt x="8940638" y="1708466"/>
                  <a:pt x="8935237" y="1708466"/>
                </a:cubicBezTo>
                <a:cubicBezTo>
                  <a:pt x="8929837" y="1708466"/>
                  <a:pt x="8925454" y="1704017"/>
                  <a:pt x="8925454" y="1698680"/>
                </a:cubicBezTo>
                <a:cubicBezTo>
                  <a:pt x="8925454" y="1693340"/>
                  <a:pt x="8929837" y="1688956"/>
                  <a:pt x="8935237" y="1688956"/>
                </a:cubicBezTo>
                <a:close/>
                <a:moveTo>
                  <a:pt x="9176467" y="1688953"/>
                </a:moveTo>
                <a:cubicBezTo>
                  <a:pt x="9181803" y="1688953"/>
                  <a:pt x="9186187" y="1693275"/>
                  <a:pt x="9186187" y="1698677"/>
                </a:cubicBezTo>
                <a:cubicBezTo>
                  <a:pt x="9186187" y="1704079"/>
                  <a:pt x="9181867" y="1708464"/>
                  <a:pt x="9176467" y="1708464"/>
                </a:cubicBezTo>
                <a:cubicBezTo>
                  <a:pt x="9171066" y="1708464"/>
                  <a:pt x="9166683" y="1704015"/>
                  <a:pt x="9166683" y="1698677"/>
                </a:cubicBezTo>
                <a:cubicBezTo>
                  <a:pt x="9166683" y="1693338"/>
                  <a:pt x="9171066" y="1688953"/>
                  <a:pt x="9176467" y="1688953"/>
                </a:cubicBezTo>
                <a:close/>
                <a:moveTo>
                  <a:pt x="9417695" y="1688950"/>
                </a:moveTo>
                <a:cubicBezTo>
                  <a:pt x="9423031" y="1688950"/>
                  <a:pt x="9427416" y="1693272"/>
                  <a:pt x="9427416" y="1698674"/>
                </a:cubicBezTo>
                <a:cubicBezTo>
                  <a:pt x="9427416" y="1704076"/>
                  <a:pt x="9423095" y="1708461"/>
                  <a:pt x="9417695" y="1708461"/>
                </a:cubicBezTo>
                <a:cubicBezTo>
                  <a:pt x="9412295" y="1708461"/>
                  <a:pt x="9407911" y="1704012"/>
                  <a:pt x="9407911" y="1698674"/>
                </a:cubicBezTo>
                <a:cubicBezTo>
                  <a:pt x="9407911" y="1693335"/>
                  <a:pt x="9412295" y="1688950"/>
                  <a:pt x="9417695" y="1688950"/>
                </a:cubicBezTo>
                <a:close/>
                <a:moveTo>
                  <a:pt x="9649203" y="1447792"/>
                </a:moveTo>
                <a:cubicBezTo>
                  <a:pt x="9654540" y="1447792"/>
                  <a:pt x="9658923" y="1452240"/>
                  <a:pt x="9658923" y="1457577"/>
                </a:cubicBezTo>
                <a:cubicBezTo>
                  <a:pt x="9658923" y="1462916"/>
                  <a:pt x="9654540" y="1467301"/>
                  <a:pt x="9649203" y="1467301"/>
                </a:cubicBezTo>
                <a:cubicBezTo>
                  <a:pt x="9643866" y="1467301"/>
                  <a:pt x="9639483" y="1462979"/>
                  <a:pt x="9639483" y="1457577"/>
                </a:cubicBezTo>
                <a:cubicBezTo>
                  <a:pt x="9639483" y="1452177"/>
                  <a:pt x="9643803" y="1447792"/>
                  <a:pt x="9649203" y="1447792"/>
                </a:cubicBezTo>
                <a:close/>
                <a:moveTo>
                  <a:pt x="9890432" y="1447789"/>
                </a:moveTo>
                <a:cubicBezTo>
                  <a:pt x="9895768" y="1447789"/>
                  <a:pt x="9900152" y="1452237"/>
                  <a:pt x="9900152" y="1457574"/>
                </a:cubicBezTo>
                <a:cubicBezTo>
                  <a:pt x="9900152" y="1462914"/>
                  <a:pt x="9895832" y="1467298"/>
                  <a:pt x="9890432" y="1467298"/>
                </a:cubicBezTo>
                <a:cubicBezTo>
                  <a:pt x="9885031" y="1467298"/>
                  <a:pt x="9880648" y="1462977"/>
                  <a:pt x="9880648" y="1457574"/>
                </a:cubicBezTo>
                <a:cubicBezTo>
                  <a:pt x="9880648" y="1452174"/>
                  <a:pt x="9885031" y="1447789"/>
                  <a:pt x="9890432" y="1447789"/>
                </a:cubicBezTo>
                <a:close/>
                <a:moveTo>
                  <a:pt x="10131660" y="1447786"/>
                </a:moveTo>
                <a:cubicBezTo>
                  <a:pt x="10137060" y="1447786"/>
                  <a:pt x="10141444" y="1452234"/>
                  <a:pt x="10141444" y="1457571"/>
                </a:cubicBezTo>
                <a:cubicBezTo>
                  <a:pt x="10141444" y="1462910"/>
                  <a:pt x="10136997" y="1467295"/>
                  <a:pt x="10131660" y="1467295"/>
                </a:cubicBezTo>
                <a:cubicBezTo>
                  <a:pt x="10126323" y="1467295"/>
                  <a:pt x="10121940" y="1462973"/>
                  <a:pt x="10121940" y="1457571"/>
                </a:cubicBezTo>
                <a:cubicBezTo>
                  <a:pt x="10121940" y="1452170"/>
                  <a:pt x="10126260" y="1447786"/>
                  <a:pt x="10131660" y="1447786"/>
                </a:cubicBezTo>
                <a:close/>
                <a:moveTo>
                  <a:pt x="10372888" y="1447783"/>
                </a:moveTo>
                <a:cubicBezTo>
                  <a:pt x="10378288" y="1447783"/>
                  <a:pt x="10382673" y="1452231"/>
                  <a:pt x="10382673" y="1457568"/>
                </a:cubicBezTo>
                <a:cubicBezTo>
                  <a:pt x="10382673" y="1462907"/>
                  <a:pt x="10378225" y="1467292"/>
                  <a:pt x="10372888" y="1467292"/>
                </a:cubicBezTo>
                <a:cubicBezTo>
                  <a:pt x="10367552" y="1467292"/>
                  <a:pt x="10363168" y="1462970"/>
                  <a:pt x="10363168" y="1457568"/>
                </a:cubicBezTo>
                <a:cubicBezTo>
                  <a:pt x="10363168" y="1452167"/>
                  <a:pt x="10367488" y="1447783"/>
                  <a:pt x="10372888" y="1447783"/>
                </a:cubicBezTo>
                <a:close/>
                <a:moveTo>
                  <a:pt x="10614116" y="1447780"/>
                </a:moveTo>
                <a:cubicBezTo>
                  <a:pt x="10619516" y="1447780"/>
                  <a:pt x="10623901" y="1452228"/>
                  <a:pt x="10623901" y="1457565"/>
                </a:cubicBezTo>
                <a:cubicBezTo>
                  <a:pt x="10623901" y="1462904"/>
                  <a:pt x="10619454" y="1467289"/>
                  <a:pt x="10614116" y="1467289"/>
                </a:cubicBezTo>
                <a:cubicBezTo>
                  <a:pt x="10608780" y="1467289"/>
                  <a:pt x="10604396" y="1462967"/>
                  <a:pt x="10604396" y="1457565"/>
                </a:cubicBezTo>
                <a:cubicBezTo>
                  <a:pt x="10604396" y="1452164"/>
                  <a:pt x="10608716" y="1447780"/>
                  <a:pt x="10614116" y="1447780"/>
                </a:cubicBezTo>
                <a:close/>
                <a:moveTo>
                  <a:pt x="10855345" y="1447777"/>
                </a:moveTo>
                <a:cubicBezTo>
                  <a:pt x="10860682" y="1447777"/>
                  <a:pt x="10865065" y="1452224"/>
                  <a:pt x="10865065" y="1457562"/>
                </a:cubicBezTo>
                <a:cubicBezTo>
                  <a:pt x="10865065" y="1462901"/>
                  <a:pt x="10860682" y="1467286"/>
                  <a:pt x="10855345" y="1467286"/>
                </a:cubicBezTo>
                <a:cubicBezTo>
                  <a:pt x="10850008" y="1467286"/>
                  <a:pt x="10845625" y="1462964"/>
                  <a:pt x="10845625" y="1457562"/>
                </a:cubicBezTo>
                <a:cubicBezTo>
                  <a:pt x="10845625" y="1452161"/>
                  <a:pt x="10849945" y="1447777"/>
                  <a:pt x="10855345" y="1447777"/>
                </a:cubicBezTo>
                <a:close/>
                <a:moveTo>
                  <a:pt x="11096574" y="1447774"/>
                </a:moveTo>
                <a:cubicBezTo>
                  <a:pt x="11101910" y="1447774"/>
                  <a:pt x="11106294" y="1452221"/>
                  <a:pt x="11106294" y="1457559"/>
                </a:cubicBezTo>
                <a:cubicBezTo>
                  <a:pt x="11106294" y="1462898"/>
                  <a:pt x="11101974" y="1467282"/>
                  <a:pt x="11096574" y="1467282"/>
                </a:cubicBezTo>
                <a:cubicBezTo>
                  <a:pt x="11091174" y="1467282"/>
                  <a:pt x="11086790" y="1462961"/>
                  <a:pt x="11086790" y="1457559"/>
                </a:cubicBezTo>
                <a:cubicBezTo>
                  <a:pt x="11086790" y="1452158"/>
                  <a:pt x="11091174" y="1447774"/>
                  <a:pt x="11096574" y="1447774"/>
                </a:cubicBezTo>
                <a:close/>
                <a:moveTo>
                  <a:pt x="11337802" y="1447770"/>
                </a:moveTo>
                <a:cubicBezTo>
                  <a:pt x="11343202" y="1447770"/>
                  <a:pt x="11347587" y="1452218"/>
                  <a:pt x="11347587" y="1457555"/>
                </a:cubicBezTo>
                <a:cubicBezTo>
                  <a:pt x="11347587" y="1462894"/>
                  <a:pt x="11343139" y="1467279"/>
                  <a:pt x="11337802" y="1467279"/>
                </a:cubicBezTo>
                <a:cubicBezTo>
                  <a:pt x="11332466" y="1467279"/>
                  <a:pt x="11328082" y="1462957"/>
                  <a:pt x="11328082" y="1457555"/>
                </a:cubicBezTo>
                <a:cubicBezTo>
                  <a:pt x="11328082" y="1452155"/>
                  <a:pt x="11332402" y="1447770"/>
                  <a:pt x="11337802" y="1447770"/>
                </a:cubicBezTo>
                <a:close/>
                <a:moveTo>
                  <a:pt x="11579030" y="1447767"/>
                </a:moveTo>
                <a:cubicBezTo>
                  <a:pt x="11584430" y="1447767"/>
                  <a:pt x="11588815" y="1452215"/>
                  <a:pt x="11588815" y="1457552"/>
                </a:cubicBezTo>
                <a:cubicBezTo>
                  <a:pt x="11588815" y="1462891"/>
                  <a:pt x="11584367" y="1467276"/>
                  <a:pt x="11579030" y="1467276"/>
                </a:cubicBezTo>
                <a:cubicBezTo>
                  <a:pt x="11573694" y="1467276"/>
                  <a:pt x="11569310" y="1462954"/>
                  <a:pt x="11569310" y="1457552"/>
                </a:cubicBezTo>
                <a:cubicBezTo>
                  <a:pt x="11569310" y="1452151"/>
                  <a:pt x="11573630" y="1447767"/>
                  <a:pt x="11579030" y="1447767"/>
                </a:cubicBezTo>
                <a:close/>
                <a:moveTo>
                  <a:pt x="11820259" y="1447764"/>
                </a:moveTo>
                <a:cubicBezTo>
                  <a:pt x="11825659" y="1447764"/>
                  <a:pt x="11830043" y="1452212"/>
                  <a:pt x="11830043" y="1457549"/>
                </a:cubicBezTo>
                <a:cubicBezTo>
                  <a:pt x="11830043" y="1462888"/>
                  <a:pt x="11825596" y="1467273"/>
                  <a:pt x="11820259" y="1467273"/>
                </a:cubicBezTo>
                <a:cubicBezTo>
                  <a:pt x="11814922" y="1467273"/>
                  <a:pt x="11810539" y="1462951"/>
                  <a:pt x="11810539" y="1457549"/>
                </a:cubicBezTo>
                <a:cubicBezTo>
                  <a:pt x="11810539" y="1452148"/>
                  <a:pt x="11814859" y="1447764"/>
                  <a:pt x="11820259" y="1447764"/>
                </a:cubicBezTo>
                <a:close/>
                <a:moveTo>
                  <a:pt x="9721" y="1447761"/>
                </a:moveTo>
                <a:cubicBezTo>
                  <a:pt x="15121" y="1447761"/>
                  <a:pt x="19504" y="1452208"/>
                  <a:pt x="19504" y="1457546"/>
                </a:cubicBezTo>
                <a:cubicBezTo>
                  <a:pt x="19504" y="1462885"/>
                  <a:pt x="15058" y="1467270"/>
                  <a:pt x="9721" y="1467270"/>
                </a:cubicBezTo>
                <a:cubicBezTo>
                  <a:pt x="4385" y="1467270"/>
                  <a:pt x="1" y="1462948"/>
                  <a:pt x="1" y="1457546"/>
                </a:cubicBezTo>
                <a:cubicBezTo>
                  <a:pt x="1" y="1452145"/>
                  <a:pt x="4321" y="1447761"/>
                  <a:pt x="9721" y="1447761"/>
                </a:cubicBezTo>
                <a:close/>
                <a:moveTo>
                  <a:pt x="251004" y="1447757"/>
                </a:moveTo>
                <a:cubicBezTo>
                  <a:pt x="256404" y="1447757"/>
                  <a:pt x="260788" y="1452205"/>
                  <a:pt x="260788" y="1457543"/>
                </a:cubicBezTo>
                <a:cubicBezTo>
                  <a:pt x="260788" y="1462882"/>
                  <a:pt x="256341" y="1467267"/>
                  <a:pt x="251004" y="1467267"/>
                </a:cubicBezTo>
                <a:cubicBezTo>
                  <a:pt x="245668" y="1467267"/>
                  <a:pt x="241284" y="1462945"/>
                  <a:pt x="241284" y="1457543"/>
                </a:cubicBezTo>
                <a:cubicBezTo>
                  <a:pt x="241284" y="1452142"/>
                  <a:pt x="245604" y="1447757"/>
                  <a:pt x="251004" y="1447757"/>
                </a:cubicBezTo>
                <a:close/>
                <a:moveTo>
                  <a:pt x="492224" y="1447754"/>
                </a:moveTo>
                <a:cubicBezTo>
                  <a:pt x="497560" y="1447754"/>
                  <a:pt x="501943" y="1452202"/>
                  <a:pt x="501943" y="1457540"/>
                </a:cubicBezTo>
                <a:cubicBezTo>
                  <a:pt x="501943" y="1462878"/>
                  <a:pt x="497623" y="1467263"/>
                  <a:pt x="492224" y="1467263"/>
                </a:cubicBezTo>
                <a:cubicBezTo>
                  <a:pt x="486824" y="1467263"/>
                  <a:pt x="482440" y="1462941"/>
                  <a:pt x="482440" y="1457540"/>
                </a:cubicBezTo>
                <a:cubicBezTo>
                  <a:pt x="482440" y="1452139"/>
                  <a:pt x="486824" y="1447754"/>
                  <a:pt x="492224" y="1447754"/>
                </a:cubicBezTo>
                <a:close/>
                <a:moveTo>
                  <a:pt x="733444" y="1447751"/>
                </a:moveTo>
                <a:cubicBezTo>
                  <a:pt x="738780" y="1447751"/>
                  <a:pt x="743164" y="1452199"/>
                  <a:pt x="743164" y="1457536"/>
                </a:cubicBezTo>
                <a:cubicBezTo>
                  <a:pt x="743164" y="1462875"/>
                  <a:pt x="738844" y="1467260"/>
                  <a:pt x="733444" y="1467260"/>
                </a:cubicBezTo>
                <a:cubicBezTo>
                  <a:pt x="728044" y="1467260"/>
                  <a:pt x="723660" y="1462938"/>
                  <a:pt x="723660" y="1457536"/>
                </a:cubicBezTo>
                <a:cubicBezTo>
                  <a:pt x="723660" y="1452136"/>
                  <a:pt x="728044" y="1447751"/>
                  <a:pt x="733444" y="1447751"/>
                </a:cubicBezTo>
                <a:close/>
                <a:moveTo>
                  <a:pt x="974664" y="1447748"/>
                </a:moveTo>
                <a:cubicBezTo>
                  <a:pt x="980064" y="1447748"/>
                  <a:pt x="984448" y="1452196"/>
                  <a:pt x="984448" y="1457533"/>
                </a:cubicBezTo>
                <a:cubicBezTo>
                  <a:pt x="984448" y="1462872"/>
                  <a:pt x="980001" y="1467257"/>
                  <a:pt x="974664" y="1467257"/>
                </a:cubicBezTo>
                <a:cubicBezTo>
                  <a:pt x="969328" y="1467257"/>
                  <a:pt x="964944" y="1462935"/>
                  <a:pt x="964944" y="1457533"/>
                </a:cubicBezTo>
                <a:cubicBezTo>
                  <a:pt x="964944" y="1452132"/>
                  <a:pt x="969264" y="1447748"/>
                  <a:pt x="974664" y="1447748"/>
                </a:cubicBezTo>
                <a:close/>
                <a:moveTo>
                  <a:pt x="1215884" y="1447744"/>
                </a:moveTo>
                <a:cubicBezTo>
                  <a:pt x="1221284" y="1447744"/>
                  <a:pt x="1225668" y="1452192"/>
                  <a:pt x="1225668" y="1457530"/>
                </a:cubicBezTo>
                <a:cubicBezTo>
                  <a:pt x="1225668" y="1462869"/>
                  <a:pt x="1221221" y="1467254"/>
                  <a:pt x="1215884" y="1467254"/>
                </a:cubicBezTo>
                <a:cubicBezTo>
                  <a:pt x="1210549" y="1467254"/>
                  <a:pt x="1206165" y="1462932"/>
                  <a:pt x="1206165" y="1457530"/>
                </a:cubicBezTo>
                <a:cubicBezTo>
                  <a:pt x="1206165" y="1452129"/>
                  <a:pt x="1210484" y="1447744"/>
                  <a:pt x="1215884" y="1447744"/>
                </a:cubicBezTo>
                <a:close/>
                <a:moveTo>
                  <a:pt x="1457106" y="1447741"/>
                </a:moveTo>
                <a:cubicBezTo>
                  <a:pt x="1462442" y="1447741"/>
                  <a:pt x="1466826" y="1452189"/>
                  <a:pt x="1466826" y="1457527"/>
                </a:cubicBezTo>
                <a:cubicBezTo>
                  <a:pt x="1466826" y="1462866"/>
                  <a:pt x="1462506" y="1467251"/>
                  <a:pt x="1457106" y="1467251"/>
                </a:cubicBezTo>
                <a:cubicBezTo>
                  <a:pt x="1451706" y="1467251"/>
                  <a:pt x="1447322" y="1462929"/>
                  <a:pt x="1447322" y="1457527"/>
                </a:cubicBezTo>
                <a:cubicBezTo>
                  <a:pt x="1447322" y="1452126"/>
                  <a:pt x="1451706" y="1447741"/>
                  <a:pt x="1457106" y="1447741"/>
                </a:cubicBezTo>
                <a:close/>
                <a:moveTo>
                  <a:pt x="1698330" y="1447738"/>
                </a:moveTo>
                <a:cubicBezTo>
                  <a:pt x="1703732" y="1447738"/>
                  <a:pt x="1708116" y="1452186"/>
                  <a:pt x="1708116" y="1457524"/>
                </a:cubicBezTo>
                <a:cubicBezTo>
                  <a:pt x="1708116" y="1462863"/>
                  <a:pt x="1703732" y="1467247"/>
                  <a:pt x="1698330" y="1467247"/>
                </a:cubicBezTo>
                <a:cubicBezTo>
                  <a:pt x="1692929" y="1467247"/>
                  <a:pt x="1688546" y="1462926"/>
                  <a:pt x="1688546" y="1457524"/>
                </a:cubicBezTo>
                <a:cubicBezTo>
                  <a:pt x="1688546" y="1452123"/>
                  <a:pt x="1692929" y="1447738"/>
                  <a:pt x="1698330" y="1447738"/>
                </a:cubicBezTo>
                <a:close/>
                <a:moveTo>
                  <a:pt x="1939580" y="1447735"/>
                </a:moveTo>
                <a:cubicBezTo>
                  <a:pt x="1944978" y="1447735"/>
                  <a:pt x="1949363" y="1452183"/>
                  <a:pt x="1949363" y="1457520"/>
                </a:cubicBezTo>
                <a:cubicBezTo>
                  <a:pt x="1949363" y="1462859"/>
                  <a:pt x="1944916" y="1467244"/>
                  <a:pt x="1939580" y="1467244"/>
                </a:cubicBezTo>
                <a:cubicBezTo>
                  <a:pt x="1934245" y="1467244"/>
                  <a:pt x="1929859" y="1462922"/>
                  <a:pt x="1929859" y="1457520"/>
                </a:cubicBezTo>
                <a:cubicBezTo>
                  <a:pt x="1929859" y="1452120"/>
                  <a:pt x="1934181" y="1447735"/>
                  <a:pt x="1939580" y="1447735"/>
                </a:cubicBezTo>
                <a:close/>
                <a:moveTo>
                  <a:pt x="2180788" y="1447732"/>
                </a:moveTo>
                <a:cubicBezTo>
                  <a:pt x="2186189" y="1447732"/>
                  <a:pt x="2190580" y="1452180"/>
                  <a:pt x="2190580" y="1457517"/>
                </a:cubicBezTo>
                <a:cubicBezTo>
                  <a:pt x="2190580" y="1462856"/>
                  <a:pt x="2186136" y="1467241"/>
                  <a:pt x="2180788" y="1467241"/>
                </a:cubicBezTo>
                <a:cubicBezTo>
                  <a:pt x="2175475" y="1467241"/>
                  <a:pt x="2171083" y="1462919"/>
                  <a:pt x="2171083" y="1457517"/>
                </a:cubicBezTo>
                <a:cubicBezTo>
                  <a:pt x="2171083" y="1452116"/>
                  <a:pt x="2175412" y="1447732"/>
                  <a:pt x="2180788" y="1447732"/>
                </a:cubicBezTo>
                <a:close/>
                <a:moveTo>
                  <a:pt x="2422036" y="1447728"/>
                </a:moveTo>
                <a:cubicBezTo>
                  <a:pt x="2427370" y="1447728"/>
                  <a:pt x="2431752" y="1452177"/>
                  <a:pt x="2431752" y="1457514"/>
                </a:cubicBezTo>
                <a:cubicBezTo>
                  <a:pt x="2431752" y="1462853"/>
                  <a:pt x="2427434" y="1467238"/>
                  <a:pt x="2422036" y="1467238"/>
                </a:cubicBezTo>
                <a:cubicBezTo>
                  <a:pt x="2416638" y="1467238"/>
                  <a:pt x="2412256" y="1462916"/>
                  <a:pt x="2412256" y="1457514"/>
                </a:cubicBezTo>
                <a:cubicBezTo>
                  <a:pt x="2412256" y="1452113"/>
                  <a:pt x="2416638" y="1447728"/>
                  <a:pt x="2422036" y="1447728"/>
                </a:cubicBezTo>
                <a:close/>
                <a:moveTo>
                  <a:pt x="2663275" y="1447725"/>
                </a:moveTo>
                <a:cubicBezTo>
                  <a:pt x="2668609" y="1447725"/>
                  <a:pt x="2672996" y="1452173"/>
                  <a:pt x="2672996" y="1457511"/>
                </a:cubicBezTo>
                <a:cubicBezTo>
                  <a:pt x="2672996" y="1462850"/>
                  <a:pt x="2668674" y="1467235"/>
                  <a:pt x="2663275" y="1467235"/>
                </a:cubicBezTo>
                <a:cubicBezTo>
                  <a:pt x="2657874" y="1467235"/>
                  <a:pt x="2653490" y="1462913"/>
                  <a:pt x="2653490" y="1457511"/>
                </a:cubicBezTo>
                <a:cubicBezTo>
                  <a:pt x="2653490" y="1452110"/>
                  <a:pt x="2657874" y="1447725"/>
                  <a:pt x="2663275" y="1447725"/>
                </a:cubicBezTo>
                <a:close/>
                <a:moveTo>
                  <a:pt x="2904571" y="1447722"/>
                </a:moveTo>
                <a:cubicBezTo>
                  <a:pt x="2909970" y="1447722"/>
                  <a:pt x="2914353" y="1452170"/>
                  <a:pt x="2914353" y="1457508"/>
                </a:cubicBezTo>
                <a:cubicBezTo>
                  <a:pt x="2914353" y="1462847"/>
                  <a:pt x="2909970" y="1467232"/>
                  <a:pt x="2904571" y="1467232"/>
                </a:cubicBezTo>
                <a:cubicBezTo>
                  <a:pt x="2899172" y="1467232"/>
                  <a:pt x="2894789" y="1462910"/>
                  <a:pt x="2894789" y="1457508"/>
                </a:cubicBezTo>
                <a:cubicBezTo>
                  <a:pt x="2894789" y="1452107"/>
                  <a:pt x="2899172" y="1447722"/>
                  <a:pt x="2904571" y="1447722"/>
                </a:cubicBezTo>
                <a:close/>
                <a:moveTo>
                  <a:pt x="3145749" y="1447719"/>
                </a:moveTo>
                <a:cubicBezTo>
                  <a:pt x="3151148" y="1447719"/>
                  <a:pt x="3155531" y="1452167"/>
                  <a:pt x="3155531" y="1457505"/>
                </a:cubicBezTo>
                <a:cubicBezTo>
                  <a:pt x="3155531" y="1462844"/>
                  <a:pt x="3151085" y="1467228"/>
                  <a:pt x="3145749" y="1467228"/>
                </a:cubicBezTo>
                <a:cubicBezTo>
                  <a:pt x="3140414" y="1467228"/>
                  <a:pt x="3136031" y="1462907"/>
                  <a:pt x="3136031" y="1457505"/>
                </a:cubicBezTo>
                <a:cubicBezTo>
                  <a:pt x="3136031" y="1452104"/>
                  <a:pt x="3140350" y="1447719"/>
                  <a:pt x="3145749" y="1447719"/>
                </a:cubicBezTo>
                <a:close/>
                <a:moveTo>
                  <a:pt x="3386957" y="1447715"/>
                </a:moveTo>
                <a:cubicBezTo>
                  <a:pt x="3392358" y="1447715"/>
                  <a:pt x="3396743" y="1452164"/>
                  <a:pt x="3396743" y="1457501"/>
                </a:cubicBezTo>
                <a:cubicBezTo>
                  <a:pt x="3396743" y="1462840"/>
                  <a:pt x="3392295" y="1467225"/>
                  <a:pt x="3386957" y="1467225"/>
                </a:cubicBezTo>
                <a:cubicBezTo>
                  <a:pt x="3381620" y="1467225"/>
                  <a:pt x="3377235" y="1462903"/>
                  <a:pt x="3377235" y="1457501"/>
                </a:cubicBezTo>
                <a:cubicBezTo>
                  <a:pt x="3377235" y="1452100"/>
                  <a:pt x="3381555" y="1447715"/>
                  <a:pt x="3386957" y="1447715"/>
                </a:cubicBezTo>
                <a:close/>
                <a:moveTo>
                  <a:pt x="3628211" y="1447712"/>
                </a:moveTo>
                <a:cubicBezTo>
                  <a:pt x="3633528" y="1447712"/>
                  <a:pt x="3637936" y="1452161"/>
                  <a:pt x="3637936" y="1457498"/>
                </a:cubicBezTo>
                <a:cubicBezTo>
                  <a:pt x="3637936" y="1462837"/>
                  <a:pt x="3633592" y="1467222"/>
                  <a:pt x="3628211" y="1467222"/>
                </a:cubicBezTo>
                <a:cubicBezTo>
                  <a:pt x="3622813" y="1467222"/>
                  <a:pt x="3618429" y="1462900"/>
                  <a:pt x="3618429" y="1457498"/>
                </a:cubicBezTo>
                <a:cubicBezTo>
                  <a:pt x="3618429" y="1452097"/>
                  <a:pt x="3622813" y="1447712"/>
                  <a:pt x="3628211" y="1447712"/>
                </a:cubicBezTo>
                <a:close/>
                <a:moveTo>
                  <a:pt x="3869430" y="1447709"/>
                </a:moveTo>
                <a:cubicBezTo>
                  <a:pt x="3874763" y="1447709"/>
                  <a:pt x="3879147" y="1452158"/>
                  <a:pt x="3879147" y="1457495"/>
                </a:cubicBezTo>
                <a:cubicBezTo>
                  <a:pt x="3879147" y="1462834"/>
                  <a:pt x="3874826" y="1467219"/>
                  <a:pt x="3869430" y="1467219"/>
                </a:cubicBezTo>
                <a:cubicBezTo>
                  <a:pt x="3864030" y="1467219"/>
                  <a:pt x="3859646" y="1462897"/>
                  <a:pt x="3859646" y="1457495"/>
                </a:cubicBezTo>
                <a:cubicBezTo>
                  <a:pt x="3859646" y="1452094"/>
                  <a:pt x="3864030" y="1447709"/>
                  <a:pt x="3869430" y="1447709"/>
                </a:cubicBezTo>
                <a:close/>
                <a:moveTo>
                  <a:pt x="4110581" y="1447706"/>
                </a:moveTo>
                <a:cubicBezTo>
                  <a:pt x="4115984" y="1447706"/>
                  <a:pt x="4120362" y="1452154"/>
                  <a:pt x="4120362" y="1457492"/>
                </a:cubicBezTo>
                <a:cubicBezTo>
                  <a:pt x="4120362" y="1462831"/>
                  <a:pt x="4115984" y="1467216"/>
                  <a:pt x="4110581" y="1467216"/>
                </a:cubicBezTo>
                <a:cubicBezTo>
                  <a:pt x="4105180" y="1467216"/>
                  <a:pt x="4100797" y="1462894"/>
                  <a:pt x="4100797" y="1457492"/>
                </a:cubicBezTo>
                <a:cubicBezTo>
                  <a:pt x="4100797" y="1452091"/>
                  <a:pt x="4105180" y="1447706"/>
                  <a:pt x="4110581" y="1447706"/>
                </a:cubicBezTo>
                <a:close/>
                <a:moveTo>
                  <a:pt x="4351806" y="1447703"/>
                </a:moveTo>
                <a:cubicBezTo>
                  <a:pt x="4357195" y="1447703"/>
                  <a:pt x="4361580" y="1452151"/>
                  <a:pt x="4361580" y="1457489"/>
                </a:cubicBezTo>
                <a:cubicBezTo>
                  <a:pt x="4361580" y="1462828"/>
                  <a:pt x="4357195" y="1467212"/>
                  <a:pt x="4351806" y="1467212"/>
                </a:cubicBezTo>
                <a:cubicBezTo>
                  <a:pt x="4346397" y="1467212"/>
                  <a:pt x="4342006" y="1462891"/>
                  <a:pt x="4342006" y="1457489"/>
                </a:cubicBezTo>
                <a:cubicBezTo>
                  <a:pt x="4342006" y="1452088"/>
                  <a:pt x="4346397" y="1447703"/>
                  <a:pt x="4351806" y="1447703"/>
                </a:cubicBezTo>
                <a:close/>
                <a:moveTo>
                  <a:pt x="4593017" y="1447699"/>
                </a:moveTo>
                <a:cubicBezTo>
                  <a:pt x="4598413" y="1447699"/>
                  <a:pt x="4602795" y="1452148"/>
                  <a:pt x="4602795" y="1457485"/>
                </a:cubicBezTo>
                <a:cubicBezTo>
                  <a:pt x="4602795" y="1462824"/>
                  <a:pt x="4598350" y="1467209"/>
                  <a:pt x="4593017" y="1467209"/>
                </a:cubicBezTo>
                <a:cubicBezTo>
                  <a:pt x="4587686" y="1467209"/>
                  <a:pt x="4583304" y="1462887"/>
                  <a:pt x="4583304" y="1457485"/>
                </a:cubicBezTo>
                <a:cubicBezTo>
                  <a:pt x="4583304" y="1452084"/>
                  <a:pt x="4587622" y="1447699"/>
                  <a:pt x="4593017" y="1447699"/>
                </a:cubicBezTo>
                <a:close/>
                <a:moveTo>
                  <a:pt x="4834252" y="1447696"/>
                </a:moveTo>
                <a:cubicBezTo>
                  <a:pt x="4839658" y="1447696"/>
                  <a:pt x="4844038" y="1452145"/>
                  <a:pt x="4844038" y="1457482"/>
                </a:cubicBezTo>
                <a:cubicBezTo>
                  <a:pt x="4844038" y="1462821"/>
                  <a:pt x="4839595" y="1467206"/>
                  <a:pt x="4834252" y="1467206"/>
                </a:cubicBezTo>
                <a:cubicBezTo>
                  <a:pt x="4828915" y="1467206"/>
                  <a:pt x="4824532" y="1462884"/>
                  <a:pt x="4824532" y="1457482"/>
                </a:cubicBezTo>
                <a:cubicBezTo>
                  <a:pt x="4824532" y="1452081"/>
                  <a:pt x="4828851" y="1447696"/>
                  <a:pt x="4834252" y="1447696"/>
                </a:cubicBezTo>
                <a:close/>
                <a:moveTo>
                  <a:pt x="5075485" y="1447693"/>
                </a:moveTo>
                <a:cubicBezTo>
                  <a:pt x="5080819" y="1447693"/>
                  <a:pt x="5085201" y="1452142"/>
                  <a:pt x="5085201" y="1457479"/>
                </a:cubicBezTo>
                <a:cubicBezTo>
                  <a:pt x="5085201" y="1462818"/>
                  <a:pt x="5080883" y="1467203"/>
                  <a:pt x="5075485" y="1467203"/>
                </a:cubicBezTo>
                <a:cubicBezTo>
                  <a:pt x="5070086" y="1467203"/>
                  <a:pt x="5065704" y="1462881"/>
                  <a:pt x="5065704" y="1457479"/>
                </a:cubicBezTo>
                <a:cubicBezTo>
                  <a:pt x="5065704" y="1452078"/>
                  <a:pt x="5070086" y="1447693"/>
                  <a:pt x="5075485" y="1447693"/>
                </a:cubicBezTo>
                <a:close/>
                <a:moveTo>
                  <a:pt x="5316710" y="1447690"/>
                </a:moveTo>
                <a:cubicBezTo>
                  <a:pt x="5322044" y="1447690"/>
                  <a:pt x="5326429" y="1452138"/>
                  <a:pt x="5326429" y="1457476"/>
                </a:cubicBezTo>
                <a:cubicBezTo>
                  <a:pt x="5326429" y="1462815"/>
                  <a:pt x="5322105" y="1467200"/>
                  <a:pt x="5316710" y="1467200"/>
                </a:cubicBezTo>
                <a:cubicBezTo>
                  <a:pt x="5311314" y="1467200"/>
                  <a:pt x="5306924" y="1462878"/>
                  <a:pt x="5306924" y="1457476"/>
                </a:cubicBezTo>
                <a:cubicBezTo>
                  <a:pt x="5306924" y="1452075"/>
                  <a:pt x="5311314" y="1447690"/>
                  <a:pt x="5316710" y="1447690"/>
                </a:cubicBezTo>
                <a:close/>
                <a:moveTo>
                  <a:pt x="5557991" y="1447686"/>
                </a:moveTo>
                <a:cubicBezTo>
                  <a:pt x="5563391" y="1447686"/>
                  <a:pt x="5567774" y="1452135"/>
                  <a:pt x="5567774" y="1457473"/>
                </a:cubicBezTo>
                <a:cubicBezTo>
                  <a:pt x="5567774" y="1462812"/>
                  <a:pt x="5563391" y="1467196"/>
                  <a:pt x="5557991" y="1467196"/>
                </a:cubicBezTo>
                <a:cubicBezTo>
                  <a:pt x="5552592" y="1467196"/>
                  <a:pt x="5548208" y="1462875"/>
                  <a:pt x="5548208" y="1457473"/>
                </a:cubicBezTo>
                <a:cubicBezTo>
                  <a:pt x="5548208" y="1452071"/>
                  <a:pt x="5552592" y="1447686"/>
                  <a:pt x="5557991" y="1447686"/>
                </a:cubicBezTo>
                <a:close/>
                <a:moveTo>
                  <a:pt x="5799205" y="1447683"/>
                </a:moveTo>
                <a:cubicBezTo>
                  <a:pt x="5804606" y="1447683"/>
                  <a:pt x="5808989" y="1452132"/>
                  <a:pt x="5808989" y="1457470"/>
                </a:cubicBezTo>
                <a:cubicBezTo>
                  <a:pt x="5808989" y="1462808"/>
                  <a:pt x="5804542" y="1467193"/>
                  <a:pt x="5799205" y="1467193"/>
                </a:cubicBezTo>
                <a:cubicBezTo>
                  <a:pt x="5793870" y="1467193"/>
                  <a:pt x="5789486" y="1462872"/>
                  <a:pt x="5789486" y="1457470"/>
                </a:cubicBezTo>
                <a:cubicBezTo>
                  <a:pt x="5789486" y="1452068"/>
                  <a:pt x="5793806" y="1447683"/>
                  <a:pt x="5799205" y="1447683"/>
                </a:cubicBezTo>
                <a:close/>
                <a:moveTo>
                  <a:pt x="6040432" y="1447680"/>
                </a:moveTo>
                <a:cubicBezTo>
                  <a:pt x="6045832" y="1447680"/>
                  <a:pt x="6050216" y="1452129"/>
                  <a:pt x="6050216" y="1457466"/>
                </a:cubicBezTo>
                <a:cubicBezTo>
                  <a:pt x="6050216" y="1462805"/>
                  <a:pt x="6045769" y="1467190"/>
                  <a:pt x="6040432" y="1467190"/>
                </a:cubicBezTo>
                <a:cubicBezTo>
                  <a:pt x="6035095" y="1467190"/>
                  <a:pt x="6030712" y="1462868"/>
                  <a:pt x="6030712" y="1457466"/>
                </a:cubicBezTo>
                <a:cubicBezTo>
                  <a:pt x="6030712" y="1452065"/>
                  <a:pt x="6035032" y="1447680"/>
                  <a:pt x="6040432" y="1447680"/>
                </a:cubicBezTo>
                <a:close/>
                <a:moveTo>
                  <a:pt x="6281661" y="1447677"/>
                </a:moveTo>
                <a:cubicBezTo>
                  <a:pt x="6286997" y="1447677"/>
                  <a:pt x="6291381" y="1452126"/>
                  <a:pt x="6291381" y="1457463"/>
                </a:cubicBezTo>
                <a:cubicBezTo>
                  <a:pt x="6291381" y="1462802"/>
                  <a:pt x="6287061" y="1467187"/>
                  <a:pt x="6281661" y="1467187"/>
                </a:cubicBezTo>
                <a:cubicBezTo>
                  <a:pt x="6276261" y="1467187"/>
                  <a:pt x="6271877" y="1462865"/>
                  <a:pt x="6271877" y="1457463"/>
                </a:cubicBezTo>
                <a:cubicBezTo>
                  <a:pt x="6271877" y="1452062"/>
                  <a:pt x="6276261" y="1447677"/>
                  <a:pt x="6281661" y="1447677"/>
                </a:cubicBezTo>
                <a:close/>
                <a:moveTo>
                  <a:pt x="6522889" y="1447674"/>
                </a:moveTo>
                <a:cubicBezTo>
                  <a:pt x="6528225" y="1447674"/>
                  <a:pt x="6532610" y="1452123"/>
                  <a:pt x="6532610" y="1457460"/>
                </a:cubicBezTo>
                <a:cubicBezTo>
                  <a:pt x="6532610" y="1462799"/>
                  <a:pt x="6528289" y="1467184"/>
                  <a:pt x="6522889" y="1467184"/>
                </a:cubicBezTo>
                <a:cubicBezTo>
                  <a:pt x="6517489" y="1467184"/>
                  <a:pt x="6513105" y="1462862"/>
                  <a:pt x="6513105" y="1457460"/>
                </a:cubicBezTo>
                <a:cubicBezTo>
                  <a:pt x="6513105" y="1452058"/>
                  <a:pt x="6517489" y="1447674"/>
                  <a:pt x="6522889" y="1447674"/>
                </a:cubicBezTo>
                <a:close/>
                <a:moveTo>
                  <a:pt x="6764118" y="1447670"/>
                </a:moveTo>
                <a:cubicBezTo>
                  <a:pt x="6769518" y="1447670"/>
                  <a:pt x="6773902" y="1452119"/>
                  <a:pt x="6773902" y="1457457"/>
                </a:cubicBezTo>
                <a:cubicBezTo>
                  <a:pt x="6773902" y="1462796"/>
                  <a:pt x="6769518" y="1467181"/>
                  <a:pt x="6764118" y="1467181"/>
                </a:cubicBezTo>
                <a:cubicBezTo>
                  <a:pt x="6758718" y="1467181"/>
                  <a:pt x="6754335" y="1462859"/>
                  <a:pt x="6754335" y="1457457"/>
                </a:cubicBezTo>
                <a:cubicBezTo>
                  <a:pt x="6754335" y="1452055"/>
                  <a:pt x="6758718" y="1447670"/>
                  <a:pt x="6764118" y="1447670"/>
                </a:cubicBezTo>
                <a:close/>
                <a:moveTo>
                  <a:pt x="7005346" y="1447667"/>
                </a:moveTo>
                <a:cubicBezTo>
                  <a:pt x="7010746" y="1447667"/>
                  <a:pt x="7015130" y="1452116"/>
                  <a:pt x="7015130" y="1457454"/>
                </a:cubicBezTo>
                <a:cubicBezTo>
                  <a:pt x="7015130" y="1462793"/>
                  <a:pt x="7010683" y="1467177"/>
                  <a:pt x="7005346" y="1467177"/>
                </a:cubicBezTo>
                <a:cubicBezTo>
                  <a:pt x="7000009" y="1467177"/>
                  <a:pt x="6995626" y="1462856"/>
                  <a:pt x="6995626" y="1457454"/>
                </a:cubicBezTo>
                <a:cubicBezTo>
                  <a:pt x="6995626" y="1452052"/>
                  <a:pt x="6999946" y="1447667"/>
                  <a:pt x="7005346" y="1447667"/>
                </a:cubicBezTo>
                <a:close/>
                <a:moveTo>
                  <a:pt x="7246575" y="1447664"/>
                </a:moveTo>
                <a:cubicBezTo>
                  <a:pt x="7251975" y="1447664"/>
                  <a:pt x="7256359" y="1452113"/>
                  <a:pt x="7256359" y="1457451"/>
                </a:cubicBezTo>
                <a:cubicBezTo>
                  <a:pt x="7256359" y="1462789"/>
                  <a:pt x="7251912" y="1467174"/>
                  <a:pt x="7246575" y="1467174"/>
                </a:cubicBezTo>
                <a:cubicBezTo>
                  <a:pt x="7241238" y="1467174"/>
                  <a:pt x="7236855" y="1462852"/>
                  <a:pt x="7236855" y="1457451"/>
                </a:cubicBezTo>
                <a:cubicBezTo>
                  <a:pt x="7236855" y="1452049"/>
                  <a:pt x="7241175" y="1447664"/>
                  <a:pt x="7246575" y="1447664"/>
                </a:cubicBezTo>
                <a:close/>
                <a:moveTo>
                  <a:pt x="7487803" y="1447661"/>
                </a:moveTo>
                <a:cubicBezTo>
                  <a:pt x="7493139" y="1447661"/>
                  <a:pt x="7497524" y="1452110"/>
                  <a:pt x="7497524" y="1457447"/>
                </a:cubicBezTo>
                <a:cubicBezTo>
                  <a:pt x="7497524" y="1462786"/>
                  <a:pt x="7493203" y="1467171"/>
                  <a:pt x="7487803" y="1467171"/>
                </a:cubicBezTo>
                <a:cubicBezTo>
                  <a:pt x="7482403" y="1467171"/>
                  <a:pt x="7478019" y="1462849"/>
                  <a:pt x="7478019" y="1457447"/>
                </a:cubicBezTo>
                <a:cubicBezTo>
                  <a:pt x="7478019" y="1452046"/>
                  <a:pt x="7482403" y="1447661"/>
                  <a:pt x="7487803" y="1447661"/>
                </a:cubicBezTo>
                <a:close/>
                <a:moveTo>
                  <a:pt x="7729032" y="1447657"/>
                </a:moveTo>
                <a:cubicBezTo>
                  <a:pt x="7734369" y="1447657"/>
                  <a:pt x="7738753" y="1452106"/>
                  <a:pt x="7738753" y="1457444"/>
                </a:cubicBezTo>
                <a:cubicBezTo>
                  <a:pt x="7738753" y="1462783"/>
                  <a:pt x="7734432" y="1467168"/>
                  <a:pt x="7729032" y="1467168"/>
                </a:cubicBezTo>
                <a:cubicBezTo>
                  <a:pt x="7723632" y="1467168"/>
                  <a:pt x="7719249" y="1462846"/>
                  <a:pt x="7719249" y="1457444"/>
                </a:cubicBezTo>
                <a:cubicBezTo>
                  <a:pt x="7719249" y="1452042"/>
                  <a:pt x="7723632" y="1447657"/>
                  <a:pt x="7729032" y="1447657"/>
                </a:cubicBezTo>
                <a:close/>
                <a:moveTo>
                  <a:pt x="7970260" y="1447654"/>
                </a:moveTo>
                <a:cubicBezTo>
                  <a:pt x="7975661" y="1447654"/>
                  <a:pt x="7980044" y="1452103"/>
                  <a:pt x="7980044" y="1457441"/>
                </a:cubicBezTo>
                <a:cubicBezTo>
                  <a:pt x="7980044" y="1462780"/>
                  <a:pt x="7975661" y="1467165"/>
                  <a:pt x="7970260" y="1467165"/>
                </a:cubicBezTo>
                <a:cubicBezTo>
                  <a:pt x="7964860" y="1467165"/>
                  <a:pt x="7960477" y="1462843"/>
                  <a:pt x="7960477" y="1457441"/>
                </a:cubicBezTo>
                <a:cubicBezTo>
                  <a:pt x="7960477" y="1452039"/>
                  <a:pt x="7964860" y="1447654"/>
                  <a:pt x="7970260" y="1447654"/>
                </a:cubicBezTo>
                <a:close/>
                <a:moveTo>
                  <a:pt x="8211553" y="1447651"/>
                </a:moveTo>
                <a:cubicBezTo>
                  <a:pt x="8216889" y="1447651"/>
                  <a:pt x="8221273" y="1452100"/>
                  <a:pt x="8221273" y="1457438"/>
                </a:cubicBezTo>
                <a:cubicBezTo>
                  <a:pt x="8221273" y="1462777"/>
                  <a:pt x="8216953" y="1467162"/>
                  <a:pt x="8211553" y="1467162"/>
                </a:cubicBezTo>
                <a:cubicBezTo>
                  <a:pt x="8206152" y="1467162"/>
                  <a:pt x="8201769" y="1462840"/>
                  <a:pt x="8201769" y="1457438"/>
                </a:cubicBezTo>
                <a:cubicBezTo>
                  <a:pt x="8201769" y="1452036"/>
                  <a:pt x="8206152" y="1447651"/>
                  <a:pt x="8211553" y="1447651"/>
                </a:cubicBezTo>
                <a:close/>
                <a:moveTo>
                  <a:pt x="8452781" y="1447648"/>
                </a:moveTo>
                <a:cubicBezTo>
                  <a:pt x="8458181" y="1447648"/>
                  <a:pt x="8462566" y="1452097"/>
                  <a:pt x="8462566" y="1457435"/>
                </a:cubicBezTo>
                <a:cubicBezTo>
                  <a:pt x="8462566" y="1462774"/>
                  <a:pt x="8458118" y="1467158"/>
                  <a:pt x="8452781" y="1467158"/>
                </a:cubicBezTo>
                <a:cubicBezTo>
                  <a:pt x="8447445" y="1467158"/>
                  <a:pt x="8443061" y="1462837"/>
                  <a:pt x="8443061" y="1457435"/>
                </a:cubicBezTo>
                <a:cubicBezTo>
                  <a:pt x="8443061" y="1452033"/>
                  <a:pt x="8447381" y="1447648"/>
                  <a:pt x="8452781" y="1447648"/>
                </a:cubicBezTo>
                <a:close/>
                <a:moveTo>
                  <a:pt x="8694009" y="1447644"/>
                </a:moveTo>
                <a:cubicBezTo>
                  <a:pt x="8699346" y="1447644"/>
                  <a:pt x="8703730" y="1452094"/>
                  <a:pt x="8703730" y="1457431"/>
                </a:cubicBezTo>
                <a:cubicBezTo>
                  <a:pt x="8703730" y="1462770"/>
                  <a:pt x="8699346" y="1467155"/>
                  <a:pt x="8694009" y="1467155"/>
                </a:cubicBezTo>
                <a:cubicBezTo>
                  <a:pt x="8688673" y="1467155"/>
                  <a:pt x="8684289" y="1462833"/>
                  <a:pt x="8684289" y="1457431"/>
                </a:cubicBezTo>
                <a:cubicBezTo>
                  <a:pt x="8684289" y="1452029"/>
                  <a:pt x="8688609" y="1447644"/>
                  <a:pt x="8694009" y="1447644"/>
                </a:cubicBezTo>
                <a:close/>
                <a:moveTo>
                  <a:pt x="8935237" y="1447641"/>
                </a:moveTo>
                <a:cubicBezTo>
                  <a:pt x="8940574" y="1447641"/>
                  <a:pt x="8944958" y="1452090"/>
                  <a:pt x="8944958" y="1457428"/>
                </a:cubicBezTo>
                <a:cubicBezTo>
                  <a:pt x="8944958" y="1462767"/>
                  <a:pt x="8940638" y="1467152"/>
                  <a:pt x="8935237" y="1467152"/>
                </a:cubicBezTo>
                <a:cubicBezTo>
                  <a:pt x="8929837" y="1467152"/>
                  <a:pt x="8925454" y="1462830"/>
                  <a:pt x="8925454" y="1457428"/>
                </a:cubicBezTo>
                <a:cubicBezTo>
                  <a:pt x="8925454" y="1452026"/>
                  <a:pt x="8929837" y="1447641"/>
                  <a:pt x="8935237" y="1447641"/>
                </a:cubicBezTo>
                <a:close/>
                <a:moveTo>
                  <a:pt x="9176467" y="1447638"/>
                </a:moveTo>
                <a:cubicBezTo>
                  <a:pt x="9181803" y="1447638"/>
                  <a:pt x="9186187" y="1452087"/>
                  <a:pt x="9186187" y="1457425"/>
                </a:cubicBezTo>
                <a:cubicBezTo>
                  <a:pt x="9186187" y="1462764"/>
                  <a:pt x="9181867" y="1467149"/>
                  <a:pt x="9176467" y="1467149"/>
                </a:cubicBezTo>
                <a:cubicBezTo>
                  <a:pt x="9171066" y="1467149"/>
                  <a:pt x="9166683" y="1462827"/>
                  <a:pt x="9166683" y="1457425"/>
                </a:cubicBezTo>
                <a:cubicBezTo>
                  <a:pt x="9166683" y="1452023"/>
                  <a:pt x="9171066" y="1447638"/>
                  <a:pt x="9176467" y="1447638"/>
                </a:cubicBezTo>
                <a:close/>
                <a:moveTo>
                  <a:pt x="9417695" y="1447635"/>
                </a:moveTo>
                <a:cubicBezTo>
                  <a:pt x="9423031" y="1447635"/>
                  <a:pt x="9427416" y="1452084"/>
                  <a:pt x="9427416" y="1457422"/>
                </a:cubicBezTo>
                <a:cubicBezTo>
                  <a:pt x="9427416" y="1462761"/>
                  <a:pt x="9423095" y="1467146"/>
                  <a:pt x="9417695" y="1467146"/>
                </a:cubicBezTo>
                <a:cubicBezTo>
                  <a:pt x="9412295" y="1467146"/>
                  <a:pt x="9407911" y="1462824"/>
                  <a:pt x="9407911" y="1457422"/>
                </a:cubicBezTo>
                <a:cubicBezTo>
                  <a:pt x="9407911" y="1452020"/>
                  <a:pt x="9412295" y="1447635"/>
                  <a:pt x="9417695" y="1447635"/>
                </a:cubicBezTo>
                <a:close/>
                <a:moveTo>
                  <a:pt x="9649203" y="1206548"/>
                </a:moveTo>
                <a:cubicBezTo>
                  <a:pt x="9654540" y="1206548"/>
                  <a:pt x="9658923" y="1210998"/>
                  <a:pt x="9658923" y="1216336"/>
                </a:cubicBezTo>
                <a:cubicBezTo>
                  <a:pt x="9658923" y="1221674"/>
                  <a:pt x="9654540" y="1226063"/>
                  <a:pt x="9649203" y="1226063"/>
                </a:cubicBezTo>
                <a:cubicBezTo>
                  <a:pt x="9643866" y="1226063"/>
                  <a:pt x="9639483" y="1221738"/>
                  <a:pt x="9639483" y="1216336"/>
                </a:cubicBezTo>
                <a:cubicBezTo>
                  <a:pt x="9639483" y="1210933"/>
                  <a:pt x="9643803" y="1206548"/>
                  <a:pt x="9649203" y="1206548"/>
                </a:cubicBezTo>
                <a:close/>
                <a:moveTo>
                  <a:pt x="9890432" y="1206544"/>
                </a:moveTo>
                <a:cubicBezTo>
                  <a:pt x="9895768" y="1206544"/>
                  <a:pt x="9900152" y="1210994"/>
                  <a:pt x="9900152" y="1216332"/>
                </a:cubicBezTo>
                <a:cubicBezTo>
                  <a:pt x="9900152" y="1221672"/>
                  <a:pt x="9895832" y="1226059"/>
                  <a:pt x="9890432" y="1226059"/>
                </a:cubicBezTo>
                <a:cubicBezTo>
                  <a:pt x="9885031" y="1226059"/>
                  <a:pt x="9880648" y="1221734"/>
                  <a:pt x="9880648" y="1216332"/>
                </a:cubicBezTo>
                <a:cubicBezTo>
                  <a:pt x="9880648" y="1210930"/>
                  <a:pt x="9885031" y="1206544"/>
                  <a:pt x="9890432" y="1206544"/>
                </a:cubicBezTo>
                <a:close/>
                <a:moveTo>
                  <a:pt x="10131660" y="1206541"/>
                </a:moveTo>
                <a:cubicBezTo>
                  <a:pt x="10137060" y="1206541"/>
                  <a:pt x="10141444" y="1210991"/>
                  <a:pt x="10141444" y="1216329"/>
                </a:cubicBezTo>
                <a:cubicBezTo>
                  <a:pt x="10141444" y="1221668"/>
                  <a:pt x="10136997" y="1226056"/>
                  <a:pt x="10131660" y="1226056"/>
                </a:cubicBezTo>
                <a:cubicBezTo>
                  <a:pt x="10126323" y="1226056"/>
                  <a:pt x="10121940" y="1221731"/>
                  <a:pt x="10121940" y="1216329"/>
                </a:cubicBezTo>
                <a:cubicBezTo>
                  <a:pt x="10121940" y="1210927"/>
                  <a:pt x="10126260" y="1206541"/>
                  <a:pt x="10131660" y="1206541"/>
                </a:cubicBezTo>
                <a:close/>
                <a:moveTo>
                  <a:pt x="10372888" y="1206538"/>
                </a:moveTo>
                <a:cubicBezTo>
                  <a:pt x="10378288" y="1206538"/>
                  <a:pt x="10382673" y="1210988"/>
                  <a:pt x="10382673" y="1216325"/>
                </a:cubicBezTo>
                <a:cubicBezTo>
                  <a:pt x="10382673" y="1221665"/>
                  <a:pt x="10378225" y="1226052"/>
                  <a:pt x="10372888" y="1226052"/>
                </a:cubicBezTo>
                <a:cubicBezTo>
                  <a:pt x="10367552" y="1226052"/>
                  <a:pt x="10363168" y="1221728"/>
                  <a:pt x="10363168" y="1216325"/>
                </a:cubicBezTo>
                <a:cubicBezTo>
                  <a:pt x="10363168" y="1210924"/>
                  <a:pt x="10367488" y="1206538"/>
                  <a:pt x="10372888" y="1206538"/>
                </a:cubicBezTo>
                <a:close/>
                <a:moveTo>
                  <a:pt x="10614116" y="1206535"/>
                </a:moveTo>
                <a:cubicBezTo>
                  <a:pt x="10619516" y="1206535"/>
                  <a:pt x="10623901" y="1210984"/>
                  <a:pt x="10623901" y="1216322"/>
                </a:cubicBezTo>
                <a:cubicBezTo>
                  <a:pt x="10623901" y="1221661"/>
                  <a:pt x="10619454" y="1226049"/>
                  <a:pt x="10614116" y="1226049"/>
                </a:cubicBezTo>
                <a:cubicBezTo>
                  <a:pt x="10608780" y="1226049"/>
                  <a:pt x="10604396" y="1221724"/>
                  <a:pt x="10604396" y="1216322"/>
                </a:cubicBezTo>
                <a:cubicBezTo>
                  <a:pt x="10604396" y="1210920"/>
                  <a:pt x="10608716" y="1206535"/>
                  <a:pt x="10614116" y="1206535"/>
                </a:cubicBezTo>
                <a:close/>
                <a:moveTo>
                  <a:pt x="10855345" y="1206531"/>
                </a:moveTo>
                <a:cubicBezTo>
                  <a:pt x="10860682" y="1206531"/>
                  <a:pt x="10865065" y="1210981"/>
                  <a:pt x="10865065" y="1216319"/>
                </a:cubicBezTo>
                <a:cubicBezTo>
                  <a:pt x="10865065" y="1221658"/>
                  <a:pt x="10860682" y="1226045"/>
                  <a:pt x="10855345" y="1226045"/>
                </a:cubicBezTo>
                <a:cubicBezTo>
                  <a:pt x="10850008" y="1226045"/>
                  <a:pt x="10845625" y="1221721"/>
                  <a:pt x="10845625" y="1216319"/>
                </a:cubicBezTo>
                <a:cubicBezTo>
                  <a:pt x="10845625" y="1210917"/>
                  <a:pt x="10849945" y="1206531"/>
                  <a:pt x="10855345" y="1206531"/>
                </a:cubicBezTo>
                <a:close/>
                <a:moveTo>
                  <a:pt x="11096574" y="1206528"/>
                </a:moveTo>
                <a:cubicBezTo>
                  <a:pt x="11101910" y="1206528"/>
                  <a:pt x="11106294" y="1210977"/>
                  <a:pt x="11106294" y="1216315"/>
                </a:cubicBezTo>
                <a:cubicBezTo>
                  <a:pt x="11106294" y="1221655"/>
                  <a:pt x="11101974" y="1226042"/>
                  <a:pt x="11096574" y="1226042"/>
                </a:cubicBezTo>
                <a:cubicBezTo>
                  <a:pt x="11091174" y="1226042"/>
                  <a:pt x="11086790" y="1221717"/>
                  <a:pt x="11086790" y="1216315"/>
                </a:cubicBezTo>
                <a:cubicBezTo>
                  <a:pt x="11086790" y="1210914"/>
                  <a:pt x="11091174" y="1206528"/>
                  <a:pt x="11096574" y="1206528"/>
                </a:cubicBezTo>
                <a:close/>
                <a:moveTo>
                  <a:pt x="11337802" y="1206524"/>
                </a:moveTo>
                <a:cubicBezTo>
                  <a:pt x="11343202" y="1206524"/>
                  <a:pt x="11347587" y="1210974"/>
                  <a:pt x="11347587" y="1216312"/>
                </a:cubicBezTo>
                <a:cubicBezTo>
                  <a:pt x="11347587" y="1221651"/>
                  <a:pt x="11343139" y="1226038"/>
                  <a:pt x="11337802" y="1226038"/>
                </a:cubicBezTo>
                <a:cubicBezTo>
                  <a:pt x="11332466" y="1226038"/>
                  <a:pt x="11328082" y="1221714"/>
                  <a:pt x="11328082" y="1216312"/>
                </a:cubicBezTo>
                <a:cubicBezTo>
                  <a:pt x="11328082" y="1210910"/>
                  <a:pt x="11332402" y="1206524"/>
                  <a:pt x="11337802" y="1206524"/>
                </a:cubicBezTo>
                <a:close/>
                <a:moveTo>
                  <a:pt x="11579030" y="1206521"/>
                </a:moveTo>
                <a:cubicBezTo>
                  <a:pt x="11584430" y="1206521"/>
                  <a:pt x="11588815" y="1210971"/>
                  <a:pt x="11588815" y="1216309"/>
                </a:cubicBezTo>
                <a:cubicBezTo>
                  <a:pt x="11588815" y="1221648"/>
                  <a:pt x="11584367" y="1226035"/>
                  <a:pt x="11579030" y="1226035"/>
                </a:cubicBezTo>
                <a:cubicBezTo>
                  <a:pt x="11573694" y="1226035"/>
                  <a:pt x="11569310" y="1221711"/>
                  <a:pt x="11569310" y="1216309"/>
                </a:cubicBezTo>
                <a:cubicBezTo>
                  <a:pt x="11569310" y="1210907"/>
                  <a:pt x="11573630" y="1206521"/>
                  <a:pt x="11579030" y="1206521"/>
                </a:cubicBezTo>
                <a:close/>
                <a:moveTo>
                  <a:pt x="11820259" y="1206518"/>
                </a:moveTo>
                <a:cubicBezTo>
                  <a:pt x="11825659" y="1206518"/>
                  <a:pt x="11830043" y="1210967"/>
                  <a:pt x="11830043" y="1216305"/>
                </a:cubicBezTo>
                <a:cubicBezTo>
                  <a:pt x="11830043" y="1221644"/>
                  <a:pt x="11825596" y="1226032"/>
                  <a:pt x="11820259" y="1226032"/>
                </a:cubicBezTo>
                <a:cubicBezTo>
                  <a:pt x="11814922" y="1226032"/>
                  <a:pt x="11810539" y="1221707"/>
                  <a:pt x="11810539" y="1216305"/>
                </a:cubicBezTo>
                <a:cubicBezTo>
                  <a:pt x="11810539" y="1210903"/>
                  <a:pt x="11814859" y="1206518"/>
                  <a:pt x="11820259" y="1206518"/>
                </a:cubicBezTo>
                <a:close/>
                <a:moveTo>
                  <a:pt x="9720" y="1206514"/>
                </a:moveTo>
                <a:cubicBezTo>
                  <a:pt x="15120" y="1206514"/>
                  <a:pt x="19504" y="1210964"/>
                  <a:pt x="19504" y="1216302"/>
                </a:cubicBezTo>
                <a:cubicBezTo>
                  <a:pt x="19504" y="1221641"/>
                  <a:pt x="15057" y="1226028"/>
                  <a:pt x="9720" y="1226028"/>
                </a:cubicBezTo>
                <a:cubicBezTo>
                  <a:pt x="4385" y="1226028"/>
                  <a:pt x="1" y="1221704"/>
                  <a:pt x="1" y="1216302"/>
                </a:cubicBezTo>
                <a:cubicBezTo>
                  <a:pt x="1" y="1210900"/>
                  <a:pt x="4321" y="1206514"/>
                  <a:pt x="9720" y="1206514"/>
                </a:cubicBezTo>
                <a:close/>
                <a:moveTo>
                  <a:pt x="251004" y="1206511"/>
                </a:moveTo>
                <a:cubicBezTo>
                  <a:pt x="256404" y="1206511"/>
                  <a:pt x="260788" y="1210961"/>
                  <a:pt x="260788" y="1216299"/>
                </a:cubicBezTo>
                <a:cubicBezTo>
                  <a:pt x="260788" y="1221638"/>
                  <a:pt x="256341" y="1226025"/>
                  <a:pt x="251004" y="1226025"/>
                </a:cubicBezTo>
                <a:cubicBezTo>
                  <a:pt x="245668" y="1226025"/>
                  <a:pt x="241284" y="1221700"/>
                  <a:pt x="241284" y="1216299"/>
                </a:cubicBezTo>
                <a:cubicBezTo>
                  <a:pt x="241284" y="1210897"/>
                  <a:pt x="245604" y="1206511"/>
                  <a:pt x="251004" y="1206511"/>
                </a:cubicBezTo>
                <a:close/>
                <a:moveTo>
                  <a:pt x="492223" y="1206507"/>
                </a:moveTo>
                <a:cubicBezTo>
                  <a:pt x="497559" y="1206507"/>
                  <a:pt x="501943" y="1210957"/>
                  <a:pt x="501943" y="1216295"/>
                </a:cubicBezTo>
                <a:cubicBezTo>
                  <a:pt x="501943" y="1221635"/>
                  <a:pt x="497623" y="1226021"/>
                  <a:pt x="492223" y="1226021"/>
                </a:cubicBezTo>
                <a:cubicBezTo>
                  <a:pt x="486823" y="1226021"/>
                  <a:pt x="482439" y="1221697"/>
                  <a:pt x="482439" y="1216295"/>
                </a:cubicBezTo>
                <a:cubicBezTo>
                  <a:pt x="482439" y="1210893"/>
                  <a:pt x="486823" y="1206507"/>
                  <a:pt x="492223" y="1206507"/>
                </a:cubicBezTo>
                <a:close/>
                <a:moveTo>
                  <a:pt x="733444" y="1206504"/>
                </a:moveTo>
                <a:cubicBezTo>
                  <a:pt x="738780" y="1206504"/>
                  <a:pt x="743164" y="1210954"/>
                  <a:pt x="743164" y="1216292"/>
                </a:cubicBezTo>
                <a:cubicBezTo>
                  <a:pt x="743164" y="1221631"/>
                  <a:pt x="738844" y="1226018"/>
                  <a:pt x="733444" y="1226018"/>
                </a:cubicBezTo>
                <a:cubicBezTo>
                  <a:pt x="728044" y="1226018"/>
                  <a:pt x="723660" y="1221694"/>
                  <a:pt x="723660" y="1216292"/>
                </a:cubicBezTo>
                <a:cubicBezTo>
                  <a:pt x="723660" y="1210890"/>
                  <a:pt x="728044" y="1206504"/>
                  <a:pt x="733444" y="1206504"/>
                </a:cubicBezTo>
                <a:close/>
                <a:moveTo>
                  <a:pt x="974664" y="1206501"/>
                </a:moveTo>
                <a:cubicBezTo>
                  <a:pt x="980064" y="1206501"/>
                  <a:pt x="984448" y="1210951"/>
                  <a:pt x="984448" y="1216288"/>
                </a:cubicBezTo>
                <a:cubicBezTo>
                  <a:pt x="984448" y="1221628"/>
                  <a:pt x="980001" y="1226014"/>
                  <a:pt x="974664" y="1226014"/>
                </a:cubicBezTo>
                <a:cubicBezTo>
                  <a:pt x="969328" y="1226014"/>
                  <a:pt x="964944" y="1221690"/>
                  <a:pt x="964944" y="1216288"/>
                </a:cubicBezTo>
                <a:cubicBezTo>
                  <a:pt x="964944" y="1210887"/>
                  <a:pt x="969264" y="1206501"/>
                  <a:pt x="974664" y="1206501"/>
                </a:cubicBezTo>
                <a:close/>
                <a:moveTo>
                  <a:pt x="1215884" y="1206497"/>
                </a:moveTo>
                <a:cubicBezTo>
                  <a:pt x="1221284" y="1206497"/>
                  <a:pt x="1225668" y="1210947"/>
                  <a:pt x="1225668" y="1216285"/>
                </a:cubicBezTo>
                <a:cubicBezTo>
                  <a:pt x="1225668" y="1221624"/>
                  <a:pt x="1221221" y="1226011"/>
                  <a:pt x="1215884" y="1226011"/>
                </a:cubicBezTo>
                <a:cubicBezTo>
                  <a:pt x="1210548" y="1226011"/>
                  <a:pt x="1206165" y="1221687"/>
                  <a:pt x="1206165" y="1216285"/>
                </a:cubicBezTo>
                <a:cubicBezTo>
                  <a:pt x="1206165" y="1210883"/>
                  <a:pt x="1210484" y="1206497"/>
                  <a:pt x="1215884" y="1206497"/>
                </a:cubicBezTo>
                <a:close/>
                <a:moveTo>
                  <a:pt x="1457106" y="1206494"/>
                </a:moveTo>
                <a:cubicBezTo>
                  <a:pt x="1462442" y="1206494"/>
                  <a:pt x="1466825" y="1210944"/>
                  <a:pt x="1466825" y="1216282"/>
                </a:cubicBezTo>
                <a:cubicBezTo>
                  <a:pt x="1466825" y="1221621"/>
                  <a:pt x="1462506" y="1226007"/>
                  <a:pt x="1457106" y="1226007"/>
                </a:cubicBezTo>
                <a:cubicBezTo>
                  <a:pt x="1451706" y="1226007"/>
                  <a:pt x="1447322" y="1221684"/>
                  <a:pt x="1447322" y="1216282"/>
                </a:cubicBezTo>
                <a:cubicBezTo>
                  <a:pt x="1447322" y="1210880"/>
                  <a:pt x="1451706" y="1206494"/>
                  <a:pt x="1457106" y="1206494"/>
                </a:cubicBezTo>
                <a:close/>
                <a:moveTo>
                  <a:pt x="1698330" y="1206491"/>
                </a:moveTo>
                <a:cubicBezTo>
                  <a:pt x="1703732" y="1206491"/>
                  <a:pt x="1708116" y="1210940"/>
                  <a:pt x="1708116" y="1216278"/>
                </a:cubicBezTo>
                <a:cubicBezTo>
                  <a:pt x="1708116" y="1221618"/>
                  <a:pt x="1703732" y="1226004"/>
                  <a:pt x="1698330" y="1226004"/>
                </a:cubicBezTo>
                <a:cubicBezTo>
                  <a:pt x="1692929" y="1226004"/>
                  <a:pt x="1688546" y="1221680"/>
                  <a:pt x="1688546" y="1216278"/>
                </a:cubicBezTo>
                <a:cubicBezTo>
                  <a:pt x="1688546" y="1210876"/>
                  <a:pt x="1692929" y="1206491"/>
                  <a:pt x="1698330" y="1206491"/>
                </a:cubicBezTo>
                <a:close/>
                <a:moveTo>
                  <a:pt x="1939580" y="1206487"/>
                </a:moveTo>
                <a:cubicBezTo>
                  <a:pt x="1944978" y="1206487"/>
                  <a:pt x="1949363" y="1210937"/>
                  <a:pt x="1949363" y="1216275"/>
                </a:cubicBezTo>
                <a:cubicBezTo>
                  <a:pt x="1949363" y="1221614"/>
                  <a:pt x="1944916" y="1226001"/>
                  <a:pt x="1939580" y="1226001"/>
                </a:cubicBezTo>
                <a:cubicBezTo>
                  <a:pt x="1934245" y="1226001"/>
                  <a:pt x="1929859" y="1221677"/>
                  <a:pt x="1929859" y="1216275"/>
                </a:cubicBezTo>
                <a:cubicBezTo>
                  <a:pt x="1929859" y="1210873"/>
                  <a:pt x="1934181" y="1206487"/>
                  <a:pt x="1939580" y="1206487"/>
                </a:cubicBezTo>
                <a:close/>
                <a:moveTo>
                  <a:pt x="2180788" y="1206484"/>
                </a:moveTo>
                <a:cubicBezTo>
                  <a:pt x="2186189" y="1206484"/>
                  <a:pt x="2190577" y="1210934"/>
                  <a:pt x="2190577" y="1216272"/>
                </a:cubicBezTo>
                <a:cubicBezTo>
                  <a:pt x="2190577" y="1221611"/>
                  <a:pt x="2186136" y="1225997"/>
                  <a:pt x="2180788" y="1225997"/>
                </a:cubicBezTo>
                <a:cubicBezTo>
                  <a:pt x="2175475" y="1225997"/>
                  <a:pt x="2171083" y="1221674"/>
                  <a:pt x="2171083" y="1216272"/>
                </a:cubicBezTo>
                <a:cubicBezTo>
                  <a:pt x="2171083" y="1210870"/>
                  <a:pt x="2175412" y="1206484"/>
                  <a:pt x="2180788" y="1206484"/>
                </a:cubicBezTo>
                <a:close/>
                <a:moveTo>
                  <a:pt x="2422035" y="1206481"/>
                </a:moveTo>
                <a:cubicBezTo>
                  <a:pt x="2427370" y="1206481"/>
                  <a:pt x="2431752" y="1210930"/>
                  <a:pt x="2431752" y="1216268"/>
                </a:cubicBezTo>
                <a:cubicBezTo>
                  <a:pt x="2431752" y="1221607"/>
                  <a:pt x="2427434" y="1225994"/>
                  <a:pt x="2422035" y="1225994"/>
                </a:cubicBezTo>
                <a:cubicBezTo>
                  <a:pt x="2416638" y="1225994"/>
                  <a:pt x="2412256" y="1221670"/>
                  <a:pt x="2412256" y="1216268"/>
                </a:cubicBezTo>
                <a:cubicBezTo>
                  <a:pt x="2412256" y="1210866"/>
                  <a:pt x="2416638" y="1206481"/>
                  <a:pt x="2422035" y="1206481"/>
                </a:cubicBezTo>
                <a:close/>
                <a:moveTo>
                  <a:pt x="2663275" y="1206477"/>
                </a:moveTo>
                <a:cubicBezTo>
                  <a:pt x="2668609" y="1206477"/>
                  <a:pt x="2672996" y="1210927"/>
                  <a:pt x="2672996" y="1216265"/>
                </a:cubicBezTo>
                <a:cubicBezTo>
                  <a:pt x="2672996" y="1221604"/>
                  <a:pt x="2668674" y="1225990"/>
                  <a:pt x="2663275" y="1225990"/>
                </a:cubicBezTo>
                <a:cubicBezTo>
                  <a:pt x="2657874" y="1225990"/>
                  <a:pt x="2653490" y="1221667"/>
                  <a:pt x="2653490" y="1216265"/>
                </a:cubicBezTo>
                <a:cubicBezTo>
                  <a:pt x="2653490" y="1210863"/>
                  <a:pt x="2657874" y="1206477"/>
                  <a:pt x="2663275" y="1206477"/>
                </a:cubicBezTo>
                <a:close/>
                <a:moveTo>
                  <a:pt x="2904570" y="1206474"/>
                </a:moveTo>
                <a:cubicBezTo>
                  <a:pt x="2909970" y="1206474"/>
                  <a:pt x="2914353" y="1210924"/>
                  <a:pt x="2914353" y="1216261"/>
                </a:cubicBezTo>
                <a:cubicBezTo>
                  <a:pt x="2914353" y="1221601"/>
                  <a:pt x="2909970" y="1225987"/>
                  <a:pt x="2904570" y="1225987"/>
                </a:cubicBezTo>
                <a:cubicBezTo>
                  <a:pt x="2899172" y="1225987"/>
                  <a:pt x="2894789" y="1221663"/>
                  <a:pt x="2894789" y="1216261"/>
                </a:cubicBezTo>
                <a:cubicBezTo>
                  <a:pt x="2894789" y="1210860"/>
                  <a:pt x="2899172" y="1206474"/>
                  <a:pt x="2904570" y="1206474"/>
                </a:cubicBezTo>
                <a:close/>
                <a:moveTo>
                  <a:pt x="3145749" y="1206470"/>
                </a:moveTo>
                <a:cubicBezTo>
                  <a:pt x="3151148" y="1206470"/>
                  <a:pt x="3155531" y="1210920"/>
                  <a:pt x="3155531" y="1216258"/>
                </a:cubicBezTo>
                <a:cubicBezTo>
                  <a:pt x="3155531" y="1221597"/>
                  <a:pt x="3151085" y="1225984"/>
                  <a:pt x="3145749" y="1225984"/>
                </a:cubicBezTo>
                <a:cubicBezTo>
                  <a:pt x="3140414" y="1225984"/>
                  <a:pt x="3136031" y="1221660"/>
                  <a:pt x="3136031" y="1216258"/>
                </a:cubicBezTo>
                <a:cubicBezTo>
                  <a:pt x="3136031" y="1210856"/>
                  <a:pt x="3140350" y="1206470"/>
                  <a:pt x="3145749" y="1206470"/>
                </a:cubicBezTo>
                <a:close/>
                <a:moveTo>
                  <a:pt x="3386957" y="1206467"/>
                </a:moveTo>
                <a:cubicBezTo>
                  <a:pt x="3392358" y="1206467"/>
                  <a:pt x="3396743" y="1210917"/>
                  <a:pt x="3396743" y="1216255"/>
                </a:cubicBezTo>
                <a:cubicBezTo>
                  <a:pt x="3396743" y="1221594"/>
                  <a:pt x="3392294" y="1225980"/>
                  <a:pt x="3386957" y="1225980"/>
                </a:cubicBezTo>
                <a:cubicBezTo>
                  <a:pt x="3381620" y="1225980"/>
                  <a:pt x="3377235" y="1221657"/>
                  <a:pt x="3377235" y="1216255"/>
                </a:cubicBezTo>
                <a:cubicBezTo>
                  <a:pt x="3377235" y="1210853"/>
                  <a:pt x="3381555" y="1206467"/>
                  <a:pt x="3386957" y="1206467"/>
                </a:cubicBezTo>
                <a:close/>
                <a:moveTo>
                  <a:pt x="3628211" y="1206464"/>
                </a:moveTo>
                <a:cubicBezTo>
                  <a:pt x="3633528" y="1206464"/>
                  <a:pt x="3637936" y="1210914"/>
                  <a:pt x="3637936" y="1216251"/>
                </a:cubicBezTo>
                <a:cubicBezTo>
                  <a:pt x="3637936" y="1221591"/>
                  <a:pt x="3633592" y="1225977"/>
                  <a:pt x="3628211" y="1225977"/>
                </a:cubicBezTo>
                <a:cubicBezTo>
                  <a:pt x="3622813" y="1225977"/>
                  <a:pt x="3618429" y="1221653"/>
                  <a:pt x="3618429" y="1216251"/>
                </a:cubicBezTo>
                <a:cubicBezTo>
                  <a:pt x="3618429" y="1210850"/>
                  <a:pt x="3622813" y="1206464"/>
                  <a:pt x="3628211" y="1206464"/>
                </a:cubicBezTo>
                <a:close/>
                <a:moveTo>
                  <a:pt x="3869430" y="1206460"/>
                </a:moveTo>
                <a:cubicBezTo>
                  <a:pt x="3874761" y="1206460"/>
                  <a:pt x="3879147" y="1210910"/>
                  <a:pt x="3879147" y="1216248"/>
                </a:cubicBezTo>
                <a:cubicBezTo>
                  <a:pt x="3879147" y="1221587"/>
                  <a:pt x="3874826" y="1225973"/>
                  <a:pt x="3869430" y="1225973"/>
                </a:cubicBezTo>
                <a:cubicBezTo>
                  <a:pt x="3864029" y="1225973"/>
                  <a:pt x="3859646" y="1221650"/>
                  <a:pt x="3859646" y="1216248"/>
                </a:cubicBezTo>
                <a:cubicBezTo>
                  <a:pt x="3859646" y="1210846"/>
                  <a:pt x="3864029" y="1206460"/>
                  <a:pt x="3869430" y="1206460"/>
                </a:cubicBezTo>
                <a:close/>
                <a:moveTo>
                  <a:pt x="4110581" y="1206457"/>
                </a:moveTo>
                <a:cubicBezTo>
                  <a:pt x="4115984" y="1206457"/>
                  <a:pt x="4120362" y="1210907"/>
                  <a:pt x="4120362" y="1216245"/>
                </a:cubicBezTo>
                <a:cubicBezTo>
                  <a:pt x="4120362" y="1221584"/>
                  <a:pt x="4115984" y="1225970"/>
                  <a:pt x="4110581" y="1225970"/>
                </a:cubicBezTo>
                <a:cubicBezTo>
                  <a:pt x="4105180" y="1225970"/>
                  <a:pt x="4100797" y="1221647"/>
                  <a:pt x="4100797" y="1216245"/>
                </a:cubicBezTo>
                <a:cubicBezTo>
                  <a:pt x="4100797" y="1210843"/>
                  <a:pt x="4105180" y="1206457"/>
                  <a:pt x="4110581" y="1206457"/>
                </a:cubicBezTo>
                <a:close/>
                <a:moveTo>
                  <a:pt x="4351806" y="1206454"/>
                </a:moveTo>
                <a:cubicBezTo>
                  <a:pt x="4357195" y="1206454"/>
                  <a:pt x="4361580" y="1210903"/>
                  <a:pt x="4361580" y="1216241"/>
                </a:cubicBezTo>
                <a:cubicBezTo>
                  <a:pt x="4361580" y="1221581"/>
                  <a:pt x="4357195" y="1225966"/>
                  <a:pt x="4351806" y="1225966"/>
                </a:cubicBezTo>
                <a:cubicBezTo>
                  <a:pt x="4346397" y="1225966"/>
                  <a:pt x="4342006" y="1221643"/>
                  <a:pt x="4342006" y="1216241"/>
                </a:cubicBezTo>
                <a:cubicBezTo>
                  <a:pt x="4342006" y="1210839"/>
                  <a:pt x="4346397" y="1206454"/>
                  <a:pt x="4351806" y="1206454"/>
                </a:cubicBezTo>
                <a:close/>
                <a:moveTo>
                  <a:pt x="4593017" y="1206450"/>
                </a:moveTo>
                <a:cubicBezTo>
                  <a:pt x="4598413" y="1206450"/>
                  <a:pt x="4602795" y="1210900"/>
                  <a:pt x="4602795" y="1216238"/>
                </a:cubicBezTo>
                <a:cubicBezTo>
                  <a:pt x="4602795" y="1221577"/>
                  <a:pt x="4598350" y="1225963"/>
                  <a:pt x="4593017" y="1225963"/>
                </a:cubicBezTo>
                <a:cubicBezTo>
                  <a:pt x="4587686" y="1225963"/>
                  <a:pt x="4583304" y="1221640"/>
                  <a:pt x="4583304" y="1216238"/>
                </a:cubicBezTo>
                <a:cubicBezTo>
                  <a:pt x="4583304" y="1210836"/>
                  <a:pt x="4587622" y="1206450"/>
                  <a:pt x="4593017" y="1206450"/>
                </a:cubicBezTo>
                <a:close/>
                <a:moveTo>
                  <a:pt x="4834252" y="1206447"/>
                </a:moveTo>
                <a:cubicBezTo>
                  <a:pt x="4839658" y="1206447"/>
                  <a:pt x="4844038" y="1210897"/>
                  <a:pt x="4844038" y="1216235"/>
                </a:cubicBezTo>
                <a:cubicBezTo>
                  <a:pt x="4844038" y="1221574"/>
                  <a:pt x="4839595" y="1225959"/>
                  <a:pt x="4834252" y="1225959"/>
                </a:cubicBezTo>
                <a:cubicBezTo>
                  <a:pt x="4828915" y="1225959"/>
                  <a:pt x="4824532" y="1221637"/>
                  <a:pt x="4824532" y="1216235"/>
                </a:cubicBezTo>
                <a:cubicBezTo>
                  <a:pt x="4824532" y="1210833"/>
                  <a:pt x="4828851" y="1206447"/>
                  <a:pt x="4834252" y="1206447"/>
                </a:cubicBezTo>
                <a:close/>
                <a:moveTo>
                  <a:pt x="5075485" y="1206443"/>
                </a:moveTo>
                <a:cubicBezTo>
                  <a:pt x="5080819" y="1206443"/>
                  <a:pt x="5085201" y="1210893"/>
                  <a:pt x="5085201" y="1216231"/>
                </a:cubicBezTo>
                <a:cubicBezTo>
                  <a:pt x="5085201" y="1221570"/>
                  <a:pt x="5080883" y="1225956"/>
                  <a:pt x="5075485" y="1225956"/>
                </a:cubicBezTo>
                <a:cubicBezTo>
                  <a:pt x="5070086" y="1225956"/>
                  <a:pt x="5065704" y="1221633"/>
                  <a:pt x="5065704" y="1216231"/>
                </a:cubicBezTo>
                <a:cubicBezTo>
                  <a:pt x="5065704" y="1210829"/>
                  <a:pt x="5070086" y="1206443"/>
                  <a:pt x="5075485" y="1206443"/>
                </a:cubicBezTo>
                <a:close/>
                <a:moveTo>
                  <a:pt x="5316710" y="1206440"/>
                </a:moveTo>
                <a:cubicBezTo>
                  <a:pt x="5322044" y="1206440"/>
                  <a:pt x="5326429" y="1210890"/>
                  <a:pt x="5326429" y="1216228"/>
                </a:cubicBezTo>
                <a:cubicBezTo>
                  <a:pt x="5326429" y="1221567"/>
                  <a:pt x="5322105" y="1225953"/>
                  <a:pt x="5316710" y="1225953"/>
                </a:cubicBezTo>
                <a:cubicBezTo>
                  <a:pt x="5311314" y="1225953"/>
                  <a:pt x="5306924" y="1221630"/>
                  <a:pt x="5306924" y="1216228"/>
                </a:cubicBezTo>
                <a:cubicBezTo>
                  <a:pt x="5306924" y="1210826"/>
                  <a:pt x="5311314" y="1206440"/>
                  <a:pt x="5316710" y="1206440"/>
                </a:cubicBezTo>
                <a:close/>
                <a:moveTo>
                  <a:pt x="5557991" y="1206437"/>
                </a:moveTo>
                <a:cubicBezTo>
                  <a:pt x="5563391" y="1206437"/>
                  <a:pt x="5567774" y="1210887"/>
                  <a:pt x="5567774" y="1216224"/>
                </a:cubicBezTo>
                <a:cubicBezTo>
                  <a:pt x="5567774" y="1221564"/>
                  <a:pt x="5563391" y="1225949"/>
                  <a:pt x="5557991" y="1225949"/>
                </a:cubicBezTo>
                <a:cubicBezTo>
                  <a:pt x="5552592" y="1225949"/>
                  <a:pt x="5548208" y="1221626"/>
                  <a:pt x="5548208" y="1216224"/>
                </a:cubicBezTo>
                <a:cubicBezTo>
                  <a:pt x="5548208" y="1210822"/>
                  <a:pt x="5552592" y="1206437"/>
                  <a:pt x="5557991" y="1206437"/>
                </a:cubicBezTo>
                <a:close/>
                <a:moveTo>
                  <a:pt x="5799205" y="1206434"/>
                </a:moveTo>
                <a:cubicBezTo>
                  <a:pt x="5804606" y="1206434"/>
                  <a:pt x="5808989" y="1210883"/>
                  <a:pt x="5808989" y="1216221"/>
                </a:cubicBezTo>
                <a:cubicBezTo>
                  <a:pt x="5808989" y="1221560"/>
                  <a:pt x="5804542" y="1225946"/>
                  <a:pt x="5799205" y="1225946"/>
                </a:cubicBezTo>
                <a:cubicBezTo>
                  <a:pt x="5793870" y="1225946"/>
                  <a:pt x="5789486" y="1221623"/>
                  <a:pt x="5789486" y="1216221"/>
                </a:cubicBezTo>
                <a:cubicBezTo>
                  <a:pt x="5789486" y="1210819"/>
                  <a:pt x="5793806" y="1206434"/>
                  <a:pt x="5799205" y="1206434"/>
                </a:cubicBezTo>
                <a:close/>
                <a:moveTo>
                  <a:pt x="6040432" y="1206430"/>
                </a:moveTo>
                <a:cubicBezTo>
                  <a:pt x="6045832" y="1206430"/>
                  <a:pt x="6050216" y="1210880"/>
                  <a:pt x="6050216" y="1216218"/>
                </a:cubicBezTo>
                <a:cubicBezTo>
                  <a:pt x="6050216" y="1221557"/>
                  <a:pt x="6045769" y="1225942"/>
                  <a:pt x="6040432" y="1225942"/>
                </a:cubicBezTo>
                <a:cubicBezTo>
                  <a:pt x="6035095" y="1225942"/>
                  <a:pt x="6030712" y="1221620"/>
                  <a:pt x="6030712" y="1216218"/>
                </a:cubicBezTo>
                <a:cubicBezTo>
                  <a:pt x="6030712" y="1210816"/>
                  <a:pt x="6035032" y="1206430"/>
                  <a:pt x="6040432" y="1206430"/>
                </a:cubicBezTo>
                <a:close/>
                <a:moveTo>
                  <a:pt x="6281661" y="1206427"/>
                </a:moveTo>
                <a:cubicBezTo>
                  <a:pt x="6286997" y="1206427"/>
                  <a:pt x="6291381" y="1210876"/>
                  <a:pt x="6291381" y="1216214"/>
                </a:cubicBezTo>
                <a:cubicBezTo>
                  <a:pt x="6291381" y="1221554"/>
                  <a:pt x="6287061" y="1225939"/>
                  <a:pt x="6281661" y="1225939"/>
                </a:cubicBezTo>
                <a:cubicBezTo>
                  <a:pt x="6276261" y="1225939"/>
                  <a:pt x="6271877" y="1221616"/>
                  <a:pt x="6271877" y="1216214"/>
                </a:cubicBezTo>
                <a:cubicBezTo>
                  <a:pt x="6271877" y="1210813"/>
                  <a:pt x="6276261" y="1206427"/>
                  <a:pt x="6281661" y="1206427"/>
                </a:cubicBezTo>
                <a:close/>
                <a:moveTo>
                  <a:pt x="6522889" y="1206424"/>
                </a:moveTo>
                <a:cubicBezTo>
                  <a:pt x="6528225" y="1206424"/>
                  <a:pt x="6532610" y="1210873"/>
                  <a:pt x="6532610" y="1216211"/>
                </a:cubicBezTo>
                <a:cubicBezTo>
                  <a:pt x="6532610" y="1221550"/>
                  <a:pt x="6528289" y="1225936"/>
                  <a:pt x="6522889" y="1225936"/>
                </a:cubicBezTo>
                <a:cubicBezTo>
                  <a:pt x="6517489" y="1225936"/>
                  <a:pt x="6513105" y="1221613"/>
                  <a:pt x="6513105" y="1216211"/>
                </a:cubicBezTo>
                <a:cubicBezTo>
                  <a:pt x="6513105" y="1210809"/>
                  <a:pt x="6517489" y="1206424"/>
                  <a:pt x="6522889" y="1206424"/>
                </a:cubicBezTo>
                <a:close/>
                <a:moveTo>
                  <a:pt x="6764118" y="1206420"/>
                </a:moveTo>
                <a:cubicBezTo>
                  <a:pt x="6769518" y="1206420"/>
                  <a:pt x="6773902" y="1210870"/>
                  <a:pt x="6773902" y="1216208"/>
                </a:cubicBezTo>
                <a:cubicBezTo>
                  <a:pt x="6773902" y="1221547"/>
                  <a:pt x="6769518" y="1225932"/>
                  <a:pt x="6764118" y="1225932"/>
                </a:cubicBezTo>
                <a:cubicBezTo>
                  <a:pt x="6758718" y="1225932"/>
                  <a:pt x="6754335" y="1221610"/>
                  <a:pt x="6754335" y="1216208"/>
                </a:cubicBezTo>
                <a:cubicBezTo>
                  <a:pt x="6754335" y="1210806"/>
                  <a:pt x="6758718" y="1206420"/>
                  <a:pt x="6764118" y="1206420"/>
                </a:cubicBezTo>
                <a:close/>
                <a:moveTo>
                  <a:pt x="7005346" y="1206417"/>
                </a:moveTo>
                <a:cubicBezTo>
                  <a:pt x="7010746" y="1206417"/>
                  <a:pt x="7015130" y="1210866"/>
                  <a:pt x="7015130" y="1216204"/>
                </a:cubicBezTo>
                <a:cubicBezTo>
                  <a:pt x="7015130" y="1221543"/>
                  <a:pt x="7010683" y="1225929"/>
                  <a:pt x="7005346" y="1225929"/>
                </a:cubicBezTo>
                <a:cubicBezTo>
                  <a:pt x="7000009" y="1225929"/>
                  <a:pt x="6995626" y="1221606"/>
                  <a:pt x="6995626" y="1216204"/>
                </a:cubicBezTo>
                <a:cubicBezTo>
                  <a:pt x="6995626" y="1210802"/>
                  <a:pt x="6999946" y="1206417"/>
                  <a:pt x="7005346" y="1206417"/>
                </a:cubicBezTo>
                <a:close/>
                <a:moveTo>
                  <a:pt x="7246575" y="1206414"/>
                </a:moveTo>
                <a:cubicBezTo>
                  <a:pt x="7251975" y="1206414"/>
                  <a:pt x="7256359" y="1210863"/>
                  <a:pt x="7256359" y="1216201"/>
                </a:cubicBezTo>
                <a:cubicBezTo>
                  <a:pt x="7256359" y="1221540"/>
                  <a:pt x="7251912" y="1225925"/>
                  <a:pt x="7246575" y="1225925"/>
                </a:cubicBezTo>
                <a:cubicBezTo>
                  <a:pt x="7241238" y="1225925"/>
                  <a:pt x="7236855" y="1221603"/>
                  <a:pt x="7236855" y="1216201"/>
                </a:cubicBezTo>
                <a:cubicBezTo>
                  <a:pt x="7236855" y="1210799"/>
                  <a:pt x="7241175" y="1206414"/>
                  <a:pt x="7246575" y="1206414"/>
                </a:cubicBezTo>
                <a:close/>
                <a:moveTo>
                  <a:pt x="7487803" y="1206410"/>
                </a:moveTo>
                <a:cubicBezTo>
                  <a:pt x="7493139" y="1206410"/>
                  <a:pt x="7497524" y="1210860"/>
                  <a:pt x="7497524" y="1216198"/>
                </a:cubicBezTo>
                <a:cubicBezTo>
                  <a:pt x="7497524" y="1221537"/>
                  <a:pt x="7493203" y="1225922"/>
                  <a:pt x="7487803" y="1225922"/>
                </a:cubicBezTo>
                <a:cubicBezTo>
                  <a:pt x="7482403" y="1225922"/>
                  <a:pt x="7478019" y="1221600"/>
                  <a:pt x="7478019" y="1216198"/>
                </a:cubicBezTo>
                <a:cubicBezTo>
                  <a:pt x="7478019" y="1210796"/>
                  <a:pt x="7482403" y="1206410"/>
                  <a:pt x="7487803" y="1206410"/>
                </a:cubicBezTo>
                <a:close/>
                <a:moveTo>
                  <a:pt x="7729032" y="1206407"/>
                </a:moveTo>
                <a:cubicBezTo>
                  <a:pt x="7734369" y="1206407"/>
                  <a:pt x="7738753" y="1210856"/>
                  <a:pt x="7738753" y="1216194"/>
                </a:cubicBezTo>
                <a:cubicBezTo>
                  <a:pt x="7738753" y="1221533"/>
                  <a:pt x="7734432" y="1225918"/>
                  <a:pt x="7729032" y="1225918"/>
                </a:cubicBezTo>
                <a:cubicBezTo>
                  <a:pt x="7723632" y="1225918"/>
                  <a:pt x="7719249" y="1221596"/>
                  <a:pt x="7719249" y="1216194"/>
                </a:cubicBezTo>
                <a:cubicBezTo>
                  <a:pt x="7719249" y="1210792"/>
                  <a:pt x="7723632" y="1206407"/>
                  <a:pt x="7729032" y="1206407"/>
                </a:cubicBezTo>
                <a:close/>
                <a:moveTo>
                  <a:pt x="7970260" y="1206404"/>
                </a:moveTo>
                <a:cubicBezTo>
                  <a:pt x="7975661" y="1206404"/>
                  <a:pt x="7980044" y="1210853"/>
                  <a:pt x="7980044" y="1216191"/>
                </a:cubicBezTo>
                <a:cubicBezTo>
                  <a:pt x="7980044" y="1221530"/>
                  <a:pt x="7975661" y="1225915"/>
                  <a:pt x="7970260" y="1225915"/>
                </a:cubicBezTo>
                <a:cubicBezTo>
                  <a:pt x="7964860" y="1225915"/>
                  <a:pt x="7960477" y="1221593"/>
                  <a:pt x="7960477" y="1216191"/>
                </a:cubicBezTo>
                <a:cubicBezTo>
                  <a:pt x="7960477" y="1210789"/>
                  <a:pt x="7964860" y="1206404"/>
                  <a:pt x="7970260" y="1206404"/>
                </a:cubicBezTo>
                <a:close/>
                <a:moveTo>
                  <a:pt x="8211553" y="1206400"/>
                </a:moveTo>
                <a:cubicBezTo>
                  <a:pt x="8216889" y="1206400"/>
                  <a:pt x="8221273" y="1210850"/>
                  <a:pt x="8221273" y="1216187"/>
                </a:cubicBezTo>
                <a:cubicBezTo>
                  <a:pt x="8221273" y="1221527"/>
                  <a:pt x="8216953" y="1225912"/>
                  <a:pt x="8211553" y="1225912"/>
                </a:cubicBezTo>
                <a:cubicBezTo>
                  <a:pt x="8206152" y="1225912"/>
                  <a:pt x="8201769" y="1221589"/>
                  <a:pt x="8201769" y="1216187"/>
                </a:cubicBezTo>
                <a:cubicBezTo>
                  <a:pt x="8201769" y="1210785"/>
                  <a:pt x="8206152" y="1206400"/>
                  <a:pt x="8211553" y="1206400"/>
                </a:cubicBezTo>
                <a:close/>
                <a:moveTo>
                  <a:pt x="8452781" y="1206397"/>
                </a:moveTo>
                <a:cubicBezTo>
                  <a:pt x="8458181" y="1206397"/>
                  <a:pt x="8462566" y="1210846"/>
                  <a:pt x="8462566" y="1216184"/>
                </a:cubicBezTo>
                <a:cubicBezTo>
                  <a:pt x="8462566" y="1221523"/>
                  <a:pt x="8458118" y="1225908"/>
                  <a:pt x="8452781" y="1225908"/>
                </a:cubicBezTo>
                <a:cubicBezTo>
                  <a:pt x="8447445" y="1225908"/>
                  <a:pt x="8443061" y="1221586"/>
                  <a:pt x="8443061" y="1216184"/>
                </a:cubicBezTo>
                <a:cubicBezTo>
                  <a:pt x="8443061" y="1210782"/>
                  <a:pt x="8447381" y="1206397"/>
                  <a:pt x="8452781" y="1206397"/>
                </a:cubicBezTo>
                <a:close/>
                <a:moveTo>
                  <a:pt x="8694009" y="1206393"/>
                </a:moveTo>
                <a:cubicBezTo>
                  <a:pt x="8699346" y="1206393"/>
                  <a:pt x="8703730" y="1210843"/>
                  <a:pt x="8703730" y="1216181"/>
                </a:cubicBezTo>
                <a:cubicBezTo>
                  <a:pt x="8703730" y="1221520"/>
                  <a:pt x="8699346" y="1225905"/>
                  <a:pt x="8694009" y="1225905"/>
                </a:cubicBezTo>
                <a:cubicBezTo>
                  <a:pt x="8688673" y="1225905"/>
                  <a:pt x="8684289" y="1221583"/>
                  <a:pt x="8684289" y="1216181"/>
                </a:cubicBezTo>
                <a:cubicBezTo>
                  <a:pt x="8684289" y="1210779"/>
                  <a:pt x="8688609" y="1206393"/>
                  <a:pt x="8694009" y="1206393"/>
                </a:cubicBezTo>
                <a:close/>
                <a:moveTo>
                  <a:pt x="8935237" y="1206390"/>
                </a:moveTo>
                <a:cubicBezTo>
                  <a:pt x="8940574" y="1206390"/>
                  <a:pt x="8944958" y="1210839"/>
                  <a:pt x="8944958" y="1216177"/>
                </a:cubicBezTo>
                <a:cubicBezTo>
                  <a:pt x="8944958" y="1221517"/>
                  <a:pt x="8940638" y="1225902"/>
                  <a:pt x="8935237" y="1225902"/>
                </a:cubicBezTo>
                <a:cubicBezTo>
                  <a:pt x="8929837" y="1225902"/>
                  <a:pt x="8925454" y="1221579"/>
                  <a:pt x="8925454" y="1216177"/>
                </a:cubicBezTo>
                <a:cubicBezTo>
                  <a:pt x="8925454" y="1210775"/>
                  <a:pt x="8929837" y="1206390"/>
                  <a:pt x="8935237" y="1206390"/>
                </a:cubicBezTo>
                <a:close/>
                <a:moveTo>
                  <a:pt x="9176467" y="1206387"/>
                </a:moveTo>
                <a:cubicBezTo>
                  <a:pt x="9181803" y="1206387"/>
                  <a:pt x="9186187" y="1210836"/>
                  <a:pt x="9186187" y="1216174"/>
                </a:cubicBezTo>
                <a:cubicBezTo>
                  <a:pt x="9186187" y="1221513"/>
                  <a:pt x="9181867" y="1225898"/>
                  <a:pt x="9176467" y="1225898"/>
                </a:cubicBezTo>
                <a:cubicBezTo>
                  <a:pt x="9171066" y="1225898"/>
                  <a:pt x="9166683" y="1221576"/>
                  <a:pt x="9166683" y="1216174"/>
                </a:cubicBezTo>
                <a:cubicBezTo>
                  <a:pt x="9166683" y="1210772"/>
                  <a:pt x="9171066" y="1206387"/>
                  <a:pt x="9176467" y="1206387"/>
                </a:cubicBezTo>
                <a:close/>
                <a:moveTo>
                  <a:pt x="9417695" y="1206384"/>
                </a:moveTo>
                <a:cubicBezTo>
                  <a:pt x="9423031" y="1206384"/>
                  <a:pt x="9427416" y="1210833"/>
                  <a:pt x="9427416" y="1216171"/>
                </a:cubicBezTo>
                <a:cubicBezTo>
                  <a:pt x="9427416" y="1221510"/>
                  <a:pt x="9423095" y="1225895"/>
                  <a:pt x="9417695" y="1225895"/>
                </a:cubicBezTo>
                <a:cubicBezTo>
                  <a:pt x="9412295" y="1225895"/>
                  <a:pt x="9407911" y="1221573"/>
                  <a:pt x="9407911" y="1216171"/>
                </a:cubicBezTo>
                <a:cubicBezTo>
                  <a:pt x="9407911" y="1210769"/>
                  <a:pt x="9412295" y="1206384"/>
                  <a:pt x="9417695" y="1206384"/>
                </a:cubicBezTo>
                <a:close/>
                <a:moveTo>
                  <a:pt x="9649203" y="965270"/>
                </a:moveTo>
                <a:cubicBezTo>
                  <a:pt x="9654540" y="965270"/>
                  <a:pt x="9658923" y="969595"/>
                  <a:pt x="9658923" y="974997"/>
                </a:cubicBezTo>
                <a:cubicBezTo>
                  <a:pt x="9658923" y="980400"/>
                  <a:pt x="9654540" y="984785"/>
                  <a:pt x="9649203" y="984785"/>
                </a:cubicBezTo>
                <a:cubicBezTo>
                  <a:pt x="9643866" y="984785"/>
                  <a:pt x="9639483" y="980336"/>
                  <a:pt x="9639483" y="974997"/>
                </a:cubicBezTo>
                <a:cubicBezTo>
                  <a:pt x="9639483" y="969658"/>
                  <a:pt x="9643803" y="965270"/>
                  <a:pt x="9649203" y="965270"/>
                </a:cubicBezTo>
                <a:close/>
                <a:moveTo>
                  <a:pt x="9890432" y="965267"/>
                </a:moveTo>
                <a:cubicBezTo>
                  <a:pt x="9895768" y="965267"/>
                  <a:pt x="9900152" y="969592"/>
                  <a:pt x="9900152" y="974994"/>
                </a:cubicBezTo>
                <a:cubicBezTo>
                  <a:pt x="9900152" y="980397"/>
                  <a:pt x="9895832" y="984782"/>
                  <a:pt x="9890432" y="984782"/>
                </a:cubicBezTo>
                <a:cubicBezTo>
                  <a:pt x="9885031" y="984782"/>
                  <a:pt x="9880648" y="980333"/>
                  <a:pt x="9880648" y="974994"/>
                </a:cubicBezTo>
                <a:cubicBezTo>
                  <a:pt x="9880648" y="969655"/>
                  <a:pt x="9885031" y="965267"/>
                  <a:pt x="9890432" y="965267"/>
                </a:cubicBezTo>
                <a:close/>
                <a:moveTo>
                  <a:pt x="10131660" y="965264"/>
                </a:moveTo>
                <a:cubicBezTo>
                  <a:pt x="10137060" y="965264"/>
                  <a:pt x="10141444" y="969589"/>
                  <a:pt x="10141444" y="974991"/>
                </a:cubicBezTo>
                <a:cubicBezTo>
                  <a:pt x="10141444" y="980394"/>
                  <a:pt x="10136997" y="984779"/>
                  <a:pt x="10131660" y="984779"/>
                </a:cubicBezTo>
                <a:cubicBezTo>
                  <a:pt x="10126323" y="984779"/>
                  <a:pt x="10121940" y="980330"/>
                  <a:pt x="10121940" y="974991"/>
                </a:cubicBezTo>
                <a:cubicBezTo>
                  <a:pt x="10121940" y="969652"/>
                  <a:pt x="10126260" y="965264"/>
                  <a:pt x="10131660" y="965264"/>
                </a:cubicBezTo>
                <a:close/>
                <a:moveTo>
                  <a:pt x="10372888" y="965261"/>
                </a:moveTo>
                <a:cubicBezTo>
                  <a:pt x="10378288" y="965261"/>
                  <a:pt x="10382673" y="969586"/>
                  <a:pt x="10382673" y="974988"/>
                </a:cubicBezTo>
                <a:cubicBezTo>
                  <a:pt x="10382673" y="980392"/>
                  <a:pt x="10378225" y="984776"/>
                  <a:pt x="10372888" y="984776"/>
                </a:cubicBezTo>
                <a:cubicBezTo>
                  <a:pt x="10367552" y="984776"/>
                  <a:pt x="10363168" y="980327"/>
                  <a:pt x="10363168" y="974988"/>
                </a:cubicBezTo>
                <a:cubicBezTo>
                  <a:pt x="10363168" y="969649"/>
                  <a:pt x="10367488" y="965261"/>
                  <a:pt x="10372888" y="965261"/>
                </a:cubicBezTo>
                <a:close/>
                <a:moveTo>
                  <a:pt x="10614116" y="965258"/>
                </a:moveTo>
                <a:cubicBezTo>
                  <a:pt x="10619516" y="965258"/>
                  <a:pt x="10623901" y="969583"/>
                  <a:pt x="10623901" y="974986"/>
                </a:cubicBezTo>
                <a:cubicBezTo>
                  <a:pt x="10623901" y="980389"/>
                  <a:pt x="10619454" y="984773"/>
                  <a:pt x="10614116" y="984773"/>
                </a:cubicBezTo>
                <a:cubicBezTo>
                  <a:pt x="10608780" y="984773"/>
                  <a:pt x="10604396" y="980324"/>
                  <a:pt x="10604396" y="974986"/>
                </a:cubicBezTo>
                <a:cubicBezTo>
                  <a:pt x="10604396" y="969646"/>
                  <a:pt x="10608716" y="965258"/>
                  <a:pt x="10614116" y="965258"/>
                </a:cubicBezTo>
                <a:close/>
                <a:moveTo>
                  <a:pt x="10855345" y="965255"/>
                </a:moveTo>
                <a:cubicBezTo>
                  <a:pt x="10860682" y="965255"/>
                  <a:pt x="10865065" y="969580"/>
                  <a:pt x="10865065" y="974983"/>
                </a:cubicBezTo>
                <a:cubicBezTo>
                  <a:pt x="10865065" y="980386"/>
                  <a:pt x="10860682" y="984771"/>
                  <a:pt x="10855345" y="984771"/>
                </a:cubicBezTo>
                <a:cubicBezTo>
                  <a:pt x="10850008" y="984771"/>
                  <a:pt x="10845625" y="980322"/>
                  <a:pt x="10845625" y="974983"/>
                </a:cubicBezTo>
                <a:cubicBezTo>
                  <a:pt x="10845625" y="969643"/>
                  <a:pt x="10849945" y="965255"/>
                  <a:pt x="10855345" y="965255"/>
                </a:cubicBezTo>
                <a:close/>
                <a:moveTo>
                  <a:pt x="11096574" y="965252"/>
                </a:moveTo>
                <a:cubicBezTo>
                  <a:pt x="11101910" y="965252"/>
                  <a:pt x="11106294" y="969578"/>
                  <a:pt x="11106294" y="974980"/>
                </a:cubicBezTo>
                <a:cubicBezTo>
                  <a:pt x="11106294" y="980383"/>
                  <a:pt x="11101974" y="984768"/>
                  <a:pt x="11096574" y="984768"/>
                </a:cubicBezTo>
                <a:cubicBezTo>
                  <a:pt x="11091174" y="984768"/>
                  <a:pt x="11086790" y="980319"/>
                  <a:pt x="11086790" y="974980"/>
                </a:cubicBezTo>
                <a:cubicBezTo>
                  <a:pt x="11086790" y="969641"/>
                  <a:pt x="11091174" y="965252"/>
                  <a:pt x="11096574" y="965252"/>
                </a:cubicBezTo>
                <a:close/>
                <a:moveTo>
                  <a:pt x="11337802" y="965250"/>
                </a:moveTo>
                <a:cubicBezTo>
                  <a:pt x="11343202" y="965250"/>
                  <a:pt x="11347587" y="969575"/>
                  <a:pt x="11347587" y="974977"/>
                </a:cubicBezTo>
                <a:cubicBezTo>
                  <a:pt x="11347587" y="980380"/>
                  <a:pt x="11343139" y="984765"/>
                  <a:pt x="11337802" y="984765"/>
                </a:cubicBezTo>
                <a:cubicBezTo>
                  <a:pt x="11332466" y="984765"/>
                  <a:pt x="11328082" y="980316"/>
                  <a:pt x="11328082" y="974977"/>
                </a:cubicBezTo>
                <a:cubicBezTo>
                  <a:pt x="11328082" y="969638"/>
                  <a:pt x="11332402" y="965250"/>
                  <a:pt x="11337802" y="965250"/>
                </a:cubicBezTo>
                <a:close/>
                <a:moveTo>
                  <a:pt x="11579030" y="965247"/>
                </a:moveTo>
                <a:cubicBezTo>
                  <a:pt x="11584430" y="965247"/>
                  <a:pt x="11588815" y="969572"/>
                  <a:pt x="11588815" y="974974"/>
                </a:cubicBezTo>
                <a:cubicBezTo>
                  <a:pt x="11588815" y="980377"/>
                  <a:pt x="11584367" y="984762"/>
                  <a:pt x="11579030" y="984762"/>
                </a:cubicBezTo>
                <a:cubicBezTo>
                  <a:pt x="11573694" y="984762"/>
                  <a:pt x="11569310" y="980313"/>
                  <a:pt x="11569310" y="974974"/>
                </a:cubicBezTo>
                <a:cubicBezTo>
                  <a:pt x="11569310" y="969635"/>
                  <a:pt x="11573630" y="965247"/>
                  <a:pt x="11579030" y="965247"/>
                </a:cubicBezTo>
                <a:close/>
                <a:moveTo>
                  <a:pt x="11820259" y="965244"/>
                </a:moveTo>
                <a:cubicBezTo>
                  <a:pt x="11825659" y="965244"/>
                  <a:pt x="11830043" y="969569"/>
                  <a:pt x="11830043" y="974971"/>
                </a:cubicBezTo>
                <a:cubicBezTo>
                  <a:pt x="11830043" y="980374"/>
                  <a:pt x="11825596" y="984759"/>
                  <a:pt x="11820259" y="984759"/>
                </a:cubicBezTo>
                <a:cubicBezTo>
                  <a:pt x="11814922" y="984759"/>
                  <a:pt x="11810539" y="980310"/>
                  <a:pt x="11810539" y="974971"/>
                </a:cubicBezTo>
                <a:cubicBezTo>
                  <a:pt x="11810539" y="969632"/>
                  <a:pt x="11814859" y="965244"/>
                  <a:pt x="11820259" y="965244"/>
                </a:cubicBezTo>
                <a:close/>
                <a:moveTo>
                  <a:pt x="9720" y="965241"/>
                </a:moveTo>
                <a:cubicBezTo>
                  <a:pt x="15120" y="965241"/>
                  <a:pt x="19504" y="969566"/>
                  <a:pt x="19504" y="974968"/>
                </a:cubicBezTo>
                <a:cubicBezTo>
                  <a:pt x="19504" y="980371"/>
                  <a:pt x="15057" y="984756"/>
                  <a:pt x="9720" y="984756"/>
                </a:cubicBezTo>
                <a:cubicBezTo>
                  <a:pt x="4384" y="984756"/>
                  <a:pt x="1" y="980307"/>
                  <a:pt x="1" y="974968"/>
                </a:cubicBezTo>
                <a:cubicBezTo>
                  <a:pt x="1" y="969629"/>
                  <a:pt x="4320" y="965241"/>
                  <a:pt x="9720" y="965241"/>
                </a:cubicBezTo>
                <a:close/>
                <a:moveTo>
                  <a:pt x="251004" y="965238"/>
                </a:moveTo>
                <a:cubicBezTo>
                  <a:pt x="256404" y="965238"/>
                  <a:pt x="260788" y="969563"/>
                  <a:pt x="260788" y="974965"/>
                </a:cubicBezTo>
                <a:cubicBezTo>
                  <a:pt x="260788" y="980368"/>
                  <a:pt x="256341" y="984753"/>
                  <a:pt x="251004" y="984753"/>
                </a:cubicBezTo>
                <a:cubicBezTo>
                  <a:pt x="245668" y="984753"/>
                  <a:pt x="241284" y="980304"/>
                  <a:pt x="241284" y="974965"/>
                </a:cubicBezTo>
                <a:cubicBezTo>
                  <a:pt x="241284" y="969626"/>
                  <a:pt x="245604" y="965238"/>
                  <a:pt x="251004" y="965238"/>
                </a:cubicBezTo>
                <a:close/>
                <a:moveTo>
                  <a:pt x="492223" y="965235"/>
                </a:moveTo>
                <a:cubicBezTo>
                  <a:pt x="497559" y="965235"/>
                  <a:pt x="501943" y="969560"/>
                  <a:pt x="501943" y="974962"/>
                </a:cubicBezTo>
                <a:cubicBezTo>
                  <a:pt x="501943" y="980366"/>
                  <a:pt x="497623" y="984750"/>
                  <a:pt x="492223" y="984750"/>
                </a:cubicBezTo>
                <a:cubicBezTo>
                  <a:pt x="486823" y="984750"/>
                  <a:pt x="482439" y="980301"/>
                  <a:pt x="482439" y="974962"/>
                </a:cubicBezTo>
                <a:cubicBezTo>
                  <a:pt x="482439" y="969623"/>
                  <a:pt x="486823" y="965235"/>
                  <a:pt x="492223" y="965235"/>
                </a:cubicBezTo>
                <a:close/>
                <a:moveTo>
                  <a:pt x="733444" y="965233"/>
                </a:moveTo>
                <a:cubicBezTo>
                  <a:pt x="738780" y="965233"/>
                  <a:pt x="743164" y="969558"/>
                  <a:pt x="743164" y="974960"/>
                </a:cubicBezTo>
                <a:cubicBezTo>
                  <a:pt x="743164" y="980363"/>
                  <a:pt x="738844" y="984747"/>
                  <a:pt x="733444" y="984747"/>
                </a:cubicBezTo>
                <a:cubicBezTo>
                  <a:pt x="728044" y="984747"/>
                  <a:pt x="723660" y="980298"/>
                  <a:pt x="723660" y="974960"/>
                </a:cubicBezTo>
                <a:cubicBezTo>
                  <a:pt x="723660" y="969620"/>
                  <a:pt x="728044" y="965233"/>
                  <a:pt x="733444" y="965233"/>
                </a:cubicBezTo>
                <a:close/>
                <a:moveTo>
                  <a:pt x="974664" y="965230"/>
                </a:moveTo>
                <a:cubicBezTo>
                  <a:pt x="980064" y="965230"/>
                  <a:pt x="984448" y="969555"/>
                  <a:pt x="984448" y="974957"/>
                </a:cubicBezTo>
                <a:cubicBezTo>
                  <a:pt x="984448" y="980360"/>
                  <a:pt x="980001" y="984745"/>
                  <a:pt x="974664" y="984745"/>
                </a:cubicBezTo>
                <a:cubicBezTo>
                  <a:pt x="969328" y="984745"/>
                  <a:pt x="964944" y="980296"/>
                  <a:pt x="964944" y="974957"/>
                </a:cubicBezTo>
                <a:cubicBezTo>
                  <a:pt x="964944" y="969617"/>
                  <a:pt x="969264" y="965230"/>
                  <a:pt x="974664" y="965230"/>
                </a:cubicBezTo>
                <a:close/>
                <a:moveTo>
                  <a:pt x="1215884" y="965227"/>
                </a:moveTo>
                <a:cubicBezTo>
                  <a:pt x="1221284" y="965227"/>
                  <a:pt x="1225668" y="969552"/>
                  <a:pt x="1225668" y="974954"/>
                </a:cubicBezTo>
                <a:cubicBezTo>
                  <a:pt x="1225668" y="980357"/>
                  <a:pt x="1221221" y="984742"/>
                  <a:pt x="1215884" y="984742"/>
                </a:cubicBezTo>
                <a:cubicBezTo>
                  <a:pt x="1210548" y="984742"/>
                  <a:pt x="1206164" y="980293"/>
                  <a:pt x="1206164" y="974954"/>
                </a:cubicBezTo>
                <a:cubicBezTo>
                  <a:pt x="1206164" y="969615"/>
                  <a:pt x="1210484" y="965227"/>
                  <a:pt x="1215884" y="965227"/>
                </a:cubicBezTo>
                <a:close/>
                <a:moveTo>
                  <a:pt x="1457105" y="965224"/>
                </a:moveTo>
                <a:cubicBezTo>
                  <a:pt x="1462442" y="965224"/>
                  <a:pt x="1466825" y="969549"/>
                  <a:pt x="1466825" y="974951"/>
                </a:cubicBezTo>
                <a:cubicBezTo>
                  <a:pt x="1466825" y="980354"/>
                  <a:pt x="1462505" y="984739"/>
                  <a:pt x="1457105" y="984739"/>
                </a:cubicBezTo>
                <a:cubicBezTo>
                  <a:pt x="1451706" y="984739"/>
                  <a:pt x="1447322" y="980290"/>
                  <a:pt x="1447322" y="974951"/>
                </a:cubicBezTo>
                <a:cubicBezTo>
                  <a:pt x="1447322" y="969612"/>
                  <a:pt x="1451706" y="965224"/>
                  <a:pt x="1457105" y="965224"/>
                </a:cubicBezTo>
                <a:close/>
                <a:moveTo>
                  <a:pt x="1698330" y="965221"/>
                </a:moveTo>
                <a:cubicBezTo>
                  <a:pt x="1703732" y="965221"/>
                  <a:pt x="1708116" y="969546"/>
                  <a:pt x="1708116" y="974948"/>
                </a:cubicBezTo>
                <a:cubicBezTo>
                  <a:pt x="1708116" y="980351"/>
                  <a:pt x="1703732" y="984736"/>
                  <a:pt x="1698330" y="984736"/>
                </a:cubicBezTo>
                <a:cubicBezTo>
                  <a:pt x="1692929" y="984736"/>
                  <a:pt x="1688545" y="980287"/>
                  <a:pt x="1688545" y="974948"/>
                </a:cubicBezTo>
                <a:cubicBezTo>
                  <a:pt x="1688545" y="969609"/>
                  <a:pt x="1692929" y="965221"/>
                  <a:pt x="1698330" y="965221"/>
                </a:cubicBezTo>
                <a:close/>
                <a:moveTo>
                  <a:pt x="1939580" y="965219"/>
                </a:moveTo>
                <a:cubicBezTo>
                  <a:pt x="1944978" y="965219"/>
                  <a:pt x="1949363" y="969543"/>
                  <a:pt x="1949363" y="974945"/>
                </a:cubicBezTo>
                <a:cubicBezTo>
                  <a:pt x="1949363" y="980348"/>
                  <a:pt x="1944916" y="984733"/>
                  <a:pt x="1939580" y="984733"/>
                </a:cubicBezTo>
                <a:cubicBezTo>
                  <a:pt x="1934244" y="984733"/>
                  <a:pt x="1929859" y="980284"/>
                  <a:pt x="1929859" y="974945"/>
                </a:cubicBezTo>
                <a:cubicBezTo>
                  <a:pt x="1929859" y="969606"/>
                  <a:pt x="1934181" y="965219"/>
                  <a:pt x="1939580" y="965219"/>
                </a:cubicBezTo>
                <a:close/>
                <a:moveTo>
                  <a:pt x="2180788" y="965216"/>
                </a:moveTo>
                <a:cubicBezTo>
                  <a:pt x="2186189" y="965216"/>
                  <a:pt x="2190577" y="969540"/>
                  <a:pt x="2190577" y="974942"/>
                </a:cubicBezTo>
                <a:cubicBezTo>
                  <a:pt x="2190577" y="980345"/>
                  <a:pt x="2186136" y="984730"/>
                  <a:pt x="2180788" y="984730"/>
                </a:cubicBezTo>
                <a:cubicBezTo>
                  <a:pt x="2175475" y="984730"/>
                  <a:pt x="2171083" y="980281"/>
                  <a:pt x="2171083" y="974942"/>
                </a:cubicBezTo>
                <a:cubicBezTo>
                  <a:pt x="2171083" y="969603"/>
                  <a:pt x="2175412" y="965216"/>
                  <a:pt x="2180788" y="965216"/>
                </a:cubicBezTo>
                <a:close/>
                <a:moveTo>
                  <a:pt x="2422035" y="965213"/>
                </a:moveTo>
                <a:cubicBezTo>
                  <a:pt x="2427370" y="965213"/>
                  <a:pt x="2431752" y="969538"/>
                  <a:pt x="2431752" y="974940"/>
                </a:cubicBezTo>
                <a:cubicBezTo>
                  <a:pt x="2431752" y="980342"/>
                  <a:pt x="2427433" y="984727"/>
                  <a:pt x="2422035" y="984727"/>
                </a:cubicBezTo>
                <a:cubicBezTo>
                  <a:pt x="2416638" y="984727"/>
                  <a:pt x="2412255" y="980278"/>
                  <a:pt x="2412255" y="974940"/>
                </a:cubicBezTo>
                <a:cubicBezTo>
                  <a:pt x="2412255" y="969600"/>
                  <a:pt x="2416638" y="965213"/>
                  <a:pt x="2422035" y="965213"/>
                </a:cubicBezTo>
                <a:close/>
                <a:moveTo>
                  <a:pt x="2663272" y="965210"/>
                </a:moveTo>
                <a:cubicBezTo>
                  <a:pt x="2668609" y="965210"/>
                  <a:pt x="2672996" y="969535"/>
                  <a:pt x="2672996" y="974937"/>
                </a:cubicBezTo>
                <a:cubicBezTo>
                  <a:pt x="2672996" y="980339"/>
                  <a:pt x="2668674" y="984724"/>
                  <a:pt x="2663272" y="984724"/>
                </a:cubicBezTo>
                <a:cubicBezTo>
                  <a:pt x="2657874" y="984724"/>
                  <a:pt x="2653490" y="980275"/>
                  <a:pt x="2653490" y="974937"/>
                </a:cubicBezTo>
                <a:cubicBezTo>
                  <a:pt x="2653490" y="969597"/>
                  <a:pt x="2657874" y="965210"/>
                  <a:pt x="2663272" y="965210"/>
                </a:cubicBezTo>
                <a:close/>
                <a:moveTo>
                  <a:pt x="2904570" y="965208"/>
                </a:moveTo>
                <a:cubicBezTo>
                  <a:pt x="2909970" y="965208"/>
                  <a:pt x="2914353" y="969532"/>
                  <a:pt x="2914353" y="974934"/>
                </a:cubicBezTo>
                <a:cubicBezTo>
                  <a:pt x="2914353" y="980337"/>
                  <a:pt x="2909970" y="984721"/>
                  <a:pt x="2904570" y="984721"/>
                </a:cubicBezTo>
                <a:cubicBezTo>
                  <a:pt x="2899172" y="984721"/>
                  <a:pt x="2894789" y="980272"/>
                  <a:pt x="2894789" y="974934"/>
                </a:cubicBezTo>
                <a:cubicBezTo>
                  <a:pt x="2894789" y="969595"/>
                  <a:pt x="2899172" y="965208"/>
                  <a:pt x="2904570" y="965208"/>
                </a:cubicBezTo>
                <a:close/>
                <a:moveTo>
                  <a:pt x="3145749" y="965205"/>
                </a:moveTo>
                <a:cubicBezTo>
                  <a:pt x="3151148" y="965205"/>
                  <a:pt x="3155531" y="969529"/>
                  <a:pt x="3155531" y="974931"/>
                </a:cubicBezTo>
                <a:cubicBezTo>
                  <a:pt x="3155531" y="980334"/>
                  <a:pt x="3151085" y="984719"/>
                  <a:pt x="3145749" y="984719"/>
                </a:cubicBezTo>
                <a:cubicBezTo>
                  <a:pt x="3140414" y="984719"/>
                  <a:pt x="3136031" y="980270"/>
                  <a:pt x="3136031" y="974931"/>
                </a:cubicBezTo>
                <a:cubicBezTo>
                  <a:pt x="3136031" y="969592"/>
                  <a:pt x="3140350" y="965205"/>
                  <a:pt x="3145749" y="965205"/>
                </a:cubicBezTo>
                <a:close/>
                <a:moveTo>
                  <a:pt x="3386957" y="965202"/>
                </a:moveTo>
                <a:cubicBezTo>
                  <a:pt x="3392358" y="965202"/>
                  <a:pt x="3396743" y="969526"/>
                  <a:pt x="3396743" y="974928"/>
                </a:cubicBezTo>
                <a:cubicBezTo>
                  <a:pt x="3396743" y="980331"/>
                  <a:pt x="3392294" y="984716"/>
                  <a:pt x="3386957" y="984716"/>
                </a:cubicBezTo>
                <a:cubicBezTo>
                  <a:pt x="3381620" y="984716"/>
                  <a:pt x="3377235" y="980267"/>
                  <a:pt x="3377235" y="974928"/>
                </a:cubicBezTo>
                <a:cubicBezTo>
                  <a:pt x="3377235" y="969589"/>
                  <a:pt x="3381555" y="965202"/>
                  <a:pt x="3386957" y="965202"/>
                </a:cubicBezTo>
                <a:close/>
                <a:moveTo>
                  <a:pt x="3628211" y="965199"/>
                </a:moveTo>
                <a:cubicBezTo>
                  <a:pt x="3633528" y="965199"/>
                  <a:pt x="3637930" y="969523"/>
                  <a:pt x="3637930" y="974925"/>
                </a:cubicBezTo>
                <a:cubicBezTo>
                  <a:pt x="3637930" y="980328"/>
                  <a:pt x="3633592" y="984713"/>
                  <a:pt x="3628211" y="984713"/>
                </a:cubicBezTo>
                <a:cubicBezTo>
                  <a:pt x="3622813" y="984713"/>
                  <a:pt x="3618429" y="980264"/>
                  <a:pt x="3618429" y="974925"/>
                </a:cubicBezTo>
                <a:cubicBezTo>
                  <a:pt x="3618429" y="969586"/>
                  <a:pt x="3622813" y="965199"/>
                  <a:pt x="3628211" y="965199"/>
                </a:cubicBezTo>
                <a:close/>
                <a:moveTo>
                  <a:pt x="3869430" y="965197"/>
                </a:moveTo>
                <a:cubicBezTo>
                  <a:pt x="3874761" y="965197"/>
                  <a:pt x="3879147" y="969520"/>
                  <a:pt x="3879147" y="974923"/>
                </a:cubicBezTo>
                <a:cubicBezTo>
                  <a:pt x="3879147" y="980325"/>
                  <a:pt x="3874826" y="984710"/>
                  <a:pt x="3869430" y="984710"/>
                </a:cubicBezTo>
                <a:cubicBezTo>
                  <a:pt x="3864029" y="984710"/>
                  <a:pt x="3859645" y="980261"/>
                  <a:pt x="3859645" y="974923"/>
                </a:cubicBezTo>
                <a:cubicBezTo>
                  <a:pt x="3859645" y="969583"/>
                  <a:pt x="3864029" y="965197"/>
                  <a:pt x="3869430" y="965197"/>
                </a:cubicBezTo>
                <a:close/>
                <a:moveTo>
                  <a:pt x="4110581" y="965194"/>
                </a:moveTo>
                <a:cubicBezTo>
                  <a:pt x="4115984" y="965194"/>
                  <a:pt x="4120362" y="969518"/>
                  <a:pt x="4120362" y="974920"/>
                </a:cubicBezTo>
                <a:cubicBezTo>
                  <a:pt x="4120362" y="980322"/>
                  <a:pt x="4115984" y="984707"/>
                  <a:pt x="4110581" y="984707"/>
                </a:cubicBezTo>
                <a:cubicBezTo>
                  <a:pt x="4105180" y="984707"/>
                  <a:pt x="4100797" y="980258"/>
                  <a:pt x="4100797" y="974920"/>
                </a:cubicBezTo>
                <a:cubicBezTo>
                  <a:pt x="4100797" y="969580"/>
                  <a:pt x="4105180" y="965194"/>
                  <a:pt x="4110581" y="965194"/>
                </a:cubicBezTo>
                <a:close/>
                <a:moveTo>
                  <a:pt x="4351806" y="965191"/>
                </a:moveTo>
                <a:cubicBezTo>
                  <a:pt x="4357195" y="965191"/>
                  <a:pt x="4361580" y="969515"/>
                  <a:pt x="4361580" y="974917"/>
                </a:cubicBezTo>
                <a:cubicBezTo>
                  <a:pt x="4361580" y="980319"/>
                  <a:pt x="4357195" y="984704"/>
                  <a:pt x="4351806" y="984704"/>
                </a:cubicBezTo>
                <a:cubicBezTo>
                  <a:pt x="4346397" y="984704"/>
                  <a:pt x="4342006" y="980255"/>
                  <a:pt x="4342006" y="974917"/>
                </a:cubicBezTo>
                <a:cubicBezTo>
                  <a:pt x="4342006" y="969578"/>
                  <a:pt x="4346397" y="965191"/>
                  <a:pt x="4351806" y="965191"/>
                </a:cubicBezTo>
                <a:close/>
                <a:moveTo>
                  <a:pt x="4593017" y="965189"/>
                </a:moveTo>
                <a:cubicBezTo>
                  <a:pt x="4598413" y="965189"/>
                  <a:pt x="4602795" y="969512"/>
                  <a:pt x="4602795" y="974914"/>
                </a:cubicBezTo>
                <a:cubicBezTo>
                  <a:pt x="4602795" y="980316"/>
                  <a:pt x="4598350" y="984701"/>
                  <a:pt x="4593017" y="984701"/>
                </a:cubicBezTo>
                <a:cubicBezTo>
                  <a:pt x="4587686" y="984701"/>
                  <a:pt x="4583304" y="980252"/>
                  <a:pt x="4583304" y="974914"/>
                </a:cubicBezTo>
                <a:cubicBezTo>
                  <a:pt x="4583304" y="969575"/>
                  <a:pt x="4587622" y="965189"/>
                  <a:pt x="4593017" y="965189"/>
                </a:cubicBezTo>
                <a:close/>
                <a:moveTo>
                  <a:pt x="4834252" y="965186"/>
                </a:moveTo>
                <a:cubicBezTo>
                  <a:pt x="4839658" y="965186"/>
                  <a:pt x="4844038" y="969509"/>
                  <a:pt x="4844038" y="974911"/>
                </a:cubicBezTo>
                <a:cubicBezTo>
                  <a:pt x="4844038" y="980313"/>
                  <a:pt x="4839595" y="984698"/>
                  <a:pt x="4834252" y="984698"/>
                </a:cubicBezTo>
                <a:cubicBezTo>
                  <a:pt x="4828915" y="984698"/>
                  <a:pt x="4824532" y="980249"/>
                  <a:pt x="4824532" y="974911"/>
                </a:cubicBezTo>
                <a:cubicBezTo>
                  <a:pt x="4824532" y="969572"/>
                  <a:pt x="4828851" y="965186"/>
                  <a:pt x="4834252" y="965186"/>
                </a:cubicBezTo>
                <a:close/>
                <a:moveTo>
                  <a:pt x="5075485" y="965183"/>
                </a:moveTo>
                <a:cubicBezTo>
                  <a:pt x="5080819" y="965183"/>
                  <a:pt x="5085201" y="969506"/>
                  <a:pt x="5085201" y="974908"/>
                </a:cubicBezTo>
                <a:cubicBezTo>
                  <a:pt x="5085201" y="980311"/>
                  <a:pt x="5080883" y="984695"/>
                  <a:pt x="5075485" y="984695"/>
                </a:cubicBezTo>
                <a:cubicBezTo>
                  <a:pt x="5070086" y="984695"/>
                  <a:pt x="5065704" y="980246"/>
                  <a:pt x="5065704" y="974908"/>
                </a:cubicBezTo>
                <a:cubicBezTo>
                  <a:pt x="5065704" y="969569"/>
                  <a:pt x="5070086" y="965183"/>
                  <a:pt x="5075485" y="965183"/>
                </a:cubicBezTo>
                <a:close/>
                <a:moveTo>
                  <a:pt x="5316710" y="965180"/>
                </a:moveTo>
                <a:cubicBezTo>
                  <a:pt x="5322044" y="965180"/>
                  <a:pt x="5326429" y="969503"/>
                  <a:pt x="5326429" y="974905"/>
                </a:cubicBezTo>
                <a:cubicBezTo>
                  <a:pt x="5326429" y="980308"/>
                  <a:pt x="5322105" y="984693"/>
                  <a:pt x="5316710" y="984693"/>
                </a:cubicBezTo>
                <a:cubicBezTo>
                  <a:pt x="5311314" y="984693"/>
                  <a:pt x="5306924" y="980244"/>
                  <a:pt x="5306924" y="974905"/>
                </a:cubicBezTo>
                <a:cubicBezTo>
                  <a:pt x="5306924" y="969566"/>
                  <a:pt x="5311314" y="965180"/>
                  <a:pt x="5316710" y="965180"/>
                </a:cubicBezTo>
                <a:close/>
                <a:moveTo>
                  <a:pt x="5557991" y="965177"/>
                </a:moveTo>
                <a:cubicBezTo>
                  <a:pt x="5563391" y="965177"/>
                  <a:pt x="5567774" y="969500"/>
                  <a:pt x="5567774" y="974902"/>
                </a:cubicBezTo>
                <a:cubicBezTo>
                  <a:pt x="5567774" y="980305"/>
                  <a:pt x="5563391" y="984690"/>
                  <a:pt x="5557991" y="984690"/>
                </a:cubicBezTo>
                <a:cubicBezTo>
                  <a:pt x="5552591" y="984690"/>
                  <a:pt x="5548208" y="980241"/>
                  <a:pt x="5548208" y="974902"/>
                </a:cubicBezTo>
                <a:cubicBezTo>
                  <a:pt x="5548208" y="969563"/>
                  <a:pt x="5552591" y="965177"/>
                  <a:pt x="5557991" y="965177"/>
                </a:cubicBezTo>
                <a:close/>
                <a:moveTo>
                  <a:pt x="5799205" y="965174"/>
                </a:moveTo>
                <a:cubicBezTo>
                  <a:pt x="5804606" y="965174"/>
                  <a:pt x="5808989" y="969497"/>
                  <a:pt x="5808989" y="974899"/>
                </a:cubicBezTo>
                <a:cubicBezTo>
                  <a:pt x="5808989" y="980302"/>
                  <a:pt x="5804542" y="984687"/>
                  <a:pt x="5799205" y="984687"/>
                </a:cubicBezTo>
                <a:cubicBezTo>
                  <a:pt x="5793870" y="984687"/>
                  <a:pt x="5789486" y="980238"/>
                  <a:pt x="5789486" y="974899"/>
                </a:cubicBezTo>
                <a:cubicBezTo>
                  <a:pt x="5789486" y="969560"/>
                  <a:pt x="5793806" y="965174"/>
                  <a:pt x="5799205" y="965174"/>
                </a:cubicBezTo>
                <a:close/>
                <a:moveTo>
                  <a:pt x="6040432" y="965172"/>
                </a:moveTo>
                <a:cubicBezTo>
                  <a:pt x="6045832" y="965172"/>
                  <a:pt x="6050216" y="969494"/>
                  <a:pt x="6050216" y="974897"/>
                </a:cubicBezTo>
                <a:cubicBezTo>
                  <a:pt x="6050216" y="980299"/>
                  <a:pt x="6045769" y="984684"/>
                  <a:pt x="6040432" y="984684"/>
                </a:cubicBezTo>
                <a:cubicBezTo>
                  <a:pt x="6035095" y="984684"/>
                  <a:pt x="6030712" y="980235"/>
                  <a:pt x="6030712" y="974897"/>
                </a:cubicBezTo>
                <a:cubicBezTo>
                  <a:pt x="6030712" y="969558"/>
                  <a:pt x="6035032" y="965172"/>
                  <a:pt x="6040432" y="965172"/>
                </a:cubicBezTo>
                <a:close/>
                <a:moveTo>
                  <a:pt x="6281661" y="965169"/>
                </a:moveTo>
                <a:cubicBezTo>
                  <a:pt x="6286997" y="965169"/>
                  <a:pt x="6291381" y="969492"/>
                  <a:pt x="6291381" y="974894"/>
                </a:cubicBezTo>
                <a:cubicBezTo>
                  <a:pt x="6291381" y="980296"/>
                  <a:pt x="6287061" y="984681"/>
                  <a:pt x="6281661" y="984681"/>
                </a:cubicBezTo>
                <a:cubicBezTo>
                  <a:pt x="6276261" y="984681"/>
                  <a:pt x="6271877" y="980232"/>
                  <a:pt x="6271877" y="974894"/>
                </a:cubicBezTo>
                <a:cubicBezTo>
                  <a:pt x="6271877" y="969555"/>
                  <a:pt x="6276261" y="965169"/>
                  <a:pt x="6281661" y="965169"/>
                </a:cubicBezTo>
                <a:close/>
                <a:moveTo>
                  <a:pt x="6522889" y="965166"/>
                </a:moveTo>
                <a:cubicBezTo>
                  <a:pt x="6528225" y="965166"/>
                  <a:pt x="6532610" y="969489"/>
                  <a:pt x="6532610" y="974891"/>
                </a:cubicBezTo>
                <a:cubicBezTo>
                  <a:pt x="6532610" y="980293"/>
                  <a:pt x="6528289" y="984678"/>
                  <a:pt x="6522889" y="984678"/>
                </a:cubicBezTo>
                <a:cubicBezTo>
                  <a:pt x="6517489" y="984678"/>
                  <a:pt x="6513105" y="980229"/>
                  <a:pt x="6513105" y="974891"/>
                </a:cubicBezTo>
                <a:cubicBezTo>
                  <a:pt x="6513105" y="969552"/>
                  <a:pt x="6517489" y="965166"/>
                  <a:pt x="6522889" y="965166"/>
                </a:cubicBezTo>
                <a:close/>
                <a:moveTo>
                  <a:pt x="6764118" y="965163"/>
                </a:moveTo>
                <a:cubicBezTo>
                  <a:pt x="6769518" y="965163"/>
                  <a:pt x="6773902" y="969486"/>
                  <a:pt x="6773902" y="974888"/>
                </a:cubicBezTo>
                <a:cubicBezTo>
                  <a:pt x="6773902" y="980290"/>
                  <a:pt x="6769518" y="984675"/>
                  <a:pt x="6764118" y="984675"/>
                </a:cubicBezTo>
                <a:cubicBezTo>
                  <a:pt x="6758718" y="984675"/>
                  <a:pt x="6754335" y="980226"/>
                  <a:pt x="6754335" y="974888"/>
                </a:cubicBezTo>
                <a:cubicBezTo>
                  <a:pt x="6754335" y="969549"/>
                  <a:pt x="6758718" y="965163"/>
                  <a:pt x="6764118" y="965163"/>
                </a:cubicBezTo>
                <a:close/>
                <a:moveTo>
                  <a:pt x="7005346" y="965161"/>
                </a:moveTo>
                <a:cubicBezTo>
                  <a:pt x="7010746" y="965161"/>
                  <a:pt x="7015130" y="969483"/>
                  <a:pt x="7015130" y="974885"/>
                </a:cubicBezTo>
                <a:cubicBezTo>
                  <a:pt x="7015130" y="980287"/>
                  <a:pt x="7010683" y="984672"/>
                  <a:pt x="7005346" y="984672"/>
                </a:cubicBezTo>
                <a:cubicBezTo>
                  <a:pt x="7000009" y="984672"/>
                  <a:pt x="6995626" y="980223"/>
                  <a:pt x="6995626" y="974885"/>
                </a:cubicBezTo>
                <a:cubicBezTo>
                  <a:pt x="6995626" y="969546"/>
                  <a:pt x="6999946" y="965161"/>
                  <a:pt x="7005346" y="965161"/>
                </a:cubicBezTo>
                <a:close/>
                <a:moveTo>
                  <a:pt x="7246575" y="965158"/>
                </a:moveTo>
                <a:cubicBezTo>
                  <a:pt x="7251975" y="965158"/>
                  <a:pt x="7256359" y="969480"/>
                  <a:pt x="7256359" y="974882"/>
                </a:cubicBezTo>
                <a:cubicBezTo>
                  <a:pt x="7256359" y="980285"/>
                  <a:pt x="7251912" y="984669"/>
                  <a:pt x="7246575" y="984669"/>
                </a:cubicBezTo>
                <a:cubicBezTo>
                  <a:pt x="7241238" y="984669"/>
                  <a:pt x="7236855" y="980220"/>
                  <a:pt x="7236855" y="974882"/>
                </a:cubicBezTo>
                <a:cubicBezTo>
                  <a:pt x="7236855" y="969543"/>
                  <a:pt x="7241175" y="965158"/>
                  <a:pt x="7246575" y="965158"/>
                </a:cubicBezTo>
                <a:close/>
                <a:moveTo>
                  <a:pt x="7487803" y="965155"/>
                </a:moveTo>
                <a:cubicBezTo>
                  <a:pt x="7493139" y="965155"/>
                  <a:pt x="7497524" y="969477"/>
                  <a:pt x="7497524" y="974879"/>
                </a:cubicBezTo>
                <a:cubicBezTo>
                  <a:pt x="7497524" y="980282"/>
                  <a:pt x="7493203" y="984666"/>
                  <a:pt x="7487803" y="984666"/>
                </a:cubicBezTo>
                <a:cubicBezTo>
                  <a:pt x="7482403" y="984666"/>
                  <a:pt x="7478019" y="980217"/>
                  <a:pt x="7478019" y="974879"/>
                </a:cubicBezTo>
                <a:cubicBezTo>
                  <a:pt x="7478019" y="969540"/>
                  <a:pt x="7482403" y="965155"/>
                  <a:pt x="7487803" y="965155"/>
                </a:cubicBezTo>
                <a:close/>
                <a:moveTo>
                  <a:pt x="7729032" y="965152"/>
                </a:moveTo>
                <a:cubicBezTo>
                  <a:pt x="7734369" y="965152"/>
                  <a:pt x="7738753" y="969475"/>
                  <a:pt x="7738753" y="974877"/>
                </a:cubicBezTo>
                <a:cubicBezTo>
                  <a:pt x="7738753" y="980279"/>
                  <a:pt x="7734432" y="984664"/>
                  <a:pt x="7729032" y="984664"/>
                </a:cubicBezTo>
                <a:cubicBezTo>
                  <a:pt x="7723632" y="984664"/>
                  <a:pt x="7719249" y="980215"/>
                  <a:pt x="7719249" y="974877"/>
                </a:cubicBezTo>
                <a:cubicBezTo>
                  <a:pt x="7719249" y="969538"/>
                  <a:pt x="7723632" y="965152"/>
                  <a:pt x="7729032" y="965152"/>
                </a:cubicBezTo>
                <a:close/>
                <a:moveTo>
                  <a:pt x="7970260" y="965150"/>
                </a:moveTo>
                <a:cubicBezTo>
                  <a:pt x="7975661" y="965150"/>
                  <a:pt x="7980044" y="969472"/>
                  <a:pt x="7980044" y="974874"/>
                </a:cubicBezTo>
                <a:cubicBezTo>
                  <a:pt x="7980044" y="980276"/>
                  <a:pt x="7975661" y="984661"/>
                  <a:pt x="7970260" y="984661"/>
                </a:cubicBezTo>
                <a:cubicBezTo>
                  <a:pt x="7964860" y="984661"/>
                  <a:pt x="7960477" y="980212"/>
                  <a:pt x="7960477" y="974874"/>
                </a:cubicBezTo>
                <a:cubicBezTo>
                  <a:pt x="7960477" y="969535"/>
                  <a:pt x="7964860" y="965150"/>
                  <a:pt x="7970260" y="965150"/>
                </a:cubicBezTo>
                <a:close/>
                <a:moveTo>
                  <a:pt x="8211553" y="965147"/>
                </a:moveTo>
                <a:cubicBezTo>
                  <a:pt x="8216889" y="965147"/>
                  <a:pt x="8221273" y="969469"/>
                  <a:pt x="8221273" y="974871"/>
                </a:cubicBezTo>
                <a:cubicBezTo>
                  <a:pt x="8221273" y="980273"/>
                  <a:pt x="8216953" y="984658"/>
                  <a:pt x="8211553" y="984658"/>
                </a:cubicBezTo>
                <a:cubicBezTo>
                  <a:pt x="8206152" y="984658"/>
                  <a:pt x="8201769" y="980209"/>
                  <a:pt x="8201769" y="974871"/>
                </a:cubicBezTo>
                <a:cubicBezTo>
                  <a:pt x="8201769" y="969532"/>
                  <a:pt x="8206152" y="965147"/>
                  <a:pt x="8211553" y="965147"/>
                </a:cubicBezTo>
                <a:close/>
                <a:moveTo>
                  <a:pt x="8452781" y="965144"/>
                </a:moveTo>
                <a:cubicBezTo>
                  <a:pt x="8458181" y="965144"/>
                  <a:pt x="8462566" y="969466"/>
                  <a:pt x="8462566" y="974868"/>
                </a:cubicBezTo>
                <a:cubicBezTo>
                  <a:pt x="8462566" y="980270"/>
                  <a:pt x="8458118" y="984655"/>
                  <a:pt x="8452781" y="984655"/>
                </a:cubicBezTo>
                <a:cubicBezTo>
                  <a:pt x="8447445" y="984655"/>
                  <a:pt x="8443061" y="980206"/>
                  <a:pt x="8443061" y="974868"/>
                </a:cubicBezTo>
                <a:cubicBezTo>
                  <a:pt x="8443061" y="969529"/>
                  <a:pt x="8447381" y="965144"/>
                  <a:pt x="8452781" y="965144"/>
                </a:cubicBezTo>
                <a:close/>
                <a:moveTo>
                  <a:pt x="8694009" y="965141"/>
                </a:moveTo>
                <a:cubicBezTo>
                  <a:pt x="8699346" y="965141"/>
                  <a:pt x="8703730" y="969463"/>
                  <a:pt x="8703730" y="974865"/>
                </a:cubicBezTo>
                <a:cubicBezTo>
                  <a:pt x="8703730" y="980267"/>
                  <a:pt x="8699346" y="984652"/>
                  <a:pt x="8694009" y="984652"/>
                </a:cubicBezTo>
                <a:cubicBezTo>
                  <a:pt x="8688673" y="984652"/>
                  <a:pt x="8684289" y="980203"/>
                  <a:pt x="8684289" y="974865"/>
                </a:cubicBezTo>
                <a:cubicBezTo>
                  <a:pt x="8684289" y="969526"/>
                  <a:pt x="8688609" y="965141"/>
                  <a:pt x="8694009" y="965141"/>
                </a:cubicBezTo>
                <a:close/>
                <a:moveTo>
                  <a:pt x="8935237" y="965138"/>
                </a:moveTo>
                <a:cubicBezTo>
                  <a:pt x="8940574" y="965138"/>
                  <a:pt x="8944958" y="969460"/>
                  <a:pt x="8944958" y="974862"/>
                </a:cubicBezTo>
                <a:cubicBezTo>
                  <a:pt x="8944958" y="980264"/>
                  <a:pt x="8940638" y="984649"/>
                  <a:pt x="8935237" y="984649"/>
                </a:cubicBezTo>
                <a:cubicBezTo>
                  <a:pt x="8929837" y="984649"/>
                  <a:pt x="8925454" y="980200"/>
                  <a:pt x="8925454" y="974862"/>
                </a:cubicBezTo>
                <a:cubicBezTo>
                  <a:pt x="8925454" y="969523"/>
                  <a:pt x="8929837" y="965138"/>
                  <a:pt x="8935237" y="965138"/>
                </a:cubicBezTo>
                <a:close/>
                <a:moveTo>
                  <a:pt x="9176467" y="965135"/>
                </a:moveTo>
                <a:cubicBezTo>
                  <a:pt x="9181803" y="965135"/>
                  <a:pt x="9186187" y="969457"/>
                  <a:pt x="9186187" y="974859"/>
                </a:cubicBezTo>
                <a:cubicBezTo>
                  <a:pt x="9186187" y="980261"/>
                  <a:pt x="9181867" y="984646"/>
                  <a:pt x="9176467" y="984646"/>
                </a:cubicBezTo>
                <a:cubicBezTo>
                  <a:pt x="9171066" y="984646"/>
                  <a:pt x="9166683" y="980197"/>
                  <a:pt x="9166683" y="974859"/>
                </a:cubicBezTo>
                <a:cubicBezTo>
                  <a:pt x="9166683" y="969520"/>
                  <a:pt x="9171066" y="965135"/>
                  <a:pt x="9176467" y="965135"/>
                </a:cubicBezTo>
                <a:close/>
                <a:moveTo>
                  <a:pt x="9417695" y="965133"/>
                </a:moveTo>
                <a:cubicBezTo>
                  <a:pt x="9423031" y="965133"/>
                  <a:pt x="9427416" y="969455"/>
                  <a:pt x="9427416" y="974857"/>
                </a:cubicBezTo>
                <a:cubicBezTo>
                  <a:pt x="9427416" y="980259"/>
                  <a:pt x="9423095" y="984643"/>
                  <a:pt x="9417695" y="984643"/>
                </a:cubicBezTo>
                <a:cubicBezTo>
                  <a:pt x="9412295" y="984643"/>
                  <a:pt x="9407911" y="980195"/>
                  <a:pt x="9407911" y="974857"/>
                </a:cubicBezTo>
                <a:cubicBezTo>
                  <a:pt x="9407911" y="969517"/>
                  <a:pt x="9412295" y="965133"/>
                  <a:pt x="9417695" y="965133"/>
                </a:cubicBezTo>
                <a:close/>
                <a:moveTo>
                  <a:pt x="9649203" y="723936"/>
                </a:moveTo>
                <a:cubicBezTo>
                  <a:pt x="9654540" y="723936"/>
                  <a:pt x="9658923" y="728384"/>
                  <a:pt x="9658923" y="733721"/>
                </a:cubicBezTo>
                <a:cubicBezTo>
                  <a:pt x="9658923" y="739060"/>
                  <a:pt x="9654540" y="743445"/>
                  <a:pt x="9649203" y="743445"/>
                </a:cubicBezTo>
                <a:cubicBezTo>
                  <a:pt x="9643866" y="743445"/>
                  <a:pt x="9639483" y="739123"/>
                  <a:pt x="9639483" y="733721"/>
                </a:cubicBezTo>
                <a:cubicBezTo>
                  <a:pt x="9639483" y="728319"/>
                  <a:pt x="9643803" y="723936"/>
                  <a:pt x="9649203" y="723936"/>
                </a:cubicBezTo>
                <a:close/>
                <a:moveTo>
                  <a:pt x="9890432" y="723934"/>
                </a:moveTo>
                <a:cubicBezTo>
                  <a:pt x="9895768" y="723934"/>
                  <a:pt x="9900152" y="728381"/>
                  <a:pt x="9900152" y="733719"/>
                </a:cubicBezTo>
                <a:cubicBezTo>
                  <a:pt x="9900152" y="739058"/>
                  <a:pt x="9895832" y="743443"/>
                  <a:pt x="9890432" y="743443"/>
                </a:cubicBezTo>
                <a:cubicBezTo>
                  <a:pt x="9885031" y="743443"/>
                  <a:pt x="9880648" y="739121"/>
                  <a:pt x="9880648" y="733719"/>
                </a:cubicBezTo>
                <a:cubicBezTo>
                  <a:pt x="9880648" y="728317"/>
                  <a:pt x="9885031" y="723934"/>
                  <a:pt x="9890432" y="723934"/>
                </a:cubicBezTo>
                <a:close/>
                <a:moveTo>
                  <a:pt x="10131660" y="723931"/>
                </a:moveTo>
                <a:cubicBezTo>
                  <a:pt x="10137060" y="723931"/>
                  <a:pt x="10141444" y="728379"/>
                  <a:pt x="10141444" y="733716"/>
                </a:cubicBezTo>
                <a:cubicBezTo>
                  <a:pt x="10141444" y="739056"/>
                  <a:pt x="10136997" y="743441"/>
                  <a:pt x="10131660" y="743441"/>
                </a:cubicBezTo>
                <a:cubicBezTo>
                  <a:pt x="10126323" y="743441"/>
                  <a:pt x="10121940" y="739118"/>
                  <a:pt x="10121940" y="733716"/>
                </a:cubicBezTo>
                <a:cubicBezTo>
                  <a:pt x="10121940" y="728315"/>
                  <a:pt x="10126260" y="723931"/>
                  <a:pt x="10131660" y="723931"/>
                </a:cubicBezTo>
                <a:close/>
                <a:moveTo>
                  <a:pt x="10372888" y="723929"/>
                </a:moveTo>
                <a:cubicBezTo>
                  <a:pt x="10378288" y="723929"/>
                  <a:pt x="10382673" y="728376"/>
                  <a:pt x="10382673" y="733714"/>
                </a:cubicBezTo>
                <a:cubicBezTo>
                  <a:pt x="10382673" y="739053"/>
                  <a:pt x="10378225" y="743438"/>
                  <a:pt x="10372888" y="743438"/>
                </a:cubicBezTo>
                <a:cubicBezTo>
                  <a:pt x="10367552" y="743438"/>
                  <a:pt x="10363168" y="739116"/>
                  <a:pt x="10363168" y="733714"/>
                </a:cubicBezTo>
                <a:cubicBezTo>
                  <a:pt x="10363168" y="728312"/>
                  <a:pt x="10367488" y="723929"/>
                  <a:pt x="10372888" y="723929"/>
                </a:cubicBezTo>
                <a:close/>
                <a:moveTo>
                  <a:pt x="10614116" y="723926"/>
                </a:moveTo>
                <a:cubicBezTo>
                  <a:pt x="10619516" y="723926"/>
                  <a:pt x="10623901" y="728374"/>
                  <a:pt x="10623901" y="733711"/>
                </a:cubicBezTo>
                <a:cubicBezTo>
                  <a:pt x="10623901" y="739051"/>
                  <a:pt x="10619454" y="743436"/>
                  <a:pt x="10614116" y="743436"/>
                </a:cubicBezTo>
                <a:cubicBezTo>
                  <a:pt x="10608780" y="743436"/>
                  <a:pt x="10604396" y="739114"/>
                  <a:pt x="10604396" y="733711"/>
                </a:cubicBezTo>
                <a:cubicBezTo>
                  <a:pt x="10604396" y="728310"/>
                  <a:pt x="10608716" y="723926"/>
                  <a:pt x="10614116" y="723926"/>
                </a:cubicBezTo>
                <a:close/>
                <a:moveTo>
                  <a:pt x="10855345" y="723924"/>
                </a:moveTo>
                <a:cubicBezTo>
                  <a:pt x="10860682" y="723924"/>
                  <a:pt x="10865065" y="728372"/>
                  <a:pt x="10865065" y="733709"/>
                </a:cubicBezTo>
                <a:cubicBezTo>
                  <a:pt x="10865065" y="739048"/>
                  <a:pt x="10860682" y="743433"/>
                  <a:pt x="10855345" y="743433"/>
                </a:cubicBezTo>
                <a:cubicBezTo>
                  <a:pt x="10850008" y="743433"/>
                  <a:pt x="10845625" y="739111"/>
                  <a:pt x="10845625" y="733709"/>
                </a:cubicBezTo>
                <a:cubicBezTo>
                  <a:pt x="10845625" y="728307"/>
                  <a:pt x="10849945" y="723924"/>
                  <a:pt x="10855345" y="723924"/>
                </a:cubicBezTo>
                <a:close/>
                <a:moveTo>
                  <a:pt x="11096574" y="723921"/>
                </a:moveTo>
                <a:cubicBezTo>
                  <a:pt x="11101910" y="723921"/>
                  <a:pt x="11106294" y="728369"/>
                  <a:pt x="11106294" y="733707"/>
                </a:cubicBezTo>
                <a:cubicBezTo>
                  <a:pt x="11106294" y="739046"/>
                  <a:pt x="11101974" y="743431"/>
                  <a:pt x="11096574" y="743431"/>
                </a:cubicBezTo>
                <a:cubicBezTo>
                  <a:pt x="11091174" y="743431"/>
                  <a:pt x="11086790" y="739109"/>
                  <a:pt x="11086790" y="733707"/>
                </a:cubicBezTo>
                <a:cubicBezTo>
                  <a:pt x="11086790" y="728305"/>
                  <a:pt x="11091174" y="723921"/>
                  <a:pt x="11096574" y="723921"/>
                </a:cubicBezTo>
                <a:close/>
                <a:moveTo>
                  <a:pt x="11337802" y="723919"/>
                </a:moveTo>
                <a:cubicBezTo>
                  <a:pt x="11343202" y="723919"/>
                  <a:pt x="11347587" y="728367"/>
                  <a:pt x="11347587" y="733704"/>
                </a:cubicBezTo>
                <a:cubicBezTo>
                  <a:pt x="11347587" y="739044"/>
                  <a:pt x="11343139" y="743429"/>
                  <a:pt x="11337802" y="743429"/>
                </a:cubicBezTo>
                <a:cubicBezTo>
                  <a:pt x="11332466" y="743429"/>
                  <a:pt x="11328082" y="739107"/>
                  <a:pt x="11328082" y="733704"/>
                </a:cubicBezTo>
                <a:cubicBezTo>
                  <a:pt x="11328082" y="728303"/>
                  <a:pt x="11332402" y="723919"/>
                  <a:pt x="11337802" y="723919"/>
                </a:cubicBezTo>
                <a:close/>
                <a:moveTo>
                  <a:pt x="11579030" y="723917"/>
                </a:moveTo>
                <a:cubicBezTo>
                  <a:pt x="11584430" y="723917"/>
                  <a:pt x="11588815" y="728365"/>
                  <a:pt x="11588815" y="733702"/>
                </a:cubicBezTo>
                <a:cubicBezTo>
                  <a:pt x="11588815" y="739041"/>
                  <a:pt x="11584367" y="743426"/>
                  <a:pt x="11579030" y="743426"/>
                </a:cubicBezTo>
                <a:cubicBezTo>
                  <a:pt x="11573694" y="743426"/>
                  <a:pt x="11569310" y="739104"/>
                  <a:pt x="11569310" y="733702"/>
                </a:cubicBezTo>
                <a:cubicBezTo>
                  <a:pt x="11569310" y="728300"/>
                  <a:pt x="11573630" y="723917"/>
                  <a:pt x="11579030" y="723917"/>
                </a:cubicBezTo>
                <a:close/>
                <a:moveTo>
                  <a:pt x="11820259" y="723914"/>
                </a:moveTo>
                <a:cubicBezTo>
                  <a:pt x="11825659" y="723914"/>
                  <a:pt x="11830043" y="728362"/>
                  <a:pt x="11830043" y="733700"/>
                </a:cubicBezTo>
                <a:cubicBezTo>
                  <a:pt x="11830043" y="739039"/>
                  <a:pt x="11825596" y="743424"/>
                  <a:pt x="11820259" y="743424"/>
                </a:cubicBezTo>
                <a:cubicBezTo>
                  <a:pt x="11814922" y="743424"/>
                  <a:pt x="11810539" y="739102"/>
                  <a:pt x="11810539" y="733700"/>
                </a:cubicBezTo>
                <a:cubicBezTo>
                  <a:pt x="11810539" y="728298"/>
                  <a:pt x="11814859" y="723914"/>
                  <a:pt x="11820259" y="723914"/>
                </a:cubicBezTo>
                <a:close/>
                <a:moveTo>
                  <a:pt x="9720" y="723912"/>
                </a:moveTo>
                <a:cubicBezTo>
                  <a:pt x="15120" y="723912"/>
                  <a:pt x="19504" y="728360"/>
                  <a:pt x="19504" y="733697"/>
                </a:cubicBezTo>
                <a:cubicBezTo>
                  <a:pt x="19504" y="739036"/>
                  <a:pt x="15057" y="743422"/>
                  <a:pt x="9720" y="743422"/>
                </a:cubicBezTo>
                <a:cubicBezTo>
                  <a:pt x="4384" y="743422"/>
                  <a:pt x="0" y="739099"/>
                  <a:pt x="0" y="733697"/>
                </a:cubicBezTo>
                <a:cubicBezTo>
                  <a:pt x="0" y="728296"/>
                  <a:pt x="4320" y="723912"/>
                  <a:pt x="9720" y="723912"/>
                </a:cubicBezTo>
                <a:close/>
                <a:moveTo>
                  <a:pt x="251004" y="723909"/>
                </a:moveTo>
                <a:cubicBezTo>
                  <a:pt x="256403" y="723909"/>
                  <a:pt x="260787" y="728357"/>
                  <a:pt x="260787" y="733695"/>
                </a:cubicBezTo>
                <a:cubicBezTo>
                  <a:pt x="260787" y="739034"/>
                  <a:pt x="256340" y="743419"/>
                  <a:pt x="251004" y="743419"/>
                </a:cubicBezTo>
                <a:cubicBezTo>
                  <a:pt x="245668" y="743419"/>
                  <a:pt x="241284" y="739097"/>
                  <a:pt x="241284" y="733695"/>
                </a:cubicBezTo>
                <a:cubicBezTo>
                  <a:pt x="241284" y="728293"/>
                  <a:pt x="245604" y="723909"/>
                  <a:pt x="251004" y="723909"/>
                </a:cubicBezTo>
                <a:close/>
                <a:moveTo>
                  <a:pt x="492223" y="723907"/>
                </a:moveTo>
                <a:cubicBezTo>
                  <a:pt x="497559" y="723907"/>
                  <a:pt x="501943" y="728355"/>
                  <a:pt x="501943" y="733692"/>
                </a:cubicBezTo>
                <a:cubicBezTo>
                  <a:pt x="501943" y="739032"/>
                  <a:pt x="497623" y="743417"/>
                  <a:pt x="492223" y="743417"/>
                </a:cubicBezTo>
                <a:cubicBezTo>
                  <a:pt x="486823" y="743417"/>
                  <a:pt x="482439" y="739095"/>
                  <a:pt x="482439" y="733692"/>
                </a:cubicBezTo>
                <a:cubicBezTo>
                  <a:pt x="482439" y="728291"/>
                  <a:pt x="486823" y="723907"/>
                  <a:pt x="492223" y="723907"/>
                </a:cubicBezTo>
                <a:close/>
                <a:moveTo>
                  <a:pt x="733444" y="723904"/>
                </a:moveTo>
                <a:cubicBezTo>
                  <a:pt x="738780" y="723904"/>
                  <a:pt x="743164" y="728353"/>
                  <a:pt x="743164" y="733690"/>
                </a:cubicBezTo>
                <a:cubicBezTo>
                  <a:pt x="743164" y="739029"/>
                  <a:pt x="738844" y="743414"/>
                  <a:pt x="733444" y="743414"/>
                </a:cubicBezTo>
                <a:cubicBezTo>
                  <a:pt x="728044" y="743414"/>
                  <a:pt x="723660" y="739092"/>
                  <a:pt x="723660" y="733690"/>
                </a:cubicBezTo>
                <a:cubicBezTo>
                  <a:pt x="723660" y="728288"/>
                  <a:pt x="728044" y="723904"/>
                  <a:pt x="733444" y="723904"/>
                </a:cubicBezTo>
                <a:close/>
                <a:moveTo>
                  <a:pt x="974664" y="723902"/>
                </a:moveTo>
                <a:cubicBezTo>
                  <a:pt x="980064" y="723902"/>
                  <a:pt x="984448" y="728350"/>
                  <a:pt x="984448" y="733688"/>
                </a:cubicBezTo>
                <a:cubicBezTo>
                  <a:pt x="984448" y="739027"/>
                  <a:pt x="980001" y="743412"/>
                  <a:pt x="974664" y="743412"/>
                </a:cubicBezTo>
                <a:cubicBezTo>
                  <a:pt x="969328" y="743412"/>
                  <a:pt x="964944" y="739090"/>
                  <a:pt x="964944" y="733688"/>
                </a:cubicBezTo>
                <a:cubicBezTo>
                  <a:pt x="964944" y="728286"/>
                  <a:pt x="969264" y="723902"/>
                  <a:pt x="974664" y="723902"/>
                </a:cubicBezTo>
                <a:close/>
                <a:moveTo>
                  <a:pt x="1215884" y="723900"/>
                </a:moveTo>
                <a:cubicBezTo>
                  <a:pt x="1221284" y="723900"/>
                  <a:pt x="1225668" y="728348"/>
                  <a:pt x="1225668" y="733685"/>
                </a:cubicBezTo>
                <a:cubicBezTo>
                  <a:pt x="1225668" y="739025"/>
                  <a:pt x="1221221" y="743410"/>
                  <a:pt x="1215884" y="743410"/>
                </a:cubicBezTo>
                <a:cubicBezTo>
                  <a:pt x="1210548" y="743410"/>
                  <a:pt x="1206164" y="739088"/>
                  <a:pt x="1206164" y="733685"/>
                </a:cubicBezTo>
                <a:cubicBezTo>
                  <a:pt x="1206164" y="728284"/>
                  <a:pt x="1210484" y="723900"/>
                  <a:pt x="1215884" y="723900"/>
                </a:cubicBezTo>
                <a:close/>
                <a:moveTo>
                  <a:pt x="1457105" y="723897"/>
                </a:moveTo>
                <a:cubicBezTo>
                  <a:pt x="1462441" y="723897"/>
                  <a:pt x="1466825" y="728345"/>
                  <a:pt x="1466825" y="733683"/>
                </a:cubicBezTo>
                <a:cubicBezTo>
                  <a:pt x="1466825" y="739022"/>
                  <a:pt x="1462505" y="743407"/>
                  <a:pt x="1457105" y="743407"/>
                </a:cubicBezTo>
                <a:cubicBezTo>
                  <a:pt x="1451706" y="743407"/>
                  <a:pt x="1447321" y="739085"/>
                  <a:pt x="1447321" y="733683"/>
                </a:cubicBezTo>
                <a:cubicBezTo>
                  <a:pt x="1447321" y="728281"/>
                  <a:pt x="1451706" y="723897"/>
                  <a:pt x="1457105" y="723897"/>
                </a:cubicBezTo>
                <a:close/>
                <a:moveTo>
                  <a:pt x="1698330" y="723895"/>
                </a:moveTo>
                <a:cubicBezTo>
                  <a:pt x="1703731" y="723895"/>
                  <a:pt x="1708116" y="728343"/>
                  <a:pt x="1708116" y="733681"/>
                </a:cubicBezTo>
                <a:cubicBezTo>
                  <a:pt x="1708116" y="739020"/>
                  <a:pt x="1703731" y="743405"/>
                  <a:pt x="1698330" y="743405"/>
                </a:cubicBezTo>
                <a:cubicBezTo>
                  <a:pt x="1692929" y="743405"/>
                  <a:pt x="1688545" y="739083"/>
                  <a:pt x="1688545" y="733681"/>
                </a:cubicBezTo>
                <a:cubicBezTo>
                  <a:pt x="1688545" y="728279"/>
                  <a:pt x="1692929" y="723895"/>
                  <a:pt x="1698330" y="723895"/>
                </a:cubicBezTo>
                <a:close/>
                <a:moveTo>
                  <a:pt x="1939580" y="723892"/>
                </a:moveTo>
                <a:cubicBezTo>
                  <a:pt x="1944978" y="723892"/>
                  <a:pt x="1949363" y="728341"/>
                  <a:pt x="1949363" y="733678"/>
                </a:cubicBezTo>
                <a:cubicBezTo>
                  <a:pt x="1949363" y="739017"/>
                  <a:pt x="1944916" y="743402"/>
                  <a:pt x="1939580" y="743402"/>
                </a:cubicBezTo>
                <a:cubicBezTo>
                  <a:pt x="1934244" y="743402"/>
                  <a:pt x="1929859" y="739080"/>
                  <a:pt x="1929859" y="733678"/>
                </a:cubicBezTo>
                <a:cubicBezTo>
                  <a:pt x="1929859" y="728277"/>
                  <a:pt x="1934181" y="723892"/>
                  <a:pt x="1939580" y="723892"/>
                </a:cubicBezTo>
                <a:close/>
                <a:moveTo>
                  <a:pt x="2180788" y="723890"/>
                </a:moveTo>
                <a:cubicBezTo>
                  <a:pt x="2186189" y="723890"/>
                  <a:pt x="2190577" y="728338"/>
                  <a:pt x="2190577" y="733676"/>
                </a:cubicBezTo>
                <a:cubicBezTo>
                  <a:pt x="2190577" y="739015"/>
                  <a:pt x="2186128" y="743400"/>
                  <a:pt x="2180788" y="743400"/>
                </a:cubicBezTo>
                <a:cubicBezTo>
                  <a:pt x="2175475" y="743400"/>
                  <a:pt x="2171083" y="739078"/>
                  <a:pt x="2171083" y="733676"/>
                </a:cubicBezTo>
                <a:cubicBezTo>
                  <a:pt x="2171083" y="728274"/>
                  <a:pt x="2175412" y="723890"/>
                  <a:pt x="2180788" y="723890"/>
                </a:cubicBezTo>
                <a:close/>
                <a:moveTo>
                  <a:pt x="2422035" y="723888"/>
                </a:moveTo>
                <a:cubicBezTo>
                  <a:pt x="2427369" y="723888"/>
                  <a:pt x="2431752" y="728336"/>
                  <a:pt x="2431752" y="733673"/>
                </a:cubicBezTo>
                <a:cubicBezTo>
                  <a:pt x="2431752" y="739013"/>
                  <a:pt x="2427433" y="743398"/>
                  <a:pt x="2422035" y="743398"/>
                </a:cubicBezTo>
                <a:cubicBezTo>
                  <a:pt x="2416637" y="743398"/>
                  <a:pt x="2412255" y="739076"/>
                  <a:pt x="2412255" y="733673"/>
                </a:cubicBezTo>
                <a:cubicBezTo>
                  <a:pt x="2412255" y="728272"/>
                  <a:pt x="2416637" y="723888"/>
                  <a:pt x="2422035" y="723888"/>
                </a:cubicBezTo>
                <a:close/>
                <a:moveTo>
                  <a:pt x="2663272" y="723885"/>
                </a:moveTo>
                <a:cubicBezTo>
                  <a:pt x="2668609" y="723885"/>
                  <a:pt x="2672996" y="728333"/>
                  <a:pt x="2672996" y="733671"/>
                </a:cubicBezTo>
                <a:cubicBezTo>
                  <a:pt x="2672996" y="739010"/>
                  <a:pt x="2668674" y="743395"/>
                  <a:pt x="2663272" y="743395"/>
                </a:cubicBezTo>
                <a:cubicBezTo>
                  <a:pt x="2657874" y="743395"/>
                  <a:pt x="2653489" y="739073"/>
                  <a:pt x="2653489" y="733671"/>
                </a:cubicBezTo>
                <a:cubicBezTo>
                  <a:pt x="2653489" y="728269"/>
                  <a:pt x="2657874" y="723885"/>
                  <a:pt x="2663272" y="723885"/>
                </a:cubicBezTo>
                <a:close/>
                <a:moveTo>
                  <a:pt x="2904570" y="723883"/>
                </a:moveTo>
                <a:cubicBezTo>
                  <a:pt x="2909969" y="723883"/>
                  <a:pt x="2914353" y="728331"/>
                  <a:pt x="2914353" y="733669"/>
                </a:cubicBezTo>
                <a:cubicBezTo>
                  <a:pt x="2914353" y="739008"/>
                  <a:pt x="2909969" y="743393"/>
                  <a:pt x="2904570" y="743393"/>
                </a:cubicBezTo>
                <a:cubicBezTo>
                  <a:pt x="2899171" y="743393"/>
                  <a:pt x="2894788" y="739071"/>
                  <a:pt x="2894788" y="733669"/>
                </a:cubicBezTo>
                <a:cubicBezTo>
                  <a:pt x="2894788" y="728267"/>
                  <a:pt x="2899171" y="723883"/>
                  <a:pt x="2904570" y="723883"/>
                </a:cubicBezTo>
                <a:close/>
                <a:moveTo>
                  <a:pt x="3145749" y="723880"/>
                </a:moveTo>
                <a:cubicBezTo>
                  <a:pt x="3151148" y="723880"/>
                  <a:pt x="3155531" y="728329"/>
                  <a:pt x="3155531" y="733666"/>
                </a:cubicBezTo>
                <a:cubicBezTo>
                  <a:pt x="3155531" y="739005"/>
                  <a:pt x="3151084" y="743391"/>
                  <a:pt x="3145749" y="743391"/>
                </a:cubicBezTo>
                <a:cubicBezTo>
                  <a:pt x="3140414" y="743391"/>
                  <a:pt x="3136030" y="739068"/>
                  <a:pt x="3136030" y="733666"/>
                </a:cubicBezTo>
                <a:cubicBezTo>
                  <a:pt x="3136030" y="728265"/>
                  <a:pt x="3140350" y="723880"/>
                  <a:pt x="3145749" y="723880"/>
                </a:cubicBezTo>
                <a:close/>
                <a:moveTo>
                  <a:pt x="3386957" y="723878"/>
                </a:moveTo>
                <a:cubicBezTo>
                  <a:pt x="3392357" y="723878"/>
                  <a:pt x="3396742" y="728326"/>
                  <a:pt x="3396742" y="733664"/>
                </a:cubicBezTo>
                <a:cubicBezTo>
                  <a:pt x="3396742" y="739003"/>
                  <a:pt x="3392294" y="743388"/>
                  <a:pt x="3386957" y="743388"/>
                </a:cubicBezTo>
                <a:cubicBezTo>
                  <a:pt x="3381619" y="743388"/>
                  <a:pt x="3377235" y="739066"/>
                  <a:pt x="3377235" y="733664"/>
                </a:cubicBezTo>
                <a:cubicBezTo>
                  <a:pt x="3377235" y="728262"/>
                  <a:pt x="3381555" y="723878"/>
                  <a:pt x="3386957" y="723878"/>
                </a:cubicBezTo>
                <a:close/>
                <a:moveTo>
                  <a:pt x="3628211" y="723875"/>
                </a:moveTo>
                <a:cubicBezTo>
                  <a:pt x="3633528" y="723875"/>
                  <a:pt x="3637930" y="728324"/>
                  <a:pt x="3637930" y="733662"/>
                </a:cubicBezTo>
                <a:cubicBezTo>
                  <a:pt x="3637930" y="739001"/>
                  <a:pt x="3633592" y="743386"/>
                  <a:pt x="3628211" y="743386"/>
                </a:cubicBezTo>
                <a:cubicBezTo>
                  <a:pt x="3622813" y="743386"/>
                  <a:pt x="3618428" y="739064"/>
                  <a:pt x="3618428" y="733662"/>
                </a:cubicBezTo>
                <a:cubicBezTo>
                  <a:pt x="3618428" y="728260"/>
                  <a:pt x="3622813" y="723875"/>
                  <a:pt x="3628211" y="723875"/>
                </a:cubicBezTo>
                <a:close/>
                <a:moveTo>
                  <a:pt x="3869427" y="723873"/>
                </a:moveTo>
                <a:cubicBezTo>
                  <a:pt x="3874761" y="723873"/>
                  <a:pt x="3879147" y="728322"/>
                  <a:pt x="3879147" y="733659"/>
                </a:cubicBezTo>
                <a:cubicBezTo>
                  <a:pt x="3879147" y="738998"/>
                  <a:pt x="3874826" y="743383"/>
                  <a:pt x="3869427" y="743383"/>
                </a:cubicBezTo>
                <a:cubicBezTo>
                  <a:pt x="3864029" y="743383"/>
                  <a:pt x="3859645" y="739061"/>
                  <a:pt x="3859645" y="733659"/>
                </a:cubicBezTo>
                <a:cubicBezTo>
                  <a:pt x="3859645" y="728258"/>
                  <a:pt x="3864029" y="723873"/>
                  <a:pt x="3869427" y="723873"/>
                </a:cubicBezTo>
                <a:close/>
                <a:moveTo>
                  <a:pt x="4110581" y="723871"/>
                </a:moveTo>
                <a:cubicBezTo>
                  <a:pt x="4115984" y="723871"/>
                  <a:pt x="4120362" y="728319"/>
                  <a:pt x="4120362" y="733657"/>
                </a:cubicBezTo>
                <a:cubicBezTo>
                  <a:pt x="4120362" y="738996"/>
                  <a:pt x="4115984" y="743381"/>
                  <a:pt x="4110581" y="743381"/>
                </a:cubicBezTo>
                <a:cubicBezTo>
                  <a:pt x="4105180" y="743381"/>
                  <a:pt x="4100797" y="739059"/>
                  <a:pt x="4100797" y="733657"/>
                </a:cubicBezTo>
                <a:cubicBezTo>
                  <a:pt x="4100797" y="728255"/>
                  <a:pt x="4105180" y="723871"/>
                  <a:pt x="4110581" y="723871"/>
                </a:cubicBezTo>
                <a:close/>
                <a:moveTo>
                  <a:pt x="4351806" y="723868"/>
                </a:moveTo>
                <a:cubicBezTo>
                  <a:pt x="4357195" y="723868"/>
                  <a:pt x="4361580" y="728317"/>
                  <a:pt x="4361580" y="733654"/>
                </a:cubicBezTo>
                <a:cubicBezTo>
                  <a:pt x="4361580" y="738993"/>
                  <a:pt x="4357195" y="743379"/>
                  <a:pt x="4351806" y="743379"/>
                </a:cubicBezTo>
                <a:cubicBezTo>
                  <a:pt x="4346397" y="743379"/>
                  <a:pt x="4342006" y="739056"/>
                  <a:pt x="4342006" y="733654"/>
                </a:cubicBezTo>
                <a:cubicBezTo>
                  <a:pt x="4342006" y="728253"/>
                  <a:pt x="4346397" y="723868"/>
                  <a:pt x="4351806" y="723868"/>
                </a:cubicBezTo>
                <a:close/>
                <a:moveTo>
                  <a:pt x="4593017" y="723866"/>
                </a:moveTo>
                <a:cubicBezTo>
                  <a:pt x="4598413" y="723866"/>
                  <a:pt x="4602795" y="728314"/>
                  <a:pt x="4602795" y="733652"/>
                </a:cubicBezTo>
                <a:cubicBezTo>
                  <a:pt x="4602795" y="738991"/>
                  <a:pt x="4598350" y="743376"/>
                  <a:pt x="4593017" y="743376"/>
                </a:cubicBezTo>
                <a:cubicBezTo>
                  <a:pt x="4587686" y="743376"/>
                  <a:pt x="4583304" y="739054"/>
                  <a:pt x="4583304" y="733652"/>
                </a:cubicBezTo>
                <a:cubicBezTo>
                  <a:pt x="4583304" y="728250"/>
                  <a:pt x="4587622" y="723866"/>
                  <a:pt x="4593017" y="723866"/>
                </a:cubicBezTo>
                <a:close/>
                <a:moveTo>
                  <a:pt x="4834252" y="723863"/>
                </a:moveTo>
                <a:cubicBezTo>
                  <a:pt x="4839658" y="723863"/>
                  <a:pt x="4844038" y="728312"/>
                  <a:pt x="4844038" y="733650"/>
                </a:cubicBezTo>
                <a:cubicBezTo>
                  <a:pt x="4844038" y="738989"/>
                  <a:pt x="4839595" y="743374"/>
                  <a:pt x="4834252" y="743374"/>
                </a:cubicBezTo>
                <a:cubicBezTo>
                  <a:pt x="4828915" y="743374"/>
                  <a:pt x="4824532" y="739052"/>
                  <a:pt x="4824532" y="733650"/>
                </a:cubicBezTo>
                <a:cubicBezTo>
                  <a:pt x="4824532" y="728248"/>
                  <a:pt x="4828851" y="723863"/>
                  <a:pt x="4834252" y="723863"/>
                </a:cubicBezTo>
                <a:close/>
                <a:moveTo>
                  <a:pt x="5075485" y="723861"/>
                </a:moveTo>
                <a:cubicBezTo>
                  <a:pt x="5080819" y="723861"/>
                  <a:pt x="5085201" y="728310"/>
                  <a:pt x="5085201" y="733647"/>
                </a:cubicBezTo>
                <a:cubicBezTo>
                  <a:pt x="5085201" y="738986"/>
                  <a:pt x="5080882" y="743371"/>
                  <a:pt x="5075485" y="743371"/>
                </a:cubicBezTo>
                <a:cubicBezTo>
                  <a:pt x="5070086" y="743371"/>
                  <a:pt x="5065704" y="739049"/>
                  <a:pt x="5065704" y="733647"/>
                </a:cubicBezTo>
                <a:cubicBezTo>
                  <a:pt x="5065704" y="728246"/>
                  <a:pt x="5070086" y="723861"/>
                  <a:pt x="5075485" y="723861"/>
                </a:cubicBezTo>
                <a:close/>
                <a:moveTo>
                  <a:pt x="5316710" y="723858"/>
                </a:moveTo>
                <a:cubicBezTo>
                  <a:pt x="5322044" y="723858"/>
                  <a:pt x="5326429" y="728307"/>
                  <a:pt x="5326429" y="733645"/>
                </a:cubicBezTo>
                <a:cubicBezTo>
                  <a:pt x="5326429" y="738984"/>
                  <a:pt x="5322105" y="743369"/>
                  <a:pt x="5316710" y="743369"/>
                </a:cubicBezTo>
                <a:cubicBezTo>
                  <a:pt x="5311314" y="743369"/>
                  <a:pt x="5306924" y="739047"/>
                  <a:pt x="5306924" y="733645"/>
                </a:cubicBezTo>
                <a:cubicBezTo>
                  <a:pt x="5306924" y="728243"/>
                  <a:pt x="5311314" y="723858"/>
                  <a:pt x="5316710" y="723858"/>
                </a:cubicBezTo>
                <a:close/>
                <a:moveTo>
                  <a:pt x="5557991" y="723856"/>
                </a:moveTo>
                <a:cubicBezTo>
                  <a:pt x="5563391" y="723856"/>
                  <a:pt x="5567774" y="728305"/>
                  <a:pt x="5567774" y="733642"/>
                </a:cubicBezTo>
                <a:cubicBezTo>
                  <a:pt x="5567774" y="738982"/>
                  <a:pt x="5563391" y="743367"/>
                  <a:pt x="5557991" y="743367"/>
                </a:cubicBezTo>
                <a:cubicBezTo>
                  <a:pt x="5552591" y="743367"/>
                  <a:pt x="5548208" y="739045"/>
                  <a:pt x="5548208" y="733642"/>
                </a:cubicBezTo>
                <a:cubicBezTo>
                  <a:pt x="5548208" y="728241"/>
                  <a:pt x="5552591" y="723856"/>
                  <a:pt x="5557991" y="723856"/>
                </a:cubicBezTo>
                <a:close/>
                <a:moveTo>
                  <a:pt x="5799205" y="723854"/>
                </a:moveTo>
                <a:cubicBezTo>
                  <a:pt x="5804606" y="723854"/>
                  <a:pt x="5808989" y="728302"/>
                  <a:pt x="5808989" y="733640"/>
                </a:cubicBezTo>
                <a:cubicBezTo>
                  <a:pt x="5808989" y="738979"/>
                  <a:pt x="5804542" y="743364"/>
                  <a:pt x="5799205" y="743364"/>
                </a:cubicBezTo>
                <a:cubicBezTo>
                  <a:pt x="5793870" y="743364"/>
                  <a:pt x="5789486" y="739042"/>
                  <a:pt x="5789486" y="733640"/>
                </a:cubicBezTo>
                <a:cubicBezTo>
                  <a:pt x="5789486" y="728238"/>
                  <a:pt x="5793806" y="723854"/>
                  <a:pt x="5799205" y="723854"/>
                </a:cubicBezTo>
                <a:close/>
                <a:moveTo>
                  <a:pt x="6040432" y="723851"/>
                </a:moveTo>
                <a:cubicBezTo>
                  <a:pt x="6045832" y="723851"/>
                  <a:pt x="6050216" y="728300"/>
                  <a:pt x="6050216" y="733638"/>
                </a:cubicBezTo>
                <a:cubicBezTo>
                  <a:pt x="6050216" y="738977"/>
                  <a:pt x="6045769" y="743362"/>
                  <a:pt x="6040432" y="743362"/>
                </a:cubicBezTo>
                <a:cubicBezTo>
                  <a:pt x="6035095" y="743362"/>
                  <a:pt x="6030712" y="739040"/>
                  <a:pt x="6030712" y="733638"/>
                </a:cubicBezTo>
                <a:cubicBezTo>
                  <a:pt x="6030712" y="728236"/>
                  <a:pt x="6035032" y="723851"/>
                  <a:pt x="6040432" y="723851"/>
                </a:cubicBezTo>
                <a:close/>
                <a:moveTo>
                  <a:pt x="6281661" y="723849"/>
                </a:moveTo>
                <a:cubicBezTo>
                  <a:pt x="6286997" y="723849"/>
                  <a:pt x="6291381" y="728298"/>
                  <a:pt x="6291381" y="733635"/>
                </a:cubicBezTo>
                <a:cubicBezTo>
                  <a:pt x="6291381" y="738974"/>
                  <a:pt x="6287061" y="743359"/>
                  <a:pt x="6281661" y="743359"/>
                </a:cubicBezTo>
                <a:cubicBezTo>
                  <a:pt x="6276261" y="743359"/>
                  <a:pt x="6271877" y="739037"/>
                  <a:pt x="6271877" y="733635"/>
                </a:cubicBezTo>
                <a:cubicBezTo>
                  <a:pt x="6271877" y="728234"/>
                  <a:pt x="6276261" y="723849"/>
                  <a:pt x="6281661" y="723849"/>
                </a:cubicBezTo>
                <a:close/>
                <a:moveTo>
                  <a:pt x="6522889" y="723846"/>
                </a:moveTo>
                <a:cubicBezTo>
                  <a:pt x="6528225" y="723846"/>
                  <a:pt x="6532610" y="728295"/>
                  <a:pt x="6532610" y="733633"/>
                </a:cubicBezTo>
                <a:cubicBezTo>
                  <a:pt x="6532610" y="738972"/>
                  <a:pt x="6528289" y="743357"/>
                  <a:pt x="6522889" y="743357"/>
                </a:cubicBezTo>
                <a:cubicBezTo>
                  <a:pt x="6517489" y="743357"/>
                  <a:pt x="6513105" y="739035"/>
                  <a:pt x="6513105" y="733633"/>
                </a:cubicBezTo>
                <a:cubicBezTo>
                  <a:pt x="6513105" y="728231"/>
                  <a:pt x="6517489" y="723846"/>
                  <a:pt x="6522889" y="723846"/>
                </a:cubicBezTo>
                <a:close/>
                <a:moveTo>
                  <a:pt x="6764118" y="723844"/>
                </a:moveTo>
                <a:cubicBezTo>
                  <a:pt x="6769518" y="723844"/>
                  <a:pt x="6773902" y="728293"/>
                  <a:pt x="6773902" y="733630"/>
                </a:cubicBezTo>
                <a:cubicBezTo>
                  <a:pt x="6773902" y="738970"/>
                  <a:pt x="6769518" y="743355"/>
                  <a:pt x="6764118" y="743355"/>
                </a:cubicBezTo>
                <a:cubicBezTo>
                  <a:pt x="6758718" y="743355"/>
                  <a:pt x="6754335" y="739033"/>
                  <a:pt x="6754335" y="733630"/>
                </a:cubicBezTo>
                <a:cubicBezTo>
                  <a:pt x="6754335" y="728229"/>
                  <a:pt x="6758718" y="723844"/>
                  <a:pt x="6764118" y="723844"/>
                </a:cubicBezTo>
                <a:close/>
                <a:moveTo>
                  <a:pt x="7005346" y="723841"/>
                </a:moveTo>
                <a:cubicBezTo>
                  <a:pt x="7010746" y="723841"/>
                  <a:pt x="7015130" y="728291"/>
                  <a:pt x="7015130" y="733628"/>
                </a:cubicBezTo>
                <a:cubicBezTo>
                  <a:pt x="7015130" y="738967"/>
                  <a:pt x="7010683" y="743352"/>
                  <a:pt x="7005346" y="743352"/>
                </a:cubicBezTo>
                <a:cubicBezTo>
                  <a:pt x="7000009" y="743352"/>
                  <a:pt x="6995626" y="739030"/>
                  <a:pt x="6995626" y="733628"/>
                </a:cubicBezTo>
                <a:cubicBezTo>
                  <a:pt x="6995626" y="728226"/>
                  <a:pt x="6999946" y="723841"/>
                  <a:pt x="7005346" y="723841"/>
                </a:cubicBezTo>
                <a:close/>
                <a:moveTo>
                  <a:pt x="7246575" y="723839"/>
                </a:moveTo>
                <a:cubicBezTo>
                  <a:pt x="7251975" y="723839"/>
                  <a:pt x="7256359" y="728288"/>
                  <a:pt x="7256359" y="733626"/>
                </a:cubicBezTo>
                <a:cubicBezTo>
                  <a:pt x="7256359" y="738965"/>
                  <a:pt x="7251912" y="743350"/>
                  <a:pt x="7246575" y="743350"/>
                </a:cubicBezTo>
                <a:cubicBezTo>
                  <a:pt x="7241238" y="743350"/>
                  <a:pt x="7236855" y="739028"/>
                  <a:pt x="7236855" y="733626"/>
                </a:cubicBezTo>
                <a:cubicBezTo>
                  <a:pt x="7236855" y="728224"/>
                  <a:pt x="7241175" y="723839"/>
                  <a:pt x="7246575" y="723839"/>
                </a:cubicBezTo>
                <a:close/>
                <a:moveTo>
                  <a:pt x="7487803" y="723837"/>
                </a:moveTo>
                <a:cubicBezTo>
                  <a:pt x="7493139" y="723837"/>
                  <a:pt x="7497524" y="728286"/>
                  <a:pt x="7497524" y="733623"/>
                </a:cubicBezTo>
                <a:cubicBezTo>
                  <a:pt x="7497524" y="738963"/>
                  <a:pt x="7493203" y="743348"/>
                  <a:pt x="7487803" y="743348"/>
                </a:cubicBezTo>
                <a:cubicBezTo>
                  <a:pt x="7482403" y="743348"/>
                  <a:pt x="7478019" y="739025"/>
                  <a:pt x="7478019" y="733623"/>
                </a:cubicBezTo>
                <a:cubicBezTo>
                  <a:pt x="7478019" y="728222"/>
                  <a:pt x="7482403" y="723837"/>
                  <a:pt x="7487803" y="723837"/>
                </a:cubicBezTo>
                <a:close/>
                <a:moveTo>
                  <a:pt x="7729032" y="723834"/>
                </a:moveTo>
                <a:cubicBezTo>
                  <a:pt x="7734369" y="723834"/>
                  <a:pt x="7738753" y="728283"/>
                  <a:pt x="7738753" y="733621"/>
                </a:cubicBezTo>
                <a:cubicBezTo>
                  <a:pt x="7738753" y="738960"/>
                  <a:pt x="7734432" y="743345"/>
                  <a:pt x="7729032" y="743345"/>
                </a:cubicBezTo>
                <a:cubicBezTo>
                  <a:pt x="7723632" y="743345"/>
                  <a:pt x="7719249" y="739023"/>
                  <a:pt x="7719249" y="733621"/>
                </a:cubicBezTo>
                <a:cubicBezTo>
                  <a:pt x="7719249" y="728219"/>
                  <a:pt x="7723632" y="723834"/>
                  <a:pt x="7729032" y="723834"/>
                </a:cubicBezTo>
                <a:close/>
                <a:moveTo>
                  <a:pt x="7970260" y="723832"/>
                </a:moveTo>
                <a:cubicBezTo>
                  <a:pt x="7975661" y="723832"/>
                  <a:pt x="7980044" y="728281"/>
                  <a:pt x="7980044" y="733619"/>
                </a:cubicBezTo>
                <a:cubicBezTo>
                  <a:pt x="7980044" y="738958"/>
                  <a:pt x="7975661" y="743343"/>
                  <a:pt x="7970260" y="743343"/>
                </a:cubicBezTo>
                <a:cubicBezTo>
                  <a:pt x="7964860" y="743343"/>
                  <a:pt x="7960477" y="739021"/>
                  <a:pt x="7960477" y="733619"/>
                </a:cubicBezTo>
                <a:cubicBezTo>
                  <a:pt x="7960477" y="728217"/>
                  <a:pt x="7964860" y="723832"/>
                  <a:pt x="7970260" y="723832"/>
                </a:cubicBezTo>
                <a:close/>
                <a:moveTo>
                  <a:pt x="8211553" y="723829"/>
                </a:moveTo>
                <a:cubicBezTo>
                  <a:pt x="8216889" y="723829"/>
                  <a:pt x="8221273" y="728278"/>
                  <a:pt x="8221273" y="733616"/>
                </a:cubicBezTo>
                <a:cubicBezTo>
                  <a:pt x="8221273" y="738955"/>
                  <a:pt x="8216953" y="743340"/>
                  <a:pt x="8211553" y="743340"/>
                </a:cubicBezTo>
                <a:cubicBezTo>
                  <a:pt x="8206152" y="743340"/>
                  <a:pt x="8201769" y="739018"/>
                  <a:pt x="8201769" y="733616"/>
                </a:cubicBezTo>
                <a:cubicBezTo>
                  <a:pt x="8201769" y="728215"/>
                  <a:pt x="8206152" y="723829"/>
                  <a:pt x="8211553" y="723829"/>
                </a:cubicBezTo>
                <a:close/>
                <a:moveTo>
                  <a:pt x="8452781" y="723827"/>
                </a:moveTo>
                <a:cubicBezTo>
                  <a:pt x="8458181" y="723827"/>
                  <a:pt x="8462566" y="728276"/>
                  <a:pt x="8462566" y="733614"/>
                </a:cubicBezTo>
                <a:cubicBezTo>
                  <a:pt x="8462566" y="738953"/>
                  <a:pt x="8458118" y="743338"/>
                  <a:pt x="8452781" y="743338"/>
                </a:cubicBezTo>
                <a:cubicBezTo>
                  <a:pt x="8447445" y="743338"/>
                  <a:pt x="8443061" y="739016"/>
                  <a:pt x="8443061" y="733614"/>
                </a:cubicBezTo>
                <a:cubicBezTo>
                  <a:pt x="8443061" y="728212"/>
                  <a:pt x="8447381" y="723827"/>
                  <a:pt x="8452781" y="723827"/>
                </a:cubicBezTo>
                <a:close/>
                <a:moveTo>
                  <a:pt x="8694009" y="723825"/>
                </a:moveTo>
                <a:cubicBezTo>
                  <a:pt x="8699346" y="723825"/>
                  <a:pt x="8703730" y="728274"/>
                  <a:pt x="8703730" y="733611"/>
                </a:cubicBezTo>
                <a:cubicBezTo>
                  <a:pt x="8703730" y="738951"/>
                  <a:pt x="8699346" y="743336"/>
                  <a:pt x="8694009" y="743336"/>
                </a:cubicBezTo>
                <a:cubicBezTo>
                  <a:pt x="8688673" y="743336"/>
                  <a:pt x="8684289" y="739014"/>
                  <a:pt x="8684289" y="733611"/>
                </a:cubicBezTo>
                <a:cubicBezTo>
                  <a:pt x="8684289" y="728210"/>
                  <a:pt x="8688609" y="723825"/>
                  <a:pt x="8694009" y="723825"/>
                </a:cubicBezTo>
                <a:close/>
                <a:moveTo>
                  <a:pt x="8935237" y="723822"/>
                </a:moveTo>
                <a:cubicBezTo>
                  <a:pt x="8940574" y="723822"/>
                  <a:pt x="8944958" y="728271"/>
                  <a:pt x="8944958" y="733609"/>
                </a:cubicBezTo>
                <a:cubicBezTo>
                  <a:pt x="8944958" y="738948"/>
                  <a:pt x="8940638" y="743333"/>
                  <a:pt x="8935237" y="743333"/>
                </a:cubicBezTo>
                <a:cubicBezTo>
                  <a:pt x="8929837" y="743333"/>
                  <a:pt x="8925454" y="739011"/>
                  <a:pt x="8925454" y="733609"/>
                </a:cubicBezTo>
                <a:cubicBezTo>
                  <a:pt x="8925454" y="728207"/>
                  <a:pt x="8929837" y="723822"/>
                  <a:pt x="8935237" y="723822"/>
                </a:cubicBezTo>
                <a:close/>
                <a:moveTo>
                  <a:pt x="9176467" y="723820"/>
                </a:moveTo>
                <a:cubicBezTo>
                  <a:pt x="9181803" y="723820"/>
                  <a:pt x="9186187" y="728269"/>
                  <a:pt x="9186187" y="733607"/>
                </a:cubicBezTo>
                <a:cubicBezTo>
                  <a:pt x="9186187" y="738946"/>
                  <a:pt x="9181867" y="743331"/>
                  <a:pt x="9176467" y="743331"/>
                </a:cubicBezTo>
                <a:cubicBezTo>
                  <a:pt x="9171066" y="743331"/>
                  <a:pt x="9166683" y="739009"/>
                  <a:pt x="9166683" y="733607"/>
                </a:cubicBezTo>
                <a:cubicBezTo>
                  <a:pt x="9166683" y="728205"/>
                  <a:pt x="9171066" y="723820"/>
                  <a:pt x="9176467" y="723820"/>
                </a:cubicBezTo>
                <a:close/>
                <a:moveTo>
                  <a:pt x="9417695" y="723817"/>
                </a:moveTo>
                <a:cubicBezTo>
                  <a:pt x="9423031" y="723817"/>
                  <a:pt x="9427416" y="728266"/>
                  <a:pt x="9427416" y="733604"/>
                </a:cubicBezTo>
                <a:cubicBezTo>
                  <a:pt x="9427416" y="738943"/>
                  <a:pt x="9423095" y="743328"/>
                  <a:pt x="9417695" y="743328"/>
                </a:cubicBezTo>
                <a:cubicBezTo>
                  <a:pt x="9412295" y="743328"/>
                  <a:pt x="9407911" y="739006"/>
                  <a:pt x="9407911" y="733604"/>
                </a:cubicBezTo>
                <a:cubicBezTo>
                  <a:pt x="9407911" y="728202"/>
                  <a:pt x="9412295" y="723817"/>
                  <a:pt x="9417695" y="723817"/>
                </a:cubicBezTo>
                <a:close/>
                <a:moveTo>
                  <a:pt x="9649203" y="482686"/>
                </a:moveTo>
                <a:cubicBezTo>
                  <a:pt x="9654540" y="482686"/>
                  <a:pt x="9658923" y="487008"/>
                  <a:pt x="9658923" y="492410"/>
                </a:cubicBezTo>
                <a:cubicBezTo>
                  <a:pt x="9658923" y="497812"/>
                  <a:pt x="9654540" y="502197"/>
                  <a:pt x="9649203" y="502197"/>
                </a:cubicBezTo>
                <a:cubicBezTo>
                  <a:pt x="9643866" y="502197"/>
                  <a:pt x="9639483" y="497748"/>
                  <a:pt x="9639483" y="492410"/>
                </a:cubicBezTo>
                <a:cubicBezTo>
                  <a:pt x="9639483" y="487071"/>
                  <a:pt x="9643803" y="482686"/>
                  <a:pt x="9649203" y="482686"/>
                </a:cubicBezTo>
                <a:close/>
                <a:moveTo>
                  <a:pt x="9890432" y="482684"/>
                </a:moveTo>
                <a:cubicBezTo>
                  <a:pt x="9895768" y="482684"/>
                  <a:pt x="9900152" y="487006"/>
                  <a:pt x="9900152" y="492408"/>
                </a:cubicBezTo>
                <a:cubicBezTo>
                  <a:pt x="9900152" y="497810"/>
                  <a:pt x="9895832" y="502195"/>
                  <a:pt x="9890432" y="502195"/>
                </a:cubicBezTo>
                <a:cubicBezTo>
                  <a:pt x="9885031" y="502195"/>
                  <a:pt x="9880648" y="497745"/>
                  <a:pt x="9880648" y="492408"/>
                </a:cubicBezTo>
                <a:cubicBezTo>
                  <a:pt x="9880648" y="487069"/>
                  <a:pt x="9885031" y="482684"/>
                  <a:pt x="9890432" y="482684"/>
                </a:cubicBezTo>
                <a:close/>
                <a:moveTo>
                  <a:pt x="10131660" y="482681"/>
                </a:moveTo>
                <a:cubicBezTo>
                  <a:pt x="10137060" y="482681"/>
                  <a:pt x="10141444" y="487003"/>
                  <a:pt x="10141444" y="492405"/>
                </a:cubicBezTo>
                <a:cubicBezTo>
                  <a:pt x="10141444" y="497807"/>
                  <a:pt x="10136997" y="502192"/>
                  <a:pt x="10131660" y="502192"/>
                </a:cubicBezTo>
                <a:cubicBezTo>
                  <a:pt x="10126323" y="502192"/>
                  <a:pt x="10121940" y="497743"/>
                  <a:pt x="10121940" y="492405"/>
                </a:cubicBezTo>
                <a:cubicBezTo>
                  <a:pt x="10121940" y="487066"/>
                  <a:pt x="10126260" y="482681"/>
                  <a:pt x="10131660" y="482681"/>
                </a:cubicBezTo>
                <a:close/>
                <a:moveTo>
                  <a:pt x="10372888" y="482679"/>
                </a:moveTo>
                <a:cubicBezTo>
                  <a:pt x="10378288" y="482679"/>
                  <a:pt x="10382673" y="487001"/>
                  <a:pt x="10382673" y="492403"/>
                </a:cubicBezTo>
                <a:cubicBezTo>
                  <a:pt x="10382673" y="497805"/>
                  <a:pt x="10378225" y="502190"/>
                  <a:pt x="10372888" y="502190"/>
                </a:cubicBezTo>
                <a:cubicBezTo>
                  <a:pt x="10367552" y="502190"/>
                  <a:pt x="10363168" y="497741"/>
                  <a:pt x="10363168" y="492403"/>
                </a:cubicBezTo>
                <a:cubicBezTo>
                  <a:pt x="10363168" y="487064"/>
                  <a:pt x="10367488" y="482679"/>
                  <a:pt x="10372888" y="482679"/>
                </a:cubicBezTo>
                <a:close/>
                <a:moveTo>
                  <a:pt x="10614116" y="482676"/>
                </a:moveTo>
                <a:cubicBezTo>
                  <a:pt x="10619516" y="482676"/>
                  <a:pt x="10623901" y="486998"/>
                  <a:pt x="10623901" y="492400"/>
                </a:cubicBezTo>
                <a:cubicBezTo>
                  <a:pt x="10623901" y="497802"/>
                  <a:pt x="10619454" y="502187"/>
                  <a:pt x="10614116" y="502187"/>
                </a:cubicBezTo>
                <a:cubicBezTo>
                  <a:pt x="10608780" y="502187"/>
                  <a:pt x="10604396" y="497738"/>
                  <a:pt x="10604396" y="492400"/>
                </a:cubicBezTo>
                <a:cubicBezTo>
                  <a:pt x="10604396" y="487061"/>
                  <a:pt x="10608716" y="482676"/>
                  <a:pt x="10614116" y="482676"/>
                </a:cubicBezTo>
                <a:close/>
                <a:moveTo>
                  <a:pt x="10855345" y="482674"/>
                </a:moveTo>
                <a:cubicBezTo>
                  <a:pt x="10860682" y="482674"/>
                  <a:pt x="10865065" y="486996"/>
                  <a:pt x="10865065" y="492398"/>
                </a:cubicBezTo>
                <a:cubicBezTo>
                  <a:pt x="10865065" y="497800"/>
                  <a:pt x="10860682" y="502185"/>
                  <a:pt x="10855345" y="502185"/>
                </a:cubicBezTo>
                <a:cubicBezTo>
                  <a:pt x="10850008" y="502185"/>
                  <a:pt x="10845625" y="497736"/>
                  <a:pt x="10845625" y="492398"/>
                </a:cubicBezTo>
                <a:cubicBezTo>
                  <a:pt x="10845625" y="487059"/>
                  <a:pt x="10849945" y="482674"/>
                  <a:pt x="10855345" y="482674"/>
                </a:cubicBezTo>
                <a:close/>
                <a:moveTo>
                  <a:pt x="11096574" y="482671"/>
                </a:moveTo>
                <a:cubicBezTo>
                  <a:pt x="11101910" y="482671"/>
                  <a:pt x="11106294" y="486993"/>
                  <a:pt x="11106294" y="492395"/>
                </a:cubicBezTo>
                <a:cubicBezTo>
                  <a:pt x="11106294" y="497797"/>
                  <a:pt x="11101974" y="502182"/>
                  <a:pt x="11096574" y="502182"/>
                </a:cubicBezTo>
                <a:cubicBezTo>
                  <a:pt x="11091174" y="502182"/>
                  <a:pt x="11086790" y="497733"/>
                  <a:pt x="11086790" y="492395"/>
                </a:cubicBezTo>
                <a:cubicBezTo>
                  <a:pt x="11086790" y="487056"/>
                  <a:pt x="11091174" y="482671"/>
                  <a:pt x="11096574" y="482671"/>
                </a:cubicBezTo>
                <a:close/>
                <a:moveTo>
                  <a:pt x="11337802" y="482669"/>
                </a:moveTo>
                <a:cubicBezTo>
                  <a:pt x="11343202" y="482669"/>
                  <a:pt x="11347587" y="486991"/>
                  <a:pt x="11347587" y="492393"/>
                </a:cubicBezTo>
                <a:cubicBezTo>
                  <a:pt x="11347587" y="497795"/>
                  <a:pt x="11343139" y="502180"/>
                  <a:pt x="11337802" y="502180"/>
                </a:cubicBezTo>
                <a:cubicBezTo>
                  <a:pt x="11332466" y="502180"/>
                  <a:pt x="11328082" y="497731"/>
                  <a:pt x="11328082" y="492393"/>
                </a:cubicBezTo>
                <a:cubicBezTo>
                  <a:pt x="11328082" y="487054"/>
                  <a:pt x="11332402" y="482669"/>
                  <a:pt x="11337802" y="482669"/>
                </a:cubicBezTo>
                <a:close/>
                <a:moveTo>
                  <a:pt x="11579030" y="482666"/>
                </a:moveTo>
                <a:cubicBezTo>
                  <a:pt x="11584430" y="482666"/>
                  <a:pt x="11588815" y="486988"/>
                  <a:pt x="11588815" y="492391"/>
                </a:cubicBezTo>
                <a:cubicBezTo>
                  <a:pt x="11588815" y="497792"/>
                  <a:pt x="11584367" y="502177"/>
                  <a:pt x="11579030" y="502177"/>
                </a:cubicBezTo>
                <a:cubicBezTo>
                  <a:pt x="11573694" y="502177"/>
                  <a:pt x="11569310" y="497728"/>
                  <a:pt x="11569310" y="492391"/>
                </a:cubicBezTo>
                <a:cubicBezTo>
                  <a:pt x="11569310" y="487051"/>
                  <a:pt x="11573630" y="482666"/>
                  <a:pt x="11579030" y="482666"/>
                </a:cubicBezTo>
                <a:close/>
                <a:moveTo>
                  <a:pt x="11820259" y="482664"/>
                </a:moveTo>
                <a:cubicBezTo>
                  <a:pt x="11825659" y="482664"/>
                  <a:pt x="11830043" y="486986"/>
                  <a:pt x="11830043" y="492388"/>
                </a:cubicBezTo>
                <a:cubicBezTo>
                  <a:pt x="11830043" y="497790"/>
                  <a:pt x="11825596" y="502175"/>
                  <a:pt x="11820259" y="502175"/>
                </a:cubicBezTo>
                <a:cubicBezTo>
                  <a:pt x="11814922" y="502175"/>
                  <a:pt x="11810539" y="497726"/>
                  <a:pt x="11810539" y="492388"/>
                </a:cubicBezTo>
                <a:cubicBezTo>
                  <a:pt x="11810539" y="487049"/>
                  <a:pt x="11814859" y="482664"/>
                  <a:pt x="11820259" y="482664"/>
                </a:cubicBezTo>
                <a:close/>
                <a:moveTo>
                  <a:pt x="9720" y="482662"/>
                </a:moveTo>
                <a:cubicBezTo>
                  <a:pt x="15120" y="482662"/>
                  <a:pt x="19504" y="486984"/>
                  <a:pt x="19504" y="492386"/>
                </a:cubicBezTo>
                <a:cubicBezTo>
                  <a:pt x="19504" y="497788"/>
                  <a:pt x="15057" y="502173"/>
                  <a:pt x="9720" y="502173"/>
                </a:cubicBezTo>
                <a:cubicBezTo>
                  <a:pt x="4384" y="502173"/>
                  <a:pt x="0" y="497723"/>
                  <a:pt x="0" y="492386"/>
                </a:cubicBezTo>
                <a:cubicBezTo>
                  <a:pt x="0" y="487047"/>
                  <a:pt x="4320" y="482662"/>
                  <a:pt x="9720" y="482662"/>
                </a:cubicBezTo>
                <a:close/>
                <a:moveTo>
                  <a:pt x="251003" y="482659"/>
                </a:moveTo>
                <a:cubicBezTo>
                  <a:pt x="256403" y="482659"/>
                  <a:pt x="260787" y="486981"/>
                  <a:pt x="260787" y="492383"/>
                </a:cubicBezTo>
                <a:cubicBezTo>
                  <a:pt x="260787" y="497785"/>
                  <a:pt x="256340" y="502170"/>
                  <a:pt x="251003" y="502170"/>
                </a:cubicBezTo>
                <a:cubicBezTo>
                  <a:pt x="245667" y="502170"/>
                  <a:pt x="241284" y="497721"/>
                  <a:pt x="241284" y="492383"/>
                </a:cubicBezTo>
                <a:cubicBezTo>
                  <a:pt x="241284" y="487044"/>
                  <a:pt x="245604" y="482659"/>
                  <a:pt x="251003" y="482659"/>
                </a:cubicBezTo>
                <a:close/>
                <a:moveTo>
                  <a:pt x="492223" y="482657"/>
                </a:moveTo>
                <a:cubicBezTo>
                  <a:pt x="497559" y="482657"/>
                  <a:pt x="501943" y="486979"/>
                  <a:pt x="501943" y="492381"/>
                </a:cubicBezTo>
                <a:cubicBezTo>
                  <a:pt x="501943" y="497783"/>
                  <a:pt x="497623" y="502168"/>
                  <a:pt x="492223" y="502168"/>
                </a:cubicBezTo>
                <a:cubicBezTo>
                  <a:pt x="486823" y="502168"/>
                  <a:pt x="482439" y="497719"/>
                  <a:pt x="482439" y="492381"/>
                </a:cubicBezTo>
                <a:cubicBezTo>
                  <a:pt x="482439" y="487042"/>
                  <a:pt x="486823" y="482657"/>
                  <a:pt x="492223" y="482657"/>
                </a:cubicBezTo>
                <a:close/>
                <a:moveTo>
                  <a:pt x="733444" y="482654"/>
                </a:moveTo>
                <a:cubicBezTo>
                  <a:pt x="738780" y="482654"/>
                  <a:pt x="743164" y="486976"/>
                  <a:pt x="743164" y="492378"/>
                </a:cubicBezTo>
                <a:cubicBezTo>
                  <a:pt x="743164" y="497780"/>
                  <a:pt x="738844" y="502165"/>
                  <a:pt x="733444" y="502165"/>
                </a:cubicBezTo>
                <a:cubicBezTo>
                  <a:pt x="728044" y="502165"/>
                  <a:pt x="723660" y="497716"/>
                  <a:pt x="723660" y="492378"/>
                </a:cubicBezTo>
                <a:cubicBezTo>
                  <a:pt x="723660" y="487039"/>
                  <a:pt x="728044" y="482654"/>
                  <a:pt x="733444" y="482654"/>
                </a:cubicBezTo>
                <a:close/>
                <a:moveTo>
                  <a:pt x="974664" y="482652"/>
                </a:moveTo>
                <a:cubicBezTo>
                  <a:pt x="980064" y="482652"/>
                  <a:pt x="984447" y="486974"/>
                  <a:pt x="984447" y="492376"/>
                </a:cubicBezTo>
                <a:cubicBezTo>
                  <a:pt x="984447" y="497778"/>
                  <a:pt x="980001" y="502163"/>
                  <a:pt x="974664" y="502163"/>
                </a:cubicBezTo>
                <a:cubicBezTo>
                  <a:pt x="969328" y="502163"/>
                  <a:pt x="964944" y="497714"/>
                  <a:pt x="964944" y="492376"/>
                </a:cubicBezTo>
                <a:cubicBezTo>
                  <a:pt x="964944" y="487037"/>
                  <a:pt x="969264" y="482652"/>
                  <a:pt x="974664" y="482652"/>
                </a:cubicBezTo>
                <a:close/>
                <a:moveTo>
                  <a:pt x="1215884" y="482649"/>
                </a:moveTo>
                <a:cubicBezTo>
                  <a:pt x="1221284" y="482649"/>
                  <a:pt x="1225668" y="486971"/>
                  <a:pt x="1225668" y="492373"/>
                </a:cubicBezTo>
                <a:cubicBezTo>
                  <a:pt x="1225668" y="497775"/>
                  <a:pt x="1221221" y="502160"/>
                  <a:pt x="1215884" y="502160"/>
                </a:cubicBezTo>
                <a:cubicBezTo>
                  <a:pt x="1210548" y="502160"/>
                  <a:pt x="1206164" y="497711"/>
                  <a:pt x="1206164" y="492373"/>
                </a:cubicBezTo>
                <a:cubicBezTo>
                  <a:pt x="1206164" y="487034"/>
                  <a:pt x="1210484" y="482649"/>
                  <a:pt x="1215884" y="482649"/>
                </a:cubicBezTo>
                <a:close/>
                <a:moveTo>
                  <a:pt x="1457105" y="482647"/>
                </a:moveTo>
                <a:cubicBezTo>
                  <a:pt x="1462441" y="482647"/>
                  <a:pt x="1466825" y="486969"/>
                  <a:pt x="1466825" y="492371"/>
                </a:cubicBezTo>
                <a:cubicBezTo>
                  <a:pt x="1466825" y="497773"/>
                  <a:pt x="1462505" y="502158"/>
                  <a:pt x="1457105" y="502158"/>
                </a:cubicBezTo>
                <a:cubicBezTo>
                  <a:pt x="1451705" y="502158"/>
                  <a:pt x="1447321" y="497709"/>
                  <a:pt x="1447321" y="492371"/>
                </a:cubicBezTo>
                <a:cubicBezTo>
                  <a:pt x="1447321" y="487032"/>
                  <a:pt x="1451705" y="482647"/>
                  <a:pt x="1457105" y="482647"/>
                </a:cubicBezTo>
                <a:close/>
                <a:moveTo>
                  <a:pt x="1698330" y="482644"/>
                </a:moveTo>
                <a:cubicBezTo>
                  <a:pt x="1703731" y="482644"/>
                  <a:pt x="1708116" y="486966"/>
                  <a:pt x="1708116" y="492369"/>
                </a:cubicBezTo>
                <a:cubicBezTo>
                  <a:pt x="1708116" y="497770"/>
                  <a:pt x="1703731" y="502155"/>
                  <a:pt x="1698330" y="502155"/>
                </a:cubicBezTo>
                <a:cubicBezTo>
                  <a:pt x="1692929" y="502155"/>
                  <a:pt x="1688545" y="497706"/>
                  <a:pt x="1688545" y="492369"/>
                </a:cubicBezTo>
                <a:cubicBezTo>
                  <a:pt x="1688545" y="487029"/>
                  <a:pt x="1692929" y="482644"/>
                  <a:pt x="1698330" y="482644"/>
                </a:cubicBezTo>
                <a:close/>
                <a:moveTo>
                  <a:pt x="1939580" y="482642"/>
                </a:moveTo>
                <a:cubicBezTo>
                  <a:pt x="1944978" y="482642"/>
                  <a:pt x="1949363" y="486964"/>
                  <a:pt x="1949363" y="492366"/>
                </a:cubicBezTo>
                <a:cubicBezTo>
                  <a:pt x="1949363" y="497768"/>
                  <a:pt x="1944916" y="502153"/>
                  <a:pt x="1939580" y="502153"/>
                </a:cubicBezTo>
                <a:cubicBezTo>
                  <a:pt x="1934244" y="502153"/>
                  <a:pt x="1929859" y="497704"/>
                  <a:pt x="1929859" y="492366"/>
                </a:cubicBezTo>
                <a:cubicBezTo>
                  <a:pt x="1929859" y="487027"/>
                  <a:pt x="1934181" y="482642"/>
                  <a:pt x="1939580" y="482642"/>
                </a:cubicBezTo>
                <a:close/>
                <a:moveTo>
                  <a:pt x="2180788" y="482640"/>
                </a:moveTo>
                <a:cubicBezTo>
                  <a:pt x="2186189" y="482640"/>
                  <a:pt x="2190577" y="486962"/>
                  <a:pt x="2190577" y="492364"/>
                </a:cubicBezTo>
                <a:cubicBezTo>
                  <a:pt x="2190577" y="497766"/>
                  <a:pt x="2186128" y="502151"/>
                  <a:pt x="2180788" y="502151"/>
                </a:cubicBezTo>
                <a:cubicBezTo>
                  <a:pt x="2175475" y="502151"/>
                  <a:pt x="2171083" y="497701"/>
                  <a:pt x="2171083" y="492364"/>
                </a:cubicBezTo>
                <a:cubicBezTo>
                  <a:pt x="2171083" y="487025"/>
                  <a:pt x="2175412" y="482640"/>
                  <a:pt x="2180788" y="482640"/>
                </a:cubicBezTo>
                <a:close/>
                <a:moveTo>
                  <a:pt x="2422035" y="482637"/>
                </a:moveTo>
                <a:cubicBezTo>
                  <a:pt x="2427369" y="482637"/>
                  <a:pt x="2431752" y="486959"/>
                  <a:pt x="2431752" y="492361"/>
                </a:cubicBezTo>
                <a:cubicBezTo>
                  <a:pt x="2431752" y="497763"/>
                  <a:pt x="2427433" y="502148"/>
                  <a:pt x="2422035" y="502148"/>
                </a:cubicBezTo>
                <a:cubicBezTo>
                  <a:pt x="2416637" y="502148"/>
                  <a:pt x="2412255" y="497699"/>
                  <a:pt x="2412255" y="492361"/>
                </a:cubicBezTo>
                <a:cubicBezTo>
                  <a:pt x="2412255" y="487022"/>
                  <a:pt x="2416637" y="482637"/>
                  <a:pt x="2422035" y="482637"/>
                </a:cubicBezTo>
                <a:close/>
                <a:moveTo>
                  <a:pt x="2663272" y="482635"/>
                </a:moveTo>
                <a:cubicBezTo>
                  <a:pt x="2668609" y="482635"/>
                  <a:pt x="2672996" y="486957"/>
                  <a:pt x="2672996" y="492359"/>
                </a:cubicBezTo>
                <a:cubicBezTo>
                  <a:pt x="2672996" y="497761"/>
                  <a:pt x="2668674" y="502146"/>
                  <a:pt x="2663272" y="502146"/>
                </a:cubicBezTo>
                <a:cubicBezTo>
                  <a:pt x="2657873" y="502146"/>
                  <a:pt x="2653489" y="497697"/>
                  <a:pt x="2653489" y="492359"/>
                </a:cubicBezTo>
                <a:cubicBezTo>
                  <a:pt x="2653489" y="487020"/>
                  <a:pt x="2657873" y="482635"/>
                  <a:pt x="2663272" y="482635"/>
                </a:cubicBezTo>
                <a:close/>
                <a:moveTo>
                  <a:pt x="2904570" y="482632"/>
                </a:moveTo>
                <a:cubicBezTo>
                  <a:pt x="2909969" y="482632"/>
                  <a:pt x="2914352" y="486954"/>
                  <a:pt x="2914352" y="492356"/>
                </a:cubicBezTo>
                <a:cubicBezTo>
                  <a:pt x="2914352" y="497758"/>
                  <a:pt x="2909969" y="502143"/>
                  <a:pt x="2904570" y="502143"/>
                </a:cubicBezTo>
                <a:cubicBezTo>
                  <a:pt x="2899171" y="502143"/>
                  <a:pt x="2894788" y="497694"/>
                  <a:pt x="2894788" y="492356"/>
                </a:cubicBezTo>
                <a:cubicBezTo>
                  <a:pt x="2894788" y="487017"/>
                  <a:pt x="2899171" y="482632"/>
                  <a:pt x="2904570" y="482632"/>
                </a:cubicBezTo>
                <a:close/>
                <a:moveTo>
                  <a:pt x="3145749" y="482630"/>
                </a:moveTo>
                <a:cubicBezTo>
                  <a:pt x="3151148" y="482630"/>
                  <a:pt x="3155531" y="486952"/>
                  <a:pt x="3155531" y="492354"/>
                </a:cubicBezTo>
                <a:cubicBezTo>
                  <a:pt x="3155531" y="497756"/>
                  <a:pt x="3151084" y="502141"/>
                  <a:pt x="3145749" y="502141"/>
                </a:cubicBezTo>
                <a:cubicBezTo>
                  <a:pt x="3140414" y="502141"/>
                  <a:pt x="3136030" y="497692"/>
                  <a:pt x="3136030" y="492354"/>
                </a:cubicBezTo>
                <a:cubicBezTo>
                  <a:pt x="3136030" y="487015"/>
                  <a:pt x="3140349" y="482630"/>
                  <a:pt x="3145749" y="482630"/>
                </a:cubicBezTo>
                <a:close/>
                <a:moveTo>
                  <a:pt x="3386957" y="482627"/>
                </a:moveTo>
                <a:cubicBezTo>
                  <a:pt x="3392357" y="482627"/>
                  <a:pt x="3396742" y="486949"/>
                  <a:pt x="3396742" y="492351"/>
                </a:cubicBezTo>
                <a:cubicBezTo>
                  <a:pt x="3396742" y="497753"/>
                  <a:pt x="3392294" y="502138"/>
                  <a:pt x="3386957" y="502138"/>
                </a:cubicBezTo>
                <a:cubicBezTo>
                  <a:pt x="3381619" y="502138"/>
                  <a:pt x="3377235" y="497689"/>
                  <a:pt x="3377235" y="492351"/>
                </a:cubicBezTo>
                <a:cubicBezTo>
                  <a:pt x="3377235" y="487012"/>
                  <a:pt x="3381555" y="482627"/>
                  <a:pt x="3386957" y="482627"/>
                </a:cubicBezTo>
                <a:close/>
                <a:moveTo>
                  <a:pt x="3628209" y="482625"/>
                </a:moveTo>
                <a:cubicBezTo>
                  <a:pt x="3633528" y="482625"/>
                  <a:pt x="3637930" y="486947"/>
                  <a:pt x="3637930" y="492349"/>
                </a:cubicBezTo>
                <a:cubicBezTo>
                  <a:pt x="3637930" y="497751"/>
                  <a:pt x="3633592" y="502136"/>
                  <a:pt x="3628209" y="502136"/>
                </a:cubicBezTo>
                <a:cubicBezTo>
                  <a:pt x="3622813" y="502136"/>
                  <a:pt x="3618428" y="497687"/>
                  <a:pt x="3618428" y="492349"/>
                </a:cubicBezTo>
                <a:cubicBezTo>
                  <a:pt x="3618428" y="487010"/>
                  <a:pt x="3622813" y="482625"/>
                  <a:pt x="3628209" y="482625"/>
                </a:cubicBezTo>
                <a:close/>
                <a:moveTo>
                  <a:pt x="3869427" y="482622"/>
                </a:moveTo>
                <a:cubicBezTo>
                  <a:pt x="3874761" y="482622"/>
                  <a:pt x="3879147" y="486944"/>
                  <a:pt x="3879147" y="492347"/>
                </a:cubicBezTo>
                <a:cubicBezTo>
                  <a:pt x="3879147" y="497748"/>
                  <a:pt x="3874826" y="502133"/>
                  <a:pt x="3869427" y="502133"/>
                </a:cubicBezTo>
                <a:cubicBezTo>
                  <a:pt x="3864029" y="502133"/>
                  <a:pt x="3859645" y="497684"/>
                  <a:pt x="3859645" y="492347"/>
                </a:cubicBezTo>
                <a:cubicBezTo>
                  <a:pt x="3859645" y="487007"/>
                  <a:pt x="3864029" y="482622"/>
                  <a:pt x="3869427" y="482622"/>
                </a:cubicBezTo>
                <a:close/>
                <a:moveTo>
                  <a:pt x="4110581" y="482620"/>
                </a:moveTo>
                <a:cubicBezTo>
                  <a:pt x="4115984" y="482620"/>
                  <a:pt x="4120362" y="486942"/>
                  <a:pt x="4120362" y="492344"/>
                </a:cubicBezTo>
                <a:cubicBezTo>
                  <a:pt x="4120362" y="497746"/>
                  <a:pt x="4115984" y="502131"/>
                  <a:pt x="4110581" y="502131"/>
                </a:cubicBezTo>
                <a:cubicBezTo>
                  <a:pt x="4105180" y="502131"/>
                  <a:pt x="4100797" y="497682"/>
                  <a:pt x="4100797" y="492344"/>
                </a:cubicBezTo>
                <a:cubicBezTo>
                  <a:pt x="4100797" y="487005"/>
                  <a:pt x="4105180" y="482620"/>
                  <a:pt x="4110581" y="482620"/>
                </a:cubicBezTo>
                <a:close/>
                <a:moveTo>
                  <a:pt x="4351806" y="482618"/>
                </a:moveTo>
                <a:cubicBezTo>
                  <a:pt x="4357195" y="482618"/>
                  <a:pt x="4361580" y="486940"/>
                  <a:pt x="4361580" y="492342"/>
                </a:cubicBezTo>
                <a:cubicBezTo>
                  <a:pt x="4361580" y="497744"/>
                  <a:pt x="4357195" y="502129"/>
                  <a:pt x="4351806" y="502129"/>
                </a:cubicBezTo>
                <a:cubicBezTo>
                  <a:pt x="4346397" y="502129"/>
                  <a:pt x="4342006" y="497680"/>
                  <a:pt x="4342006" y="492342"/>
                </a:cubicBezTo>
                <a:cubicBezTo>
                  <a:pt x="4342006" y="487003"/>
                  <a:pt x="4346397" y="482618"/>
                  <a:pt x="4351806" y="482618"/>
                </a:cubicBezTo>
                <a:close/>
                <a:moveTo>
                  <a:pt x="4593017" y="482615"/>
                </a:moveTo>
                <a:cubicBezTo>
                  <a:pt x="4598413" y="482615"/>
                  <a:pt x="4602795" y="486937"/>
                  <a:pt x="4602795" y="492339"/>
                </a:cubicBezTo>
                <a:cubicBezTo>
                  <a:pt x="4602795" y="497741"/>
                  <a:pt x="4598350" y="502126"/>
                  <a:pt x="4593017" y="502126"/>
                </a:cubicBezTo>
                <a:cubicBezTo>
                  <a:pt x="4587686" y="502126"/>
                  <a:pt x="4583304" y="497677"/>
                  <a:pt x="4583304" y="492339"/>
                </a:cubicBezTo>
                <a:cubicBezTo>
                  <a:pt x="4583304" y="487000"/>
                  <a:pt x="4587620" y="482615"/>
                  <a:pt x="4593017" y="482615"/>
                </a:cubicBezTo>
                <a:close/>
                <a:moveTo>
                  <a:pt x="4834252" y="482613"/>
                </a:moveTo>
                <a:cubicBezTo>
                  <a:pt x="4839658" y="482613"/>
                  <a:pt x="4844038" y="486935"/>
                  <a:pt x="4844038" y="492337"/>
                </a:cubicBezTo>
                <a:cubicBezTo>
                  <a:pt x="4844038" y="497739"/>
                  <a:pt x="4839595" y="502124"/>
                  <a:pt x="4834252" y="502124"/>
                </a:cubicBezTo>
                <a:cubicBezTo>
                  <a:pt x="4828915" y="502124"/>
                  <a:pt x="4824532" y="497675"/>
                  <a:pt x="4824532" y="492337"/>
                </a:cubicBezTo>
                <a:cubicBezTo>
                  <a:pt x="4824532" y="486998"/>
                  <a:pt x="4828851" y="482613"/>
                  <a:pt x="4834252" y="482613"/>
                </a:cubicBezTo>
                <a:close/>
                <a:moveTo>
                  <a:pt x="5075485" y="482610"/>
                </a:moveTo>
                <a:cubicBezTo>
                  <a:pt x="5080819" y="482610"/>
                  <a:pt x="5085201" y="486932"/>
                  <a:pt x="5085201" y="492334"/>
                </a:cubicBezTo>
                <a:cubicBezTo>
                  <a:pt x="5085201" y="497736"/>
                  <a:pt x="5080882" y="502121"/>
                  <a:pt x="5075485" y="502121"/>
                </a:cubicBezTo>
                <a:cubicBezTo>
                  <a:pt x="5070086" y="502121"/>
                  <a:pt x="5065704" y="497672"/>
                  <a:pt x="5065704" y="492334"/>
                </a:cubicBezTo>
                <a:cubicBezTo>
                  <a:pt x="5065704" y="486995"/>
                  <a:pt x="5070086" y="482610"/>
                  <a:pt x="5075485" y="482610"/>
                </a:cubicBezTo>
                <a:close/>
                <a:moveTo>
                  <a:pt x="5316710" y="482608"/>
                </a:moveTo>
                <a:cubicBezTo>
                  <a:pt x="5322044" y="482608"/>
                  <a:pt x="5326429" y="486930"/>
                  <a:pt x="5326429" y="492332"/>
                </a:cubicBezTo>
                <a:cubicBezTo>
                  <a:pt x="5326429" y="497734"/>
                  <a:pt x="5322105" y="502119"/>
                  <a:pt x="5316710" y="502119"/>
                </a:cubicBezTo>
                <a:cubicBezTo>
                  <a:pt x="5311314" y="502119"/>
                  <a:pt x="5306924" y="497670"/>
                  <a:pt x="5306924" y="492332"/>
                </a:cubicBezTo>
                <a:cubicBezTo>
                  <a:pt x="5306924" y="486993"/>
                  <a:pt x="5311314" y="482608"/>
                  <a:pt x="5316710" y="482608"/>
                </a:cubicBezTo>
                <a:close/>
                <a:moveTo>
                  <a:pt x="5557991" y="482605"/>
                </a:moveTo>
                <a:cubicBezTo>
                  <a:pt x="5563391" y="482605"/>
                  <a:pt x="5567774" y="486927"/>
                  <a:pt x="5567774" y="492329"/>
                </a:cubicBezTo>
                <a:cubicBezTo>
                  <a:pt x="5567774" y="497731"/>
                  <a:pt x="5563391" y="502116"/>
                  <a:pt x="5557991" y="502116"/>
                </a:cubicBezTo>
                <a:cubicBezTo>
                  <a:pt x="5552591" y="502116"/>
                  <a:pt x="5548208" y="497667"/>
                  <a:pt x="5548208" y="492329"/>
                </a:cubicBezTo>
                <a:cubicBezTo>
                  <a:pt x="5548208" y="486990"/>
                  <a:pt x="5552591" y="482605"/>
                  <a:pt x="5557991" y="482605"/>
                </a:cubicBezTo>
                <a:close/>
                <a:moveTo>
                  <a:pt x="5799205" y="482603"/>
                </a:moveTo>
                <a:cubicBezTo>
                  <a:pt x="5804606" y="482603"/>
                  <a:pt x="5808989" y="486925"/>
                  <a:pt x="5808989" y="492327"/>
                </a:cubicBezTo>
                <a:cubicBezTo>
                  <a:pt x="5808989" y="497729"/>
                  <a:pt x="5804542" y="502114"/>
                  <a:pt x="5799205" y="502114"/>
                </a:cubicBezTo>
                <a:cubicBezTo>
                  <a:pt x="5793870" y="502114"/>
                  <a:pt x="5789486" y="497665"/>
                  <a:pt x="5789486" y="492327"/>
                </a:cubicBezTo>
                <a:cubicBezTo>
                  <a:pt x="5789486" y="486988"/>
                  <a:pt x="5793806" y="482603"/>
                  <a:pt x="5799205" y="482603"/>
                </a:cubicBezTo>
                <a:close/>
                <a:moveTo>
                  <a:pt x="6040432" y="482600"/>
                </a:moveTo>
                <a:cubicBezTo>
                  <a:pt x="6045832" y="482600"/>
                  <a:pt x="6050216" y="486922"/>
                  <a:pt x="6050216" y="492325"/>
                </a:cubicBezTo>
                <a:cubicBezTo>
                  <a:pt x="6050216" y="497726"/>
                  <a:pt x="6045769" y="502111"/>
                  <a:pt x="6040432" y="502111"/>
                </a:cubicBezTo>
                <a:cubicBezTo>
                  <a:pt x="6035095" y="502111"/>
                  <a:pt x="6030712" y="497662"/>
                  <a:pt x="6030712" y="492325"/>
                </a:cubicBezTo>
                <a:cubicBezTo>
                  <a:pt x="6030712" y="486985"/>
                  <a:pt x="6035032" y="482600"/>
                  <a:pt x="6040432" y="482600"/>
                </a:cubicBezTo>
                <a:close/>
                <a:moveTo>
                  <a:pt x="6281661" y="482598"/>
                </a:moveTo>
                <a:cubicBezTo>
                  <a:pt x="6286997" y="482598"/>
                  <a:pt x="6291381" y="486920"/>
                  <a:pt x="6291381" y="492322"/>
                </a:cubicBezTo>
                <a:cubicBezTo>
                  <a:pt x="6291381" y="497724"/>
                  <a:pt x="6287061" y="502109"/>
                  <a:pt x="6281661" y="502109"/>
                </a:cubicBezTo>
                <a:cubicBezTo>
                  <a:pt x="6276261" y="502109"/>
                  <a:pt x="6271877" y="497660"/>
                  <a:pt x="6271877" y="492322"/>
                </a:cubicBezTo>
                <a:cubicBezTo>
                  <a:pt x="6271877" y="486983"/>
                  <a:pt x="6276261" y="482598"/>
                  <a:pt x="6281661" y="482598"/>
                </a:cubicBezTo>
                <a:close/>
                <a:moveTo>
                  <a:pt x="6522889" y="482596"/>
                </a:moveTo>
                <a:cubicBezTo>
                  <a:pt x="6528225" y="482596"/>
                  <a:pt x="6532610" y="486918"/>
                  <a:pt x="6532610" y="492320"/>
                </a:cubicBezTo>
                <a:cubicBezTo>
                  <a:pt x="6532610" y="497722"/>
                  <a:pt x="6528289" y="502107"/>
                  <a:pt x="6522889" y="502107"/>
                </a:cubicBezTo>
                <a:cubicBezTo>
                  <a:pt x="6517489" y="502107"/>
                  <a:pt x="6513105" y="497658"/>
                  <a:pt x="6513105" y="492320"/>
                </a:cubicBezTo>
                <a:cubicBezTo>
                  <a:pt x="6513105" y="486981"/>
                  <a:pt x="6517489" y="482596"/>
                  <a:pt x="6522889" y="482596"/>
                </a:cubicBezTo>
                <a:close/>
                <a:moveTo>
                  <a:pt x="6764118" y="482593"/>
                </a:moveTo>
                <a:cubicBezTo>
                  <a:pt x="6769518" y="482593"/>
                  <a:pt x="6773902" y="486915"/>
                  <a:pt x="6773902" y="492317"/>
                </a:cubicBezTo>
                <a:cubicBezTo>
                  <a:pt x="6773902" y="497719"/>
                  <a:pt x="6769518" y="502104"/>
                  <a:pt x="6764118" y="502104"/>
                </a:cubicBezTo>
                <a:cubicBezTo>
                  <a:pt x="6758718" y="502104"/>
                  <a:pt x="6754335" y="497655"/>
                  <a:pt x="6754335" y="492317"/>
                </a:cubicBezTo>
                <a:cubicBezTo>
                  <a:pt x="6754335" y="486978"/>
                  <a:pt x="6758718" y="482593"/>
                  <a:pt x="6764118" y="482593"/>
                </a:cubicBezTo>
                <a:close/>
                <a:moveTo>
                  <a:pt x="7005346" y="482591"/>
                </a:moveTo>
                <a:cubicBezTo>
                  <a:pt x="7010746" y="482591"/>
                  <a:pt x="7015130" y="486913"/>
                  <a:pt x="7015130" y="492315"/>
                </a:cubicBezTo>
                <a:cubicBezTo>
                  <a:pt x="7015130" y="497717"/>
                  <a:pt x="7010683" y="502102"/>
                  <a:pt x="7005346" y="502102"/>
                </a:cubicBezTo>
                <a:cubicBezTo>
                  <a:pt x="7000009" y="502102"/>
                  <a:pt x="6995626" y="497653"/>
                  <a:pt x="6995626" y="492315"/>
                </a:cubicBezTo>
                <a:cubicBezTo>
                  <a:pt x="6995626" y="486976"/>
                  <a:pt x="6999946" y="482591"/>
                  <a:pt x="7005346" y="482591"/>
                </a:cubicBezTo>
                <a:close/>
                <a:moveTo>
                  <a:pt x="7246575" y="482588"/>
                </a:moveTo>
                <a:cubicBezTo>
                  <a:pt x="7251975" y="482588"/>
                  <a:pt x="7256359" y="486910"/>
                  <a:pt x="7256359" y="492312"/>
                </a:cubicBezTo>
                <a:cubicBezTo>
                  <a:pt x="7256359" y="497714"/>
                  <a:pt x="7251912" y="502099"/>
                  <a:pt x="7246575" y="502099"/>
                </a:cubicBezTo>
                <a:cubicBezTo>
                  <a:pt x="7241238" y="502099"/>
                  <a:pt x="7236855" y="497650"/>
                  <a:pt x="7236855" y="492312"/>
                </a:cubicBezTo>
                <a:cubicBezTo>
                  <a:pt x="7236855" y="486973"/>
                  <a:pt x="7241175" y="482588"/>
                  <a:pt x="7246575" y="482588"/>
                </a:cubicBezTo>
                <a:close/>
                <a:moveTo>
                  <a:pt x="7487803" y="482586"/>
                </a:moveTo>
                <a:cubicBezTo>
                  <a:pt x="7493139" y="482586"/>
                  <a:pt x="7497524" y="486908"/>
                  <a:pt x="7497524" y="492310"/>
                </a:cubicBezTo>
                <a:cubicBezTo>
                  <a:pt x="7497524" y="497712"/>
                  <a:pt x="7493203" y="502097"/>
                  <a:pt x="7487803" y="502097"/>
                </a:cubicBezTo>
                <a:cubicBezTo>
                  <a:pt x="7482403" y="502097"/>
                  <a:pt x="7478019" y="497648"/>
                  <a:pt x="7478019" y="492310"/>
                </a:cubicBezTo>
                <a:cubicBezTo>
                  <a:pt x="7478019" y="486971"/>
                  <a:pt x="7482403" y="482586"/>
                  <a:pt x="7487803" y="482586"/>
                </a:cubicBezTo>
                <a:close/>
                <a:moveTo>
                  <a:pt x="7729032" y="482583"/>
                </a:moveTo>
                <a:cubicBezTo>
                  <a:pt x="7734369" y="482583"/>
                  <a:pt x="7738753" y="486905"/>
                  <a:pt x="7738753" y="492307"/>
                </a:cubicBezTo>
                <a:cubicBezTo>
                  <a:pt x="7738753" y="497709"/>
                  <a:pt x="7734432" y="502094"/>
                  <a:pt x="7729032" y="502094"/>
                </a:cubicBezTo>
                <a:cubicBezTo>
                  <a:pt x="7723632" y="502094"/>
                  <a:pt x="7719249" y="497645"/>
                  <a:pt x="7719249" y="492307"/>
                </a:cubicBezTo>
                <a:cubicBezTo>
                  <a:pt x="7719249" y="486968"/>
                  <a:pt x="7723632" y="482583"/>
                  <a:pt x="7729032" y="482583"/>
                </a:cubicBezTo>
                <a:close/>
                <a:moveTo>
                  <a:pt x="7970260" y="482581"/>
                </a:moveTo>
                <a:cubicBezTo>
                  <a:pt x="7975661" y="482581"/>
                  <a:pt x="7980044" y="486903"/>
                  <a:pt x="7980044" y="492305"/>
                </a:cubicBezTo>
                <a:cubicBezTo>
                  <a:pt x="7980044" y="497707"/>
                  <a:pt x="7975661" y="502092"/>
                  <a:pt x="7970260" y="502092"/>
                </a:cubicBezTo>
                <a:cubicBezTo>
                  <a:pt x="7964860" y="502092"/>
                  <a:pt x="7960477" y="497643"/>
                  <a:pt x="7960477" y="492305"/>
                </a:cubicBezTo>
                <a:cubicBezTo>
                  <a:pt x="7960477" y="486966"/>
                  <a:pt x="7964860" y="482581"/>
                  <a:pt x="7970260" y="482581"/>
                </a:cubicBezTo>
                <a:close/>
                <a:moveTo>
                  <a:pt x="8211553" y="482578"/>
                </a:moveTo>
                <a:cubicBezTo>
                  <a:pt x="8216889" y="482578"/>
                  <a:pt x="8221273" y="486900"/>
                  <a:pt x="8221273" y="492303"/>
                </a:cubicBezTo>
                <a:cubicBezTo>
                  <a:pt x="8221273" y="497704"/>
                  <a:pt x="8216953" y="502089"/>
                  <a:pt x="8211553" y="502089"/>
                </a:cubicBezTo>
                <a:cubicBezTo>
                  <a:pt x="8206152" y="502089"/>
                  <a:pt x="8201769" y="497640"/>
                  <a:pt x="8201769" y="492303"/>
                </a:cubicBezTo>
                <a:cubicBezTo>
                  <a:pt x="8201769" y="486963"/>
                  <a:pt x="8206152" y="482578"/>
                  <a:pt x="8211553" y="482578"/>
                </a:cubicBezTo>
                <a:close/>
                <a:moveTo>
                  <a:pt x="8452781" y="482576"/>
                </a:moveTo>
                <a:cubicBezTo>
                  <a:pt x="8458181" y="482576"/>
                  <a:pt x="8462566" y="486898"/>
                  <a:pt x="8462566" y="492300"/>
                </a:cubicBezTo>
                <a:cubicBezTo>
                  <a:pt x="8462566" y="497702"/>
                  <a:pt x="8458118" y="502087"/>
                  <a:pt x="8452781" y="502087"/>
                </a:cubicBezTo>
                <a:cubicBezTo>
                  <a:pt x="8447445" y="502087"/>
                  <a:pt x="8443061" y="497638"/>
                  <a:pt x="8443061" y="492300"/>
                </a:cubicBezTo>
                <a:cubicBezTo>
                  <a:pt x="8443061" y="486961"/>
                  <a:pt x="8447381" y="482576"/>
                  <a:pt x="8452781" y="482576"/>
                </a:cubicBezTo>
                <a:close/>
                <a:moveTo>
                  <a:pt x="8694009" y="482574"/>
                </a:moveTo>
                <a:cubicBezTo>
                  <a:pt x="8699346" y="482574"/>
                  <a:pt x="8703730" y="486896"/>
                  <a:pt x="8703730" y="492298"/>
                </a:cubicBezTo>
                <a:cubicBezTo>
                  <a:pt x="8703730" y="497700"/>
                  <a:pt x="8699346" y="502085"/>
                  <a:pt x="8694009" y="502085"/>
                </a:cubicBezTo>
                <a:cubicBezTo>
                  <a:pt x="8688673" y="502085"/>
                  <a:pt x="8684289" y="497636"/>
                  <a:pt x="8684289" y="492298"/>
                </a:cubicBezTo>
                <a:cubicBezTo>
                  <a:pt x="8684289" y="486959"/>
                  <a:pt x="8688609" y="482574"/>
                  <a:pt x="8694009" y="482574"/>
                </a:cubicBezTo>
                <a:close/>
                <a:moveTo>
                  <a:pt x="8935237" y="482571"/>
                </a:moveTo>
                <a:cubicBezTo>
                  <a:pt x="8940574" y="482571"/>
                  <a:pt x="8944958" y="486893"/>
                  <a:pt x="8944958" y="492295"/>
                </a:cubicBezTo>
                <a:cubicBezTo>
                  <a:pt x="8944958" y="497697"/>
                  <a:pt x="8940638" y="502082"/>
                  <a:pt x="8935237" y="502082"/>
                </a:cubicBezTo>
                <a:cubicBezTo>
                  <a:pt x="8929837" y="502082"/>
                  <a:pt x="8925454" y="497633"/>
                  <a:pt x="8925454" y="492295"/>
                </a:cubicBezTo>
                <a:cubicBezTo>
                  <a:pt x="8925454" y="486956"/>
                  <a:pt x="8929837" y="482571"/>
                  <a:pt x="8935237" y="482571"/>
                </a:cubicBezTo>
                <a:close/>
                <a:moveTo>
                  <a:pt x="9176467" y="482569"/>
                </a:moveTo>
                <a:cubicBezTo>
                  <a:pt x="9181803" y="482569"/>
                  <a:pt x="9186187" y="486891"/>
                  <a:pt x="9186187" y="492293"/>
                </a:cubicBezTo>
                <a:cubicBezTo>
                  <a:pt x="9186187" y="497695"/>
                  <a:pt x="9181867" y="502080"/>
                  <a:pt x="9176467" y="502080"/>
                </a:cubicBezTo>
                <a:cubicBezTo>
                  <a:pt x="9171066" y="502080"/>
                  <a:pt x="9166683" y="497631"/>
                  <a:pt x="9166683" y="492293"/>
                </a:cubicBezTo>
                <a:cubicBezTo>
                  <a:pt x="9166683" y="486954"/>
                  <a:pt x="9171066" y="482569"/>
                  <a:pt x="9176467" y="482569"/>
                </a:cubicBezTo>
                <a:close/>
                <a:moveTo>
                  <a:pt x="9417695" y="482566"/>
                </a:moveTo>
                <a:cubicBezTo>
                  <a:pt x="9423031" y="482566"/>
                  <a:pt x="9427416" y="486888"/>
                  <a:pt x="9427416" y="492290"/>
                </a:cubicBezTo>
                <a:cubicBezTo>
                  <a:pt x="9427416" y="497692"/>
                  <a:pt x="9423095" y="502077"/>
                  <a:pt x="9417695" y="502077"/>
                </a:cubicBezTo>
                <a:cubicBezTo>
                  <a:pt x="9412295" y="502077"/>
                  <a:pt x="9407911" y="497628"/>
                  <a:pt x="9407911" y="492290"/>
                </a:cubicBezTo>
                <a:cubicBezTo>
                  <a:pt x="9407911" y="486951"/>
                  <a:pt x="9412295" y="482566"/>
                  <a:pt x="9417695" y="482566"/>
                </a:cubicBezTo>
                <a:close/>
                <a:moveTo>
                  <a:pt x="9649203" y="241375"/>
                </a:moveTo>
                <a:cubicBezTo>
                  <a:pt x="9654540" y="241375"/>
                  <a:pt x="9658923" y="245697"/>
                  <a:pt x="9658923" y="251099"/>
                </a:cubicBezTo>
                <a:cubicBezTo>
                  <a:pt x="9658923" y="256501"/>
                  <a:pt x="9654540" y="260886"/>
                  <a:pt x="9649203" y="260886"/>
                </a:cubicBezTo>
                <a:cubicBezTo>
                  <a:pt x="9643866" y="260886"/>
                  <a:pt x="9639483" y="256437"/>
                  <a:pt x="9639483" y="251099"/>
                </a:cubicBezTo>
                <a:cubicBezTo>
                  <a:pt x="9639483" y="245760"/>
                  <a:pt x="9643803" y="241375"/>
                  <a:pt x="9649203" y="241375"/>
                </a:cubicBezTo>
                <a:close/>
                <a:moveTo>
                  <a:pt x="9890432" y="241373"/>
                </a:moveTo>
                <a:cubicBezTo>
                  <a:pt x="9895768" y="241373"/>
                  <a:pt x="9900152" y="245695"/>
                  <a:pt x="9900152" y="251097"/>
                </a:cubicBezTo>
                <a:cubicBezTo>
                  <a:pt x="9900152" y="256499"/>
                  <a:pt x="9895832" y="260884"/>
                  <a:pt x="9890432" y="260884"/>
                </a:cubicBezTo>
                <a:cubicBezTo>
                  <a:pt x="9885031" y="260884"/>
                  <a:pt x="9880648" y="256435"/>
                  <a:pt x="9880648" y="251097"/>
                </a:cubicBezTo>
                <a:cubicBezTo>
                  <a:pt x="9880648" y="245758"/>
                  <a:pt x="9885031" y="241373"/>
                  <a:pt x="9890432" y="241373"/>
                </a:cubicBezTo>
                <a:close/>
                <a:moveTo>
                  <a:pt x="10131660" y="241370"/>
                </a:moveTo>
                <a:cubicBezTo>
                  <a:pt x="10137060" y="241370"/>
                  <a:pt x="10141444" y="245692"/>
                  <a:pt x="10141444" y="251094"/>
                </a:cubicBezTo>
                <a:cubicBezTo>
                  <a:pt x="10141444" y="256496"/>
                  <a:pt x="10136997" y="260881"/>
                  <a:pt x="10131660" y="260881"/>
                </a:cubicBezTo>
                <a:cubicBezTo>
                  <a:pt x="10126323" y="260881"/>
                  <a:pt x="10121940" y="256432"/>
                  <a:pt x="10121940" y="251094"/>
                </a:cubicBezTo>
                <a:cubicBezTo>
                  <a:pt x="10121940" y="245755"/>
                  <a:pt x="10126260" y="241370"/>
                  <a:pt x="10131660" y="241370"/>
                </a:cubicBezTo>
                <a:close/>
                <a:moveTo>
                  <a:pt x="10372888" y="241368"/>
                </a:moveTo>
                <a:cubicBezTo>
                  <a:pt x="10378288" y="241368"/>
                  <a:pt x="10382673" y="245690"/>
                  <a:pt x="10382673" y="251092"/>
                </a:cubicBezTo>
                <a:cubicBezTo>
                  <a:pt x="10382673" y="256494"/>
                  <a:pt x="10378225" y="260879"/>
                  <a:pt x="10372888" y="260879"/>
                </a:cubicBezTo>
                <a:cubicBezTo>
                  <a:pt x="10367552" y="260879"/>
                  <a:pt x="10363168" y="256430"/>
                  <a:pt x="10363168" y="251092"/>
                </a:cubicBezTo>
                <a:cubicBezTo>
                  <a:pt x="10363168" y="245753"/>
                  <a:pt x="10367488" y="241368"/>
                  <a:pt x="10372888" y="241368"/>
                </a:cubicBezTo>
                <a:close/>
                <a:moveTo>
                  <a:pt x="10614116" y="241365"/>
                </a:moveTo>
                <a:cubicBezTo>
                  <a:pt x="10619516" y="241365"/>
                  <a:pt x="10623901" y="245687"/>
                  <a:pt x="10623901" y="251089"/>
                </a:cubicBezTo>
                <a:cubicBezTo>
                  <a:pt x="10623901" y="256491"/>
                  <a:pt x="10619454" y="260876"/>
                  <a:pt x="10614116" y="260876"/>
                </a:cubicBezTo>
                <a:cubicBezTo>
                  <a:pt x="10608780" y="260876"/>
                  <a:pt x="10604396" y="256427"/>
                  <a:pt x="10604396" y="251089"/>
                </a:cubicBezTo>
                <a:cubicBezTo>
                  <a:pt x="10604396" y="245750"/>
                  <a:pt x="10608716" y="241365"/>
                  <a:pt x="10614116" y="241365"/>
                </a:cubicBezTo>
                <a:close/>
                <a:moveTo>
                  <a:pt x="10855345" y="241363"/>
                </a:moveTo>
                <a:cubicBezTo>
                  <a:pt x="10860682" y="241363"/>
                  <a:pt x="10865065" y="245684"/>
                  <a:pt x="10865065" y="251087"/>
                </a:cubicBezTo>
                <a:cubicBezTo>
                  <a:pt x="10865065" y="256489"/>
                  <a:pt x="10860682" y="260873"/>
                  <a:pt x="10855345" y="260873"/>
                </a:cubicBezTo>
                <a:cubicBezTo>
                  <a:pt x="10850008" y="260873"/>
                  <a:pt x="10845625" y="256425"/>
                  <a:pt x="10845625" y="251087"/>
                </a:cubicBezTo>
                <a:cubicBezTo>
                  <a:pt x="10845625" y="245747"/>
                  <a:pt x="10849945" y="241363"/>
                  <a:pt x="10855345" y="241363"/>
                </a:cubicBezTo>
                <a:close/>
                <a:moveTo>
                  <a:pt x="11096574" y="241360"/>
                </a:moveTo>
                <a:cubicBezTo>
                  <a:pt x="11101910" y="241360"/>
                  <a:pt x="11106294" y="245682"/>
                  <a:pt x="11106294" y="251084"/>
                </a:cubicBezTo>
                <a:cubicBezTo>
                  <a:pt x="11106294" y="256486"/>
                  <a:pt x="11101974" y="260871"/>
                  <a:pt x="11096574" y="260871"/>
                </a:cubicBezTo>
                <a:cubicBezTo>
                  <a:pt x="11091174" y="260871"/>
                  <a:pt x="11086790" y="256422"/>
                  <a:pt x="11086790" y="251084"/>
                </a:cubicBezTo>
                <a:cubicBezTo>
                  <a:pt x="11086790" y="245745"/>
                  <a:pt x="11091174" y="241360"/>
                  <a:pt x="11096574" y="241360"/>
                </a:cubicBezTo>
                <a:close/>
                <a:moveTo>
                  <a:pt x="11337802" y="241358"/>
                </a:moveTo>
                <a:cubicBezTo>
                  <a:pt x="11343202" y="241358"/>
                  <a:pt x="11347587" y="245679"/>
                  <a:pt x="11347587" y="251081"/>
                </a:cubicBezTo>
                <a:cubicBezTo>
                  <a:pt x="11347587" y="256483"/>
                  <a:pt x="11343139" y="260868"/>
                  <a:pt x="11337802" y="260868"/>
                </a:cubicBezTo>
                <a:cubicBezTo>
                  <a:pt x="11332466" y="260868"/>
                  <a:pt x="11328082" y="256419"/>
                  <a:pt x="11328082" y="251081"/>
                </a:cubicBezTo>
                <a:cubicBezTo>
                  <a:pt x="11328082" y="245742"/>
                  <a:pt x="11332402" y="241358"/>
                  <a:pt x="11337802" y="241358"/>
                </a:cubicBezTo>
                <a:close/>
                <a:moveTo>
                  <a:pt x="11579030" y="241355"/>
                </a:moveTo>
                <a:cubicBezTo>
                  <a:pt x="11584430" y="241355"/>
                  <a:pt x="11588815" y="245677"/>
                  <a:pt x="11588815" y="251079"/>
                </a:cubicBezTo>
                <a:cubicBezTo>
                  <a:pt x="11588815" y="256481"/>
                  <a:pt x="11584367" y="260866"/>
                  <a:pt x="11579030" y="260866"/>
                </a:cubicBezTo>
                <a:cubicBezTo>
                  <a:pt x="11573694" y="260866"/>
                  <a:pt x="11569310" y="256417"/>
                  <a:pt x="11569310" y="251079"/>
                </a:cubicBezTo>
                <a:cubicBezTo>
                  <a:pt x="11569310" y="245740"/>
                  <a:pt x="11573630" y="241355"/>
                  <a:pt x="11579030" y="241355"/>
                </a:cubicBezTo>
                <a:close/>
                <a:moveTo>
                  <a:pt x="11820259" y="241352"/>
                </a:moveTo>
                <a:cubicBezTo>
                  <a:pt x="11825659" y="241352"/>
                  <a:pt x="11830043" y="245674"/>
                  <a:pt x="11830043" y="251076"/>
                </a:cubicBezTo>
                <a:cubicBezTo>
                  <a:pt x="11830043" y="256478"/>
                  <a:pt x="11825596" y="260863"/>
                  <a:pt x="11820259" y="260863"/>
                </a:cubicBezTo>
                <a:cubicBezTo>
                  <a:pt x="11814922" y="260863"/>
                  <a:pt x="11810539" y="256414"/>
                  <a:pt x="11810539" y="251076"/>
                </a:cubicBezTo>
                <a:cubicBezTo>
                  <a:pt x="11810539" y="245737"/>
                  <a:pt x="11814859" y="241352"/>
                  <a:pt x="11820259" y="241352"/>
                </a:cubicBezTo>
                <a:close/>
                <a:moveTo>
                  <a:pt x="9720" y="241350"/>
                </a:moveTo>
                <a:cubicBezTo>
                  <a:pt x="15120" y="241350"/>
                  <a:pt x="19504" y="245672"/>
                  <a:pt x="19504" y="251074"/>
                </a:cubicBezTo>
                <a:cubicBezTo>
                  <a:pt x="19504" y="256476"/>
                  <a:pt x="15057" y="260861"/>
                  <a:pt x="9720" y="260861"/>
                </a:cubicBezTo>
                <a:cubicBezTo>
                  <a:pt x="4384" y="260861"/>
                  <a:pt x="0" y="256412"/>
                  <a:pt x="0" y="251074"/>
                </a:cubicBezTo>
                <a:cubicBezTo>
                  <a:pt x="0" y="245735"/>
                  <a:pt x="4320" y="241350"/>
                  <a:pt x="9720" y="241350"/>
                </a:cubicBezTo>
                <a:close/>
                <a:moveTo>
                  <a:pt x="251003" y="241347"/>
                </a:moveTo>
                <a:cubicBezTo>
                  <a:pt x="256403" y="241347"/>
                  <a:pt x="260787" y="245669"/>
                  <a:pt x="260787" y="251071"/>
                </a:cubicBezTo>
                <a:cubicBezTo>
                  <a:pt x="260787" y="256473"/>
                  <a:pt x="256340" y="260858"/>
                  <a:pt x="251003" y="260858"/>
                </a:cubicBezTo>
                <a:cubicBezTo>
                  <a:pt x="245667" y="260858"/>
                  <a:pt x="241283" y="256409"/>
                  <a:pt x="241283" y="251071"/>
                </a:cubicBezTo>
                <a:cubicBezTo>
                  <a:pt x="241283" y="245732"/>
                  <a:pt x="245603" y="241347"/>
                  <a:pt x="251003" y="241347"/>
                </a:cubicBezTo>
                <a:close/>
                <a:moveTo>
                  <a:pt x="492223" y="241345"/>
                </a:moveTo>
                <a:cubicBezTo>
                  <a:pt x="497559" y="241345"/>
                  <a:pt x="501943" y="245667"/>
                  <a:pt x="501943" y="251069"/>
                </a:cubicBezTo>
                <a:cubicBezTo>
                  <a:pt x="501943" y="256471"/>
                  <a:pt x="497623" y="260856"/>
                  <a:pt x="492223" y="260856"/>
                </a:cubicBezTo>
                <a:cubicBezTo>
                  <a:pt x="486823" y="260856"/>
                  <a:pt x="482439" y="256407"/>
                  <a:pt x="482439" y="251069"/>
                </a:cubicBezTo>
                <a:cubicBezTo>
                  <a:pt x="482439" y="245730"/>
                  <a:pt x="486823" y="241345"/>
                  <a:pt x="492223" y="241345"/>
                </a:cubicBezTo>
                <a:close/>
                <a:moveTo>
                  <a:pt x="733444" y="241342"/>
                </a:moveTo>
                <a:cubicBezTo>
                  <a:pt x="738779" y="241342"/>
                  <a:pt x="743163" y="245664"/>
                  <a:pt x="743163" y="251066"/>
                </a:cubicBezTo>
                <a:cubicBezTo>
                  <a:pt x="743163" y="256468"/>
                  <a:pt x="738843" y="260853"/>
                  <a:pt x="733444" y="260853"/>
                </a:cubicBezTo>
                <a:cubicBezTo>
                  <a:pt x="728044" y="260853"/>
                  <a:pt x="723660" y="256404"/>
                  <a:pt x="723660" y="251066"/>
                </a:cubicBezTo>
                <a:cubicBezTo>
                  <a:pt x="723660" y="245727"/>
                  <a:pt x="728044" y="241342"/>
                  <a:pt x="733444" y="241342"/>
                </a:cubicBezTo>
                <a:close/>
                <a:moveTo>
                  <a:pt x="974664" y="241340"/>
                </a:moveTo>
                <a:cubicBezTo>
                  <a:pt x="980063" y="241340"/>
                  <a:pt x="984447" y="245662"/>
                  <a:pt x="984447" y="251064"/>
                </a:cubicBezTo>
                <a:cubicBezTo>
                  <a:pt x="984447" y="256466"/>
                  <a:pt x="980000" y="260851"/>
                  <a:pt x="974664" y="260851"/>
                </a:cubicBezTo>
                <a:cubicBezTo>
                  <a:pt x="969328" y="260851"/>
                  <a:pt x="964944" y="256402"/>
                  <a:pt x="964944" y="251064"/>
                </a:cubicBezTo>
                <a:cubicBezTo>
                  <a:pt x="964944" y="245725"/>
                  <a:pt x="969264" y="241340"/>
                  <a:pt x="974664" y="241340"/>
                </a:cubicBezTo>
                <a:close/>
                <a:moveTo>
                  <a:pt x="1215884" y="241337"/>
                </a:moveTo>
                <a:cubicBezTo>
                  <a:pt x="1221284" y="241337"/>
                  <a:pt x="1225668" y="245659"/>
                  <a:pt x="1225668" y="251061"/>
                </a:cubicBezTo>
                <a:cubicBezTo>
                  <a:pt x="1225668" y="256463"/>
                  <a:pt x="1221221" y="260848"/>
                  <a:pt x="1215884" y="260848"/>
                </a:cubicBezTo>
                <a:cubicBezTo>
                  <a:pt x="1210548" y="260848"/>
                  <a:pt x="1206164" y="256399"/>
                  <a:pt x="1206164" y="251061"/>
                </a:cubicBezTo>
                <a:cubicBezTo>
                  <a:pt x="1206164" y="245722"/>
                  <a:pt x="1210484" y="241337"/>
                  <a:pt x="1215884" y="241337"/>
                </a:cubicBezTo>
                <a:close/>
                <a:moveTo>
                  <a:pt x="1457105" y="241335"/>
                </a:moveTo>
                <a:cubicBezTo>
                  <a:pt x="1462441" y="241335"/>
                  <a:pt x="1466825" y="245657"/>
                  <a:pt x="1466825" y="251059"/>
                </a:cubicBezTo>
                <a:cubicBezTo>
                  <a:pt x="1466825" y="256461"/>
                  <a:pt x="1462505" y="260846"/>
                  <a:pt x="1457105" y="260846"/>
                </a:cubicBezTo>
                <a:cubicBezTo>
                  <a:pt x="1451705" y="260846"/>
                  <a:pt x="1447321" y="256397"/>
                  <a:pt x="1447321" y="251059"/>
                </a:cubicBezTo>
                <a:cubicBezTo>
                  <a:pt x="1447321" y="245720"/>
                  <a:pt x="1451705" y="241335"/>
                  <a:pt x="1457105" y="241335"/>
                </a:cubicBezTo>
                <a:close/>
                <a:moveTo>
                  <a:pt x="1698330" y="241332"/>
                </a:moveTo>
                <a:cubicBezTo>
                  <a:pt x="1703731" y="241332"/>
                  <a:pt x="1708116" y="245654"/>
                  <a:pt x="1708116" y="251056"/>
                </a:cubicBezTo>
                <a:cubicBezTo>
                  <a:pt x="1708116" y="256458"/>
                  <a:pt x="1703731" y="260843"/>
                  <a:pt x="1698330" y="260843"/>
                </a:cubicBezTo>
                <a:cubicBezTo>
                  <a:pt x="1692929" y="260843"/>
                  <a:pt x="1688545" y="256394"/>
                  <a:pt x="1688545" y="251056"/>
                </a:cubicBezTo>
                <a:cubicBezTo>
                  <a:pt x="1688545" y="245717"/>
                  <a:pt x="1692929" y="241332"/>
                  <a:pt x="1698330" y="241332"/>
                </a:cubicBezTo>
                <a:close/>
                <a:moveTo>
                  <a:pt x="1939580" y="241330"/>
                </a:moveTo>
                <a:cubicBezTo>
                  <a:pt x="1944978" y="241330"/>
                  <a:pt x="1949362" y="245652"/>
                  <a:pt x="1949362" y="251054"/>
                </a:cubicBezTo>
                <a:cubicBezTo>
                  <a:pt x="1949362" y="256456"/>
                  <a:pt x="1944916" y="260841"/>
                  <a:pt x="1939580" y="260841"/>
                </a:cubicBezTo>
                <a:cubicBezTo>
                  <a:pt x="1934242" y="260841"/>
                  <a:pt x="1929858" y="256392"/>
                  <a:pt x="1929858" y="251054"/>
                </a:cubicBezTo>
                <a:cubicBezTo>
                  <a:pt x="1929858" y="245715"/>
                  <a:pt x="1934178" y="241330"/>
                  <a:pt x="1939580" y="241330"/>
                </a:cubicBezTo>
                <a:close/>
                <a:moveTo>
                  <a:pt x="2180788" y="241327"/>
                </a:moveTo>
                <a:cubicBezTo>
                  <a:pt x="2186189" y="241327"/>
                  <a:pt x="2190577" y="245649"/>
                  <a:pt x="2190577" y="251051"/>
                </a:cubicBezTo>
                <a:cubicBezTo>
                  <a:pt x="2190577" y="256453"/>
                  <a:pt x="2186128" y="260838"/>
                  <a:pt x="2180788" y="260838"/>
                </a:cubicBezTo>
                <a:cubicBezTo>
                  <a:pt x="2175475" y="260838"/>
                  <a:pt x="2171080" y="256389"/>
                  <a:pt x="2171080" y="251051"/>
                </a:cubicBezTo>
                <a:cubicBezTo>
                  <a:pt x="2171080" y="245712"/>
                  <a:pt x="2175412" y="241327"/>
                  <a:pt x="2180788" y="241327"/>
                </a:cubicBezTo>
                <a:close/>
                <a:moveTo>
                  <a:pt x="2422035" y="241325"/>
                </a:moveTo>
                <a:cubicBezTo>
                  <a:pt x="2427369" y="241325"/>
                  <a:pt x="2431751" y="245647"/>
                  <a:pt x="2431751" y="251049"/>
                </a:cubicBezTo>
                <a:cubicBezTo>
                  <a:pt x="2431751" y="256451"/>
                  <a:pt x="2427432" y="260836"/>
                  <a:pt x="2422035" y="260836"/>
                </a:cubicBezTo>
                <a:cubicBezTo>
                  <a:pt x="2416637" y="260836"/>
                  <a:pt x="2412254" y="256387"/>
                  <a:pt x="2412254" y="251049"/>
                </a:cubicBezTo>
                <a:cubicBezTo>
                  <a:pt x="2412254" y="245710"/>
                  <a:pt x="2416637" y="241325"/>
                  <a:pt x="2422035" y="241325"/>
                </a:cubicBezTo>
                <a:close/>
                <a:moveTo>
                  <a:pt x="2663272" y="241322"/>
                </a:moveTo>
                <a:cubicBezTo>
                  <a:pt x="2668609" y="241322"/>
                  <a:pt x="2672996" y="245644"/>
                  <a:pt x="2672996" y="251046"/>
                </a:cubicBezTo>
                <a:cubicBezTo>
                  <a:pt x="2672996" y="256448"/>
                  <a:pt x="2668674" y="260833"/>
                  <a:pt x="2663272" y="260833"/>
                </a:cubicBezTo>
                <a:cubicBezTo>
                  <a:pt x="2657873" y="260833"/>
                  <a:pt x="2653489" y="256384"/>
                  <a:pt x="2653489" y="251046"/>
                </a:cubicBezTo>
                <a:cubicBezTo>
                  <a:pt x="2653489" y="245707"/>
                  <a:pt x="2657873" y="241322"/>
                  <a:pt x="2663272" y="241322"/>
                </a:cubicBezTo>
                <a:close/>
                <a:moveTo>
                  <a:pt x="2904569" y="241319"/>
                </a:moveTo>
                <a:cubicBezTo>
                  <a:pt x="2909969" y="241319"/>
                  <a:pt x="2914352" y="245641"/>
                  <a:pt x="2914352" y="251044"/>
                </a:cubicBezTo>
                <a:cubicBezTo>
                  <a:pt x="2914352" y="256445"/>
                  <a:pt x="2909969" y="260830"/>
                  <a:pt x="2904569" y="260830"/>
                </a:cubicBezTo>
                <a:cubicBezTo>
                  <a:pt x="2899171" y="260830"/>
                  <a:pt x="2894788" y="256381"/>
                  <a:pt x="2894788" y="251044"/>
                </a:cubicBezTo>
                <a:cubicBezTo>
                  <a:pt x="2894788" y="245704"/>
                  <a:pt x="2899171" y="241319"/>
                  <a:pt x="2904569" y="241319"/>
                </a:cubicBezTo>
                <a:close/>
                <a:moveTo>
                  <a:pt x="3145749" y="241317"/>
                </a:moveTo>
                <a:cubicBezTo>
                  <a:pt x="3151147" y="241317"/>
                  <a:pt x="3155530" y="245639"/>
                  <a:pt x="3155530" y="251041"/>
                </a:cubicBezTo>
                <a:cubicBezTo>
                  <a:pt x="3155530" y="256443"/>
                  <a:pt x="3151084" y="260828"/>
                  <a:pt x="3145749" y="260828"/>
                </a:cubicBezTo>
                <a:cubicBezTo>
                  <a:pt x="3140413" y="260828"/>
                  <a:pt x="3136030" y="256379"/>
                  <a:pt x="3136030" y="251041"/>
                </a:cubicBezTo>
                <a:cubicBezTo>
                  <a:pt x="3136030" y="245702"/>
                  <a:pt x="3140349" y="241317"/>
                  <a:pt x="3145749" y="241317"/>
                </a:cubicBezTo>
                <a:close/>
                <a:moveTo>
                  <a:pt x="3386956" y="241314"/>
                </a:moveTo>
                <a:cubicBezTo>
                  <a:pt x="3392357" y="241314"/>
                  <a:pt x="3396742" y="245636"/>
                  <a:pt x="3396742" y="251038"/>
                </a:cubicBezTo>
                <a:cubicBezTo>
                  <a:pt x="3396742" y="256440"/>
                  <a:pt x="3392294" y="260825"/>
                  <a:pt x="3386956" y="260825"/>
                </a:cubicBezTo>
                <a:cubicBezTo>
                  <a:pt x="3381619" y="260825"/>
                  <a:pt x="3377235" y="256376"/>
                  <a:pt x="3377235" y="251038"/>
                </a:cubicBezTo>
                <a:cubicBezTo>
                  <a:pt x="3377235" y="245699"/>
                  <a:pt x="3381555" y="241314"/>
                  <a:pt x="3386956" y="241314"/>
                </a:cubicBezTo>
                <a:close/>
                <a:moveTo>
                  <a:pt x="3628209" y="241312"/>
                </a:moveTo>
                <a:cubicBezTo>
                  <a:pt x="3633528" y="241312"/>
                  <a:pt x="3637930" y="245634"/>
                  <a:pt x="3637930" y="251036"/>
                </a:cubicBezTo>
                <a:cubicBezTo>
                  <a:pt x="3637930" y="256438"/>
                  <a:pt x="3633592" y="260823"/>
                  <a:pt x="3628209" y="260823"/>
                </a:cubicBezTo>
                <a:cubicBezTo>
                  <a:pt x="3622813" y="260823"/>
                  <a:pt x="3618428" y="256374"/>
                  <a:pt x="3618428" y="251036"/>
                </a:cubicBezTo>
                <a:cubicBezTo>
                  <a:pt x="3618428" y="245697"/>
                  <a:pt x="3622813" y="241312"/>
                  <a:pt x="3628209" y="241312"/>
                </a:cubicBezTo>
                <a:close/>
                <a:moveTo>
                  <a:pt x="3869427" y="241309"/>
                </a:moveTo>
                <a:cubicBezTo>
                  <a:pt x="3874761" y="241309"/>
                  <a:pt x="3879147" y="245631"/>
                  <a:pt x="3879147" y="251033"/>
                </a:cubicBezTo>
                <a:cubicBezTo>
                  <a:pt x="3879147" y="256435"/>
                  <a:pt x="3874826" y="260820"/>
                  <a:pt x="3869427" y="260820"/>
                </a:cubicBezTo>
                <a:cubicBezTo>
                  <a:pt x="3864029" y="260820"/>
                  <a:pt x="3859645" y="256371"/>
                  <a:pt x="3859645" y="251033"/>
                </a:cubicBezTo>
                <a:cubicBezTo>
                  <a:pt x="3859645" y="245694"/>
                  <a:pt x="3864029" y="241309"/>
                  <a:pt x="3869427" y="241309"/>
                </a:cubicBezTo>
                <a:close/>
                <a:moveTo>
                  <a:pt x="4110581" y="241307"/>
                </a:moveTo>
                <a:cubicBezTo>
                  <a:pt x="4115984" y="241307"/>
                  <a:pt x="4120362" y="245629"/>
                  <a:pt x="4120362" y="251031"/>
                </a:cubicBezTo>
                <a:cubicBezTo>
                  <a:pt x="4120362" y="256433"/>
                  <a:pt x="4115984" y="260818"/>
                  <a:pt x="4110581" y="260818"/>
                </a:cubicBezTo>
                <a:cubicBezTo>
                  <a:pt x="4105180" y="260818"/>
                  <a:pt x="4100797" y="256369"/>
                  <a:pt x="4100797" y="251031"/>
                </a:cubicBezTo>
                <a:cubicBezTo>
                  <a:pt x="4100797" y="245692"/>
                  <a:pt x="4105180" y="241307"/>
                  <a:pt x="4110581" y="241307"/>
                </a:cubicBezTo>
                <a:close/>
                <a:moveTo>
                  <a:pt x="4351806" y="241304"/>
                </a:moveTo>
                <a:cubicBezTo>
                  <a:pt x="4357195" y="241304"/>
                  <a:pt x="4361580" y="245626"/>
                  <a:pt x="4361580" y="251028"/>
                </a:cubicBezTo>
                <a:cubicBezTo>
                  <a:pt x="4361580" y="256430"/>
                  <a:pt x="4357195" y="260815"/>
                  <a:pt x="4351806" y="260815"/>
                </a:cubicBezTo>
                <a:cubicBezTo>
                  <a:pt x="4346397" y="260815"/>
                  <a:pt x="4342006" y="256366"/>
                  <a:pt x="4342006" y="251028"/>
                </a:cubicBezTo>
                <a:cubicBezTo>
                  <a:pt x="4342006" y="245689"/>
                  <a:pt x="4346397" y="241304"/>
                  <a:pt x="4351806" y="241304"/>
                </a:cubicBezTo>
                <a:close/>
                <a:moveTo>
                  <a:pt x="4593017" y="241302"/>
                </a:moveTo>
                <a:cubicBezTo>
                  <a:pt x="4598413" y="241302"/>
                  <a:pt x="4602795" y="245624"/>
                  <a:pt x="4602795" y="251026"/>
                </a:cubicBezTo>
                <a:cubicBezTo>
                  <a:pt x="4602795" y="256428"/>
                  <a:pt x="4598350" y="260813"/>
                  <a:pt x="4593017" y="260813"/>
                </a:cubicBezTo>
                <a:cubicBezTo>
                  <a:pt x="4587686" y="260813"/>
                  <a:pt x="4583304" y="256364"/>
                  <a:pt x="4583304" y="251026"/>
                </a:cubicBezTo>
                <a:cubicBezTo>
                  <a:pt x="4583304" y="245687"/>
                  <a:pt x="4587620" y="241302"/>
                  <a:pt x="4593017" y="241302"/>
                </a:cubicBezTo>
                <a:close/>
                <a:moveTo>
                  <a:pt x="4834252" y="241299"/>
                </a:moveTo>
                <a:cubicBezTo>
                  <a:pt x="4839658" y="241299"/>
                  <a:pt x="4844038" y="245621"/>
                  <a:pt x="4844038" y="251023"/>
                </a:cubicBezTo>
                <a:cubicBezTo>
                  <a:pt x="4844038" y="256425"/>
                  <a:pt x="4839595" y="260810"/>
                  <a:pt x="4834252" y="260810"/>
                </a:cubicBezTo>
                <a:cubicBezTo>
                  <a:pt x="4828915" y="260810"/>
                  <a:pt x="4824532" y="256361"/>
                  <a:pt x="4824532" y="251023"/>
                </a:cubicBezTo>
                <a:cubicBezTo>
                  <a:pt x="4824532" y="245684"/>
                  <a:pt x="4828851" y="241299"/>
                  <a:pt x="4834252" y="241299"/>
                </a:cubicBezTo>
                <a:close/>
                <a:moveTo>
                  <a:pt x="5075485" y="241297"/>
                </a:moveTo>
                <a:cubicBezTo>
                  <a:pt x="5080819" y="241297"/>
                  <a:pt x="5085201" y="245619"/>
                  <a:pt x="5085201" y="251021"/>
                </a:cubicBezTo>
                <a:cubicBezTo>
                  <a:pt x="5085201" y="256423"/>
                  <a:pt x="5080882" y="260808"/>
                  <a:pt x="5075485" y="260808"/>
                </a:cubicBezTo>
                <a:cubicBezTo>
                  <a:pt x="5070086" y="260808"/>
                  <a:pt x="5065704" y="256359"/>
                  <a:pt x="5065704" y="251021"/>
                </a:cubicBezTo>
                <a:cubicBezTo>
                  <a:pt x="5065704" y="245682"/>
                  <a:pt x="5070086" y="241297"/>
                  <a:pt x="5075485" y="241297"/>
                </a:cubicBezTo>
                <a:close/>
                <a:moveTo>
                  <a:pt x="5316710" y="241294"/>
                </a:moveTo>
                <a:cubicBezTo>
                  <a:pt x="5322044" y="241294"/>
                  <a:pt x="5326429" y="245616"/>
                  <a:pt x="5326429" y="251018"/>
                </a:cubicBezTo>
                <a:cubicBezTo>
                  <a:pt x="5326429" y="256420"/>
                  <a:pt x="5322105" y="260805"/>
                  <a:pt x="5316710" y="260805"/>
                </a:cubicBezTo>
                <a:cubicBezTo>
                  <a:pt x="5311314" y="260805"/>
                  <a:pt x="5306924" y="256356"/>
                  <a:pt x="5306924" y="251018"/>
                </a:cubicBezTo>
                <a:cubicBezTo>
                  <a:pt x="5306924" y="245679"/>
                  <a:pt x="5311314" y="241294"/>
                  <a:pt x="5316710" y="241294"/>
                </a:cubicBezTo>
                <a:close/>
                <a:moveTo>
                  <a:pt x="5557991" y="241292"/>
                </a:moveTo>
                <a:cubicBezTo>
                  <a:pt x="5563391" y="241292"/>
                  <a:pt x="5567774" y="245614"/>
                  <a:pt x="5567774" y="251016"/>
                </a:cubicBezTo>
                <a:cubicBezTo>
                  <a:pt x="5567774" y="256418"/>
                  <a:pt x="5563391" y="260803"/>
                  <a:pt x="5557991" y="260803"/>
                </a:cubicBezTo>
                <a:cubicBezTo>
                  <a:pt x="5552591" y="260803"/>
                  <a:pt x="5548208" y="256354"/>
                  <a:pt x="5548208" y="251016"/>
                </a:cubicBezTo>
                <a:cubicBezTo>
                  <a:pt x="5548208" y="245677"/>
                  <a:pt x="5552591" y="241292"/>
                  <a:pt x="5557991" y="241292"/>
                </a:cubicBezTo>
                <a:close/>
                <a:moveTo>
                  <a:pt x="5799205" y="241289"/>
                </a:moveTo>
                <a:cubicBezTo>
                  <a:pt x="5804606" y="241289"/>
                  <a:pt x="5808989" y="245611"/>
                  <a:pt x="5808989" y="251013"/>
                </a:cubicBezTo>
                <a:cubicBezTo>
                  <a:pt x="5808989" y="256415"/>
                  <a:pt x="5804542" y="260800"/>
                  <a:pt x="5799205" y="260800"/>
                </a:cubicBezTo>
                <a:cubicBezTo>
                  <a:pt x="5793870" y="260800"/>
                  <a:pt x="5789486" y="256351"/>
                  <a:pt x="5789486" y="251013"/>
                </a:cubicBezTo>
                <a:cubicBezTo>
                  <a:pt x="5789486" y="245674"/>
                  <a:pt x="5793806" y="241289"/>
                  <a:pt x="5799205" y="241289"/>
                </a:cubicBezTo>
                <a:close/>
                <a:moveTo>
                  <a:pt x="6040432" y="241287"/>
                </a:moveTo>
                <a:cubicBezTo>
                  <a:pt x="6045832" y="241287"/>
                  <a:pt x="6050216" y="245609"/>
                  <a:pt x="6050216" y="251011"/>
                </a:cubicBezTo>
                <a:cubicBezTo>
                  <a:pt x="6050216" y="256413"/>
                  <a:pt x="6045769" y="260798"/>
                  <a:pt x="6040432" y="260798"/>
                </a:cubicBezTo>
                <a:cubicBezTo>
                  <a:pt x="6035095" y="260798"/>
                  <a:pt x="6030712" y="256349"/>
                  <a:pt x="6030712" y="251011"/>
                </a:cubicBezTo>
                <a:cubicBezTo>
                  <a:pt x="6030712" y="245672"/>
                  <a:pt x="6035032" y="241287"/>
                  <a:pt x="6040432" y="241287"/>
                </a:cubicBezTo>
                <a:close/>
                <a:moveTo>
                  <a:pt x="6281661" y="241284"/>
                </a:moveTo>
                <a:cubicBezTo>
                  <a:pt x="6286997" y="241284"/>
                  <a:pt x="6291381" y="245606"/>
                  <a:pt x="6291381" y="251008"/>
                </a:cubicBezTo>
                <a:cubicBezTo>
                  <a:pt x="6291381" y="256410"/>
                  <a:pt x="6287061" y="260795"/>
                  <a:pt x="6281661" y="260795"/>
                </a:cubicBezTo>
                <a:cubicBezTo>
                  <a:pt x="6276261" y="260795"/>
                  <a:pt x="6271877" y="256346"/>
                  <a:pt x="6271877" y="251008"/>
                </a:cubicBezTo>
                <a:cubicBezTo>
                  <a:pt x="6271877" y="245669"/>
                  <a:pt x="6276261" y="241284"/>
                  <a:pt x="6281661" y="241284"/>
                </a:cubicBezTo>
                <a:close/>
                <a:moveTo>
                  <a:pt x="6522889" y="241281"/>
                </a:moveTo>
                <a:cubicBezTo>
                  <a:pt x="6528225" y="241281"/>
                  <a:pt x="6532610" y="245603"/>
                  <a:pt x="6532610" y="251006"/>
                </a:cubicBezTo>
                <a:cubicBezTo>
                  <a:pt x="6532610" y="256407"/>
                  <a:pt x="6528289" y="260792"/>
                  <a:pt x="6522889" y="260792"/>
                </a:cubicBezTo>
                <a:cubicBezTo>
                  <a:pt x="6517489" y="260792"/>
                  <a:pt x="6513105" y="256344"/>
                  <a:pt x="6513105" y="251006"/>
                </a:cubicBezTo>
                <a:cubicBezTo>
                  <a:pt x="6513105" y="245666"/>
                  <a:pt x="6517489" y="241281"/>
                  <a:pt x="6522889" y="241281"/>
                </a:cubicBezTo>
                <a:close/>
                <a:moveTo>
                  <a:pt x="6764118" y="241279"/>
                </a:moveTo>
                <a:cubicBezTo>
                  <a:pt x="6769518" y="241279"/>
                  <a:pt x="6773902" y="245601"/>
                  <a:pt x="6773902" y="251003"/>
                </a:cubicBezTo>
                <a:cubicBezTo>
                  <a:pt x="6773902" y="256405"/>
                  <a:pt x="6769518" y="260790"/>
                  <a:pt x="6764118" y="260790"/>
                </a:cubicBezTo>
                <a:cubicBezTo>
                  <a:pt x="6758718" y="260790"/>
                  <a:pt x="6754335" y="256341"/>
                  <a:pt x="6754335" y="251003"/>
                </a:cubicBezTo>
                <a:cubicBezTo>
                  <a:pt x="6754335" y="245664"/>
                  <a:pt x="6758718" y="241279"/>
                  <a:pt x="6764118" y="241279"/>
                </a:cubicBezTo>
                <a:close/>
                <a:moveTo>
                  <a:pt x="7005346" y="241276"/>
                </a:moveTo>
                <a:cubicBezTo>
                  <a:pt x="7010746" y="241276"/>
                  <a:pt x="7015130" y="245598"/>
                  <a:pt x="7015130" y="251000"/>
                </a:cubicBezTo>
                <a:cubicBezTo>
                  <a:pt x="7015130" y="256402"/>
                  <a:pt x="7010683" y="260787"/>
                  <a:pt x="7005346" y="260787"/>
                </a:cubicBezTo>
                <a:cubicBezTo>
                  <a:pt x="7000009" y="260787"/>
                  <a:pt x="6995626" y="256338"/>
                  <a:pt x="6995626" y="251000"/>
                </a:cubicBezTo>
                <a:cubicBezTo>
                  <a:pt x="6995626" y="245661"/>
                  <a:pt x="6999946" y="241276"/>
                  <a:pt x="7005346" y="241276"/>
                </a:cubicBezTo>
                <a:close/>
                <a:moveTo>
                  <a:pt x="7246575" y="241274"/>
                </a:moveTo>
                <a:cubicBezTo>
                  <a:pt x="7251975" y="241274"/>
                  <a:pt x="7256359" y="245596"/>
                  <a:pt x="7256359" y="250998"/>
                </a:cubicBezTo>
                <a:cubicBezTo>
                  <a:pt x="7256359" y="256400"/>
                  <a:pt x="7251912" y="260785"/>
                  <a:pt x="7246575" y="260785"/>
                </a:cubicBezTo>
                <a:cubicBezTo>
                  <a:pt x="7241238" y="260785"/>
                  <a:pt x="7236855" y="256336"/>
                  <a:pt x="7236855" y="250998"/>
                </a:cubicBezTo>
                <a:cubicBezTo>
                  <a:pt x="7236855" y="245659"/>
                  <a:pt x="7241175" y="241274"/>
                  <a:pt x="7246575" y="241274"/>
                </a:cubicBezTo>
                <a:close/>
                <a:moveTo>
                  <a:pt x="7487803" y="241271"/>
                </a:moveTo>
                <a:cubicBezTo>
                  <a:pt x="7493139" y="241271"/>
                  <a:pt x="7497524" y="245593"/>
                  <a:pt x="7497524" y="250995"/>
                </a:cubicBezTo>
                <a:cubicBezTo>
                  <a:pt x="7497524" y="256397"/>
                  <a:pt x="7493203" y="260782"/>
                  <a:pt x="7487803" y="260782"/>
                </a:cubicBezTo>
                <a:cubicBezTo>
                  <a:pt x="7482403" y="260782"/>
                  <a:pt x="7478019" y="256333"/>
                  <a:pt x="7478019" y="250995"/>
                </a:cubicBezTo>
                <a:cubicBezTo>
                  <a:pt x="7478019" y="245656"/>
                  <a:pt x="7482403" y="241271"/>
                  <a:pt x="7487803" y="241271"/>
                </a:cubicBezTo>
                <a:close/>
                <a:moveTo>
                  <a:pt x="7729032" y="241269"/>
                </a:moveTo>
                <a:cubicBezTo>
                  <a:pt x="7734369" y="241269"/>
                  <a:pt x="7738753" y="245591"/>
                  <a:pt x="7738753" y="250993"/>
                </a:cubicBezTo>
                <a:cubicBezTo>
                  <a:pt x="7738753" y="256395"/>
                  <a:pt x="7734432" y="260780"/>
                  <a:pt x="7729032" y="260780"/>
                </a:cubicBezTo>
                <a:cubicBezTo>
                  <a:pt x="7723632" y="260780"/>
                  <a:pt x="7719249" y="256331"/>
                  <a:pt x="7719249" y="250993"/>
                </a:cubicBezTo>
                <a:cubicBezTo>
                  <a:pt x="7719249" y="245654"/>
                  <a:pt x="7723632" y="241269"/>
                  <a:pt x="7729032" y="241269"/>
                </a:cubicBezTo>
                <a:close/>
                <a:moveTo>
                  <a:pt x="7970260" y="241266"/>
                </a:moveTo>
                <a:cubicBezTo>
                  <a:pt x="7975661" y="241266"/>
                  <a:pt x="7980044" y="245588"/>
                  <a:pt x="7980044" y="250990"/>
                </a:cubicBezTo>
                <a:cubicBezTo>
                  <a:pt x="7980044" y="256392"/>
                  <a:pt x="7975661" y="260777"/>
                  <a:pt x="7970260" y="260777"/>
                </a:cubicBezTo>
                <a:cubicBezTo>
                  <a:pt x="7964860" y="260777"/>
                  <a:pt x="7960477" y="256328"/>
                  <a:pt x="7960477" y="250990"/>
                </a:cubicBezTo>
                <a:cubicBezTo>
                  <a:pt x="7960477" y="245651"/>
                  <a:pt x="7964860" y="241266"/>
                  <a:pt x="7970260" y="241266"/>
                </a:cubicBezTo>
                <a:close/>
                <a:moveTo>
                  <a:pt x="8211553" y="241264"/>
                </a:moveTo>
                <a:cubicBezTo>
                  <a:pt x="8216889" y="241264"/>
                  <a:pt x="8221273" y="245586"/>
                  <a:pt x="8221273" y="250988"/>
                </a:cubicBezTo>
                <a:cubicBezTo>
                  <a:pt x="8221273" y="256390"/>
                  <a:pt x="8216953" y="260775"/>
                  <a:pt x="8211553" y="260775"/>
                </a:cubicBezTo>
                <a:cubicBezTo>
                  <a:pt x="8206152" y="260775"/>
                  <a:pt x="8201769" y="256326"/>
                  <a:pt x="8201769" y="250988"/>
                </a:cubicBezTo>
                <a:cubicBezTo>
                  <a:pt x="8201769" y="245649"/>
                  <a:pt x="8206152" y="241264"/>
                  <a:pt x="8211553" y="241264"/>
                </a:cubicBezTo>
                <a:close/>
                <a:moveTo>
                  <a:pt x="8452781" y="241261"/>
                </a:moveTo>
                <a:cubicBezTo>
                  <a:pt x="8458181" y="241261"/>
                  <a:pt x="8462566" y="245583"/>
                  <a:pt x="8462566" y="250985"/>
                </a:cubicBezTo>
                <a:cubicBezTo>
                  <a:pt x="8462566" y="256387"/>
                  <a:pt x="8458118" y="260772"/>
                  <a:pt x="8452781" y="260772"/>
                </a:cubicBezTo>
                <a:cubicBezTo>
                  <a:pt x="8447445" y="260772"/>
                  <a:pt x="8443061" y="256323"/>
                  <a:pt x="8443061" y="250985"/>
                </a:cubicBezTo>
                <a:cubicBezTo>
                  <a:pt x="8443061" y="245646"/>
                  <a:pt x="8447381" y="241261"/>
                  <a:pt x="8452781" y="241261"/>
                </a:cubicBezTo>
                <a:close/>
                <a:moveTo>
                  <a:pt x="8694009" y="241259"/>
                </a:moveTo>
                <a:cubicBezTo>
                  <a:pt x="8699346" y="241259"/>
                  <a:pt x="8703730" y="245581"/>
                  <a:pt x="8703730" y="250983"/>
                </a:cubicBezTo>
                <a:cubicBezTo>
                  <a:pt x="8703730" y="256385"/>
                  <a:pt x="8699346" y="260770"/>
                  <a:pt x="8694009" y="260770"/>
                </a:cubicBezTo>
                <a:cubicBezTo>
                  <a:pt x="8688673" y="260770"/>
                  <a:pt x="8684289" y="256321"/>
                  <a:pt x="8684289" y="250983"/>
                </a:cubicBezTo>
                <a:cubicBezTo>
                  <a:pt x="8684289" y="245644"/>
                  <a:pt x="8688609" y="241259"/>
                  <a:pt x="8694009" y="241259"/>
                </a:cubicBezTo>
                <a:close/>
                <a:moveTo>
                  <a:pt x="8935237" y="241256"/>
                </a:moveTo>
                <a:cubicBezTo>
                  <a:pt x="8940574" y="241256"/>
                  <a:pt x="8944958" y="245578"/>
                  <a:pt x="8944958" y="250980"/>
                </a:cubicBezTo>
                <a:cubicBezTo>
                  <a:pt x="8944958" y="256382"/>
                  <a:pt x="8940638" y="260767"/>
                  <a:pt x="8935237" y="260767"/>
                </a:cubicBezTo>
                <a:cubicBezTo>
                  <a:pt x="8929837" y="260767"/>
                  <a:pt x="8925454" y="256318"/>
                  <a:pt x="8925454" y="250980"/>
                </a:cubicBezTo>
                <a:cubicBezTo>
                  <a:pt x="8925454" y="245641"/>
                  <a:pt x="8929837" y="241256"/>
                  <a:pt x="8935237" y="241256"/>
                </a:cubicBezTo>
                <a:close/>
                <a:moveTo>
                  <a:pt x="9176467" y="241254"/>
                </a:moveTo>
                <a:cubicBezTo>
                  <a:pt x="9181803" y="241254"/>
                  <a:pt x="9186187" y="245576"/>
                  <a:pt x="9186187" y="250978"/>
                </a:cubicBezTo>
                <a:cubicBezTo>
                  <a:pt x="9186187" y="256380"/>
                  <a:pt x="9181867" y="260765"/>
                  <a:pt x="9176467" y="260765"/>
                </a:cubicBezTo>
                <a:cubicBezTo>
                  <a:pt x="9171066" y="260765"/>
                  <a:pt x="9166683" y="256316"/>
                  <a:pt x="9166683" y="250978"/>
                </a:cubicBezTo>
                <a:cubicBezTo>
                  <a:pt x="9166683" y="245639"/>
                  <a:pt x="9171066" y="241254"/>
                  <a:pt x="9176467" y="241254"/>
                </a:cubicBezTo>
                <a:close/>
                <a:moveTo>
                  <a:pt x="9417695" y="241251"/>
                </a:moveTo>
                <a:cubicBezTo>
                  <a:pt x="9423031" y="241251"/>
                  <a:pt x="9427416" y="245573"/>
                  <a:pt x="9427416" y="250975"/>
                </a:cubicBezTo>
                <a:cubicBezTo>
                  <a:pt x="9427416" y="256377"/>
                  <a:pt x="9423095" y="260762"/>
                  <a:pt x="9417695" y="260762"/>
                </a:cubicBezTo>
                <a:cubicBezTo>
                  <a:pt x="9412295" y="260762"/>
                  <a:pt x="9407911" y="256313"/>
                  <a:pt x="9407911" y="250975"/>
                </a:cubicBezTo>
                <a:cubicBezTo>
                  <a:pt x="9407911" y="245636"/>
                  <a:pt x="9412295" y="241251"/>
                  <a:pt x="9417695" y="241251"/>
                </a:cubicBezTo>
                <a:close/>
                <a:moveTo>
                  <a:pt x="9649203" y="129"/>
                </a:moveTo>
                <a:cubicBezTo>
                  <a:pt x="9654540" y="129"/>
                  <a:pt x="9658923" y="4578"/>
                  <a:pt x="9658923" y="9916"/>
                </a:cubicBezTo>
                <a:cubicBezTo>
                  <a:pt x="9658923" y="15255"/>
                  <a:pt x="9654540" y="19640"/>
                  <a:pt x="9649203" y="19640"/>
                </a:cubicBezTo>
                <a:cubicBezTo>
                  <a:pt x="9643866" y="19640"/>
                  <a:pt x="9639483" y="15318"/>
                  <a:pt x="9639483" y="9916"/>
                </a:cubicBezTo>
                <a:cubicBezTo>
                  <a:pt x="9639483" y="4514"/>
                  <a:pt x="9643803" y="129"/>
                  <a:pt x="9649203" y="129"/>
                </a:cubicBezTo>
                <a:close/>
                <a:moveTo>
                  <a:pt x="9890432" y="126"/>
                </a:moveTo>
                <a:cubicBezTo>
                  <a:pt x="9895768" y="126"/>
                  <a:pt x="9900152" y="4575"/>
                  <a:pt x="9900152" y="9913"/>
                </a:cubicBezTo>
                <a:cubicBezTo>
                  <a:pt x="9900152" y="15252"/>
                  <a:pt x="9895832" y="19637"/>
                  <a:pt x="9890432" y="19637"/>
                </a:cubicBezTo>
                <a:cubicBezTo>
                  <a:pt x="9885031" y="19637"/>
                  <a:pt x="9880648" y="15315"/>
                  <a:pt x="9880648" y="9913"/>
                </a:cubicBezTo>
                <a:cubicBezTo>
                  <a:pt x="9880648" y="4511"/>
                  <a:pt x="9885031" y="126"/>
                  <a:pt x="9890432" y="126"/>
                </a:cubicBezTo>
                <a:close/>
                <a:moveTo>
                  <a:pt x="10131660" y="124"/>
                </a:moveTo>
                <a:cubicBezTo>
                  <a:pt x="10137060" y="124"/>
                  <a:pt x="10141444" y="4573"/>
                  <a:pt x="10141444" y="9911"/>
                </a:cubicBezTo>
                <a:cubicBezTo>
                  <a:pt x="10141444" y="15250"/>
                  <a:pt x="10136997" y="19635"/>
                  <a:pt x="10131660" y="19635"/>
                </a:cubicBezTo>
                <a:cubicBezTo>
                  <a:pt x="10126323" y="19635"/>
                  <a:pt x="10121940" y="15313"/>
                  <a:pt x="10121940" y="9911"/>
                </a:cubicBezTo>
                <a:cubicBezTo>
                  <a:pt x="10121940" y="4509"/>
                  <a:pt x="10126260" y="124"/>
                  <a:pt x="10131660" y="124"/>
                </a:cubicBezTo>
                <a:close/>
                <a:moveTo>
                  <a:pt x="10372888" y="121"/>
                </a:moveTo>
                <a:cubicBezTo>
                  <a:pt x="10378288" y="121"/>
                  <a:pt x="10382673" y="4570"/>
                  <a:pt x="10382673" y="9908"/>
                </a:cubicBezTo>
                <a:cubicBezTo>
                  <a:pt x="10382673" y="15247"/>
                  <a:pt x="10378225" y="19632"/>
                  <a:pt x="10372888" y="19632"/>
                </a:cubicBezTo>
                <a:cubicBezTo>
                  <a:pt x="10367552" y="19632"/>
                  <a:pt x="10363168" y="15310"/>
                  <a:pt x="10363168" y="9908"/>
                </a:cubicBezTo>
                <a:cubicBezTo>
                  <a:pt x="10363168" y="4506"/>
                  <a:pt x="10367488" y="121"/>
                  <a:pt x="10372888" y="121"/>
                </a:cubicBezTo>
                <a:close/>
                <a:moveTo>
                  <a:pt x="10614116" y="118"/>
                </a:moveTo>
                <a:cubicBezTo>
                  <a:pt x="10619516" y="118"/>
                  <a:pt x="10623901" y="4567"/>
                  <a:pt x="10623901" y="9905"/>
                </a:cubicBezTo>
                <a:cubicBezTo>
                  <a:pt x="10623901" y="15244"/>
                  <a:pt x="10619454" y="19629"/>
                  <a:pt x="10614116" y="19629"/>
                </a:cubicBezTo>
                <a:cubicBezTo>
                  <a:pt x="10608780" y="19629"/>
                  <a:pt x="10604396" y="15307"/>
                  <a:pt x="10604396" y="9905"/>
                </a:cubicBezTo>
                <a:cubicBezTo>
                  <a:pt x="10604396" y="4503"/>
                  <a:pt x="10608716" y="118"/>
                  <a:pt x="10614116" y="118"/>
                </a:cubicBezTo>
                <a:close/>
                <a:moveTo>
                  <a:pt x="10855345" y="116"/>
                </a:moveTo>
                <a:cubicBezTo>
                  <a:pt x="10860682" y="116"/>
                  <a:pt x="10865065" y="4565"/>
                  <a:pt x="10865065" y="9903"/>
                </a:cubicBezTo>
                <a:cubicBezTo>
                  <a:pt x="10865065" y="15242"/>
                  <a:pt x="10860682" y="19627"/>
                  <a:pt x="10855345" y="19627"/>
                </a:cubicBezTo>
                <a:cubicBezTo>
                  <a:pt x="10850008" y="19627"/>
                  <a:pt x="10845625" y="15305"/>
                  <a:pt x="10845625" y="9903"/>
                </a:cubicBezTo>
                <a:cubicBezTo>
                  <a:pt x="10845625" y="4501"/>
                  <a:pt x="10849945" y="116"/>
                  <a:pt x="10855345" y="116"/>
                </a:cubicBezTo>
                <a:close/>
                <a:moveTo>
                  <a:pt x="11096574" y="113"/>
                </a:moveTo>
                <a:cubicBezTo>
                  <a:pt x="11101910" y="113"/>
                  <a:pt x="11106294" y="4562"/>
                  <a:pt x="11106294" y="9900"/>
                </a:cubicBezTo>
                <a:cubicBezTo>
                  <a:pt x="11106294" y="15239"/>
                  <a:pt x="11101974" y="19624"/>
                  <a:pt x="11096574" y="19624"/>
                </a:cubicBezTo>
                <a:cubicBezTo>
                  <a:pt x="11091174" y="19624"/>
                  <a:pt x="11086790" y="15302"/>
                  <a:pt x="11086790" y="9900"/>
                </a:cubicBezTo>
                <a:cubicBezTo>
                  <a:pt x="11086790" y="4498"/>
                  <a:pt x="11091174" y="113"/>
                  <a:pt x="11096574" y="113"/>
                </a:cubicBezTo>
                <a:close/>
                <a:moveTo>
                  <a:pt x="11337802" y="110"/>
                </a:moveTo>
                <a:cubicBezTo>
                  <a:pt x="11343202" y="110"/>
                  <a:pt x="11347587" y="4559"/>
                  <a:pt x="11347587" y="9898"/>
                </a:cubicBezTo>
                <a:cubicBezTo>
                  <a:pt x="11347587" y="15236"/>
                  <a:pt x="11343139" y="19621"/>
                  <a:pt x="11337802" y="19621"/>
                </a:cubicBezTo>
                <a:cubicBezTo>
                  <a:pt x="11332466" y="19621"/>
                  <a:pt x="11328082" y="15299"/>
                  <a:pt x="11328082" y="9898"/>
                </a:cubicBezTo>
                <a:cubicBezTo>
                  <a:pt x="11328082" y="4495"/>
                  <a:pt x="11332402" y="110"/>
                  <a:pt x="11337802" y="110"/>
                </a:cubicBezTo>
                <a:close/>
                <a:moveTo>
                  <a:pt x="11579030" y="108"/>
                </a:moveTo>
                <a:cubicBezTo>
                  <a:pt x="11584430" y="108"/>
                  <a:pt x="11588815" y="4557"/>
                  <a:pt x="11588815" y="9895"/>
                </a:cubicBezTo>
                <a:cubicBezTo>
                  <a:pt x="11588815" y="15234"/>
                  <a:pt x="11584367" y="19619"/>
                  <a:pt x="11579030" y="19619"/>
                </a:cubicBezTo>
                <a:cubicBezTo>
                  <a:pt x="11573694" y="19619"/>
                  <a:pt x="11569310" y="15297"/>
                  <a:pt x="11569310" y="9895"/>
                </a:cubicBezTo>
                <a:cubicBezTo>
                  <a:pt x="11569310" y="4493"/>
                  <a:pt x="11573630" y="108"/>
                  <a:pt x="11579030" y="108"/>
                </a:cubicBezTo>
                <a:close/>
                <a:moveTo>
                  <a:pt x="11820259" y="105"/>
                </a:moveTo>
                <a:cubicBezTo>
                  <a:pt x="11825659" y="105"/>
                  <a:pt x="11830043" y="4554"/>
                  <a:pt x="11830043" y="9892"/>
                </a:cubicBezTo>
                <a:cubicBezTo>
                  <a:pt x="11830043" y="15231"/>
                  <a:pt x="11825659" y="19616"/>
                  <a:pt x="11820259" y="19616"/>
                </a:cubicBezTo>
                <a:cubicBezTo>
                  <a:pt x="11814922" y="19616"/>
                  <a:pt x="11810539" y="15294"/>
                  <a:pt x="11810539" y="9892"/>
                </a:cubicBezTo>
                <a:cubicBezTo>
                  <a:pt x="11810539" y="4490"/>
                  <a:pt x="11814859" y="105"/>
                  <a:pt x="11820259" y="105"/>
                </a:cubicBezTo>
                <a:close/>
                <a:moveTo>
                  <a:pt x="9720" y="103"/>
                </a:moveTo>
                <a:cubicBezTo>
                  <a:pt x="15119" y="103"/>
                  <a:pt x="19503" y="4552"/>
                  <a:pt x="19503" y="9890"/>
                </a:cubicBezTo>
                <a:cubicBezTo>
                  <a:pt x="19503" y="15229"/>
                  <a:pt x="15057" y="19614"/>
                  <a:pt x="9720" y="19614"/>
                </a:cubicBezTo>
                <a:cubicBezTo>
                  <a:pt x="4384" y="19614"/>
                  <a:pt x="0" y="15292"/>
                  <a:pt x="0" y="9890"/>
                </a:cubicBezTo>
                <a:cubicBezTo>
                  <a:pt x="0" y="4488"/>
                  <a:pt x="4384" y="103"/>
                  <a:pt x="9720" y="103"/>
                </a:cubicBezTo>
                <a:close/>
                <a:moveTo>
                  <a:pt x="251003" y="100"/>
                </a:moveTo>
                <a:cubicBezTo>
                  <a:pt x="256403" y="100"/>
                  <a:pt x="260787" y="4549"/>
                  <a:pt x="260787" y="9887"/>
                </a:cubicBezTo>
                <a:cubicBezTo>
                  <a:pt x="260787" y="15226"/>
                  <a:pt x="256340" y="19611"/>
                  <a:pt x="251003" y="19611"/>
                </a:cubicBezTo>
                <a:cubicBezTo>
                  <a:pt x="245667" y="19611"/>
                  <a:pt x="241283" y="15289"/>
                  <a:pt x="241283" y="9887"/>
                </a:cubicBezTo>
                <a:cubicBezTo>
                  <a:pt x="241283" y="4485"/>
                  <a:pt x="245603" y="100"/>
                  <a:pt x="251003" y="100"/>
                </a:cubicBezTo>
                <a:close/>
                <a:moveTo>
                  <a:pt x="492223" y="97"/>
                </a:moveTo>
                <a:cubicBezTo>
                  <a:pt x="497558" y="97"/>
                  <a:pt x="501942" y="4546"/>
                  <a:pt x="501942" y="9884"/>
                </a:cubicBezTo>
                <a:cubicBezTo>
                  <a:pt x="501942" y="15223"/>
                  <a:pt x="497622" y="19608"/>
                  <a:pt x="492223" y="19608"/>
                </a:cubicBezTo>
                <a:cubicBezTo>
                  <a:pt x="486823" y="19608"/>
                  <a:pt x="482439" y="15286"/>
                  <a:pt x="482439" y="9884"/>
                </a:cubicBezTo>
                <a:cubicBezTo>
                  <a:pt x="482439" y="4482"/>
                  <a:pt x="486823" y="97"/>
                  <a:pt x="492223" y="97"/>
                </a:cubicBezTo>
                <a:close/>
                <a:moveTo>
                  <a:pt x="733443" y="95"/>
                </a:moveTo>
                <a:cubicBezTo>
                  <a:pt x="738779" y="95"/>
                  <a:pt x="743163" y="4544"/>
                  <a:pt x="743163" y="9882"/>
                </a:cubicBezTo>
                <a:cubicBezTo>
                  <a:pt x="743163" y="15221"/>
                  <a:pt x="738843" y="19606"/>
                  <a:pt x="733443" y="19606"/>
                </a:cubicBezTo>
                <a:cubicBezTo>
                  <a:pt x="728043" y="19606"/>
                  <a:pt x="723660" y="15284"/>
                  <a:pt x="723660" y="9882"/>
                </a:cubicBezTo>
                <a:cubicBezTo>
                  <a:pt x="723660" y="4480"/>
                  <a:pt x="728043" y="95"/>
                  <a:pt x="733443" y="95"/>
                </a:cubicBezTo>
                <a:close/>
                <a:moveTo>
                  <a:pt x="974663" y="92"/>
                </a:moveTo>
                <a:cubicBezTo>
                  <a:pt x="980063" y="92"/>
                  <a:pt x="984447" y="4541"/>
                  <a:pt x="984447" y="9879"/>
                </a:cubicBezTo>
                <a:cubicBezTo>
                  <a:pt x="984447" y="15218"/>
                  <a:pt x="980000" y="19603"/>
                  <a:pt x="974663" y="19603"/>
                </a:cubicBezTo>
                <a:cubicBezTo>
                  <a:pt x="969327" y="19603"/>
                  <a:pt x="964944" y="15281"/>
                  <a:pt x="964944" y="9879"/>
                </a:cubicBezTo>
                <a:cubicBezTo>
                  <a:pt x="964944" y="4477"/>
                  <a:pt x="969263" y="92"/>
                  <a:pt x="974663" y="92"/>
                </a:cubicBezTo>
                <a:close/>
                <a:moveTo>
                  <a:pt x="1215884" y="89"/>
                </a:moveTo>
                <a:cubicBezTo>
                  <a:pt x="1221283" y="89"/>
                  <a:pt x="1225667" y="4538"/>
                  <a:pt x="1225667" y="9877"/>
                </a:cubicBezTo>
                <a:cubicBezTo>
                  <a:pt x="1225667" y="15215"/>
                  <a:pt x="1221221" y="19600"/>
                  <a:pt x="1215884" y="19600"/>
                </a:cubicBezTo>
                <a:cubicBezTo>
                  <a:pt x="1210548" y="19600"/>
                  <a:pt x="1206164" y="15278"/>
                  <a:pt x="1206164" y="9877"/>
                </a:cubicBezTo>
                <a:cubicBezTo>
                  <a:pt x="1206164" y="4474"/>
                  <a:pt x="1210484" y="89"/>
                  <a:pt x="1215884" y="89"/>
                </a:cubicBezTo>
                <a:close/>
                <a:moveTo>
                  <a:pt x="1457105" y="87"/>
                </a:moveTo>
                <a:cubicBezTo>
                  <a:pt x="1462441" y="87"/>
                  <a:pt x="1466825" y="4536"/>
                  <a:pt x="1466825" y="9874"/>
                </a:cubicBezTo>
                <a:cubicBezTo>
                  <a:pt x="1466825" y="15213"/>
                  <a:pt x="1462505" y="19598"/>
                  <a:pt x="1457105" y="19598"/>
                </a:cubicBezTo>
                <a:cubicBezTo>
                  <a:pt x="1451705" y="19598"/>
                  <a:pt x="1447321" y="15276"/>
                  <a:pt x="1447321" y="9874"/>
                </a:cubicBezTo>
                <a:cubicBezTo>
                  <a:pt x="1447321" y="4472"/>
                  <a:pt x="1451705" y="87"/>
                  <a:pt x="1457105" y="87"/>
                </a:cubicBezTo>
                <a:close/>
                <a:moveTo>
                  <a:pt x="1698330" y="84"/>
                </a:moveTo>
                <a:cubicBezTo>
                  <a:pt x="1703731" y="84"/>
                  <a:pt x="1708116" y="4533"/>
                  <a:pt x="1708116" y="9871"/>
                </a:cubicBezTo>
                <a:cubicBezTo>
                  <a:pt x="1708116" y="15210"/>
                  <a:pt x="1703731" y="19595"/>
                  <a:pt x="1698330" y="19595"/>
                </a:cubicBezTo>
                <a:cubicBezTo>
                  <a:pt x="1692929" y="19595"/>
                  <a:pt x="1688545" y="15273"/>
                  <a:pt x="1688545" y="9871"/>
                </a:cubicBezTo>
                <a:cubicBezTo>
                  <a:pt x="1688545" y="4469"/>
                  <a:pt x="1692929" y="84"/>
                  <a:pt x="1698330" y="84"/>
                </a:cubicBezTo>
                <a:close/>
                <a:moveTo>
                  <a:pt x="1939580" y="82"/>
                </a:moveTo>
                <a:cubicBezTo>
                  <a:pt x="1944977" y="82"/>
                  <a:pt x="1949362" y="4531"/>
                  <a:pt x="1949362" y="9869"/>
                </a:cubicBezTo>
                <a:cubicBezTo>
                  <a:pt x="1949362" y="15208"/>
                  <a:pt x="1944916" y="19593"/>
                  <a:pt x="1939580" y="19593"/>
                </a:cubicBezTo>
                <a:cubicBezTo>
                  <a:pt x="1934242" y="19593"/>
                  <a:pt x="1929858" y="15271"/>
                  <a:pt x="1929858" y="9869"/>
                </a:cubicBezTo>
                <a:cubicBezTo>
                  <a:pt x="1929858" y="4467"/>
                  <a:pt x="1934178" y="82"/>
                  <a:pt x="1939580" y="82"/>
                </a:cubicBezTo>
                <a:close/>
                <a:moveTo>
                  <a:pt x="2180788" y="79"/>
                </a:moveTo>
                <a:cubicBezTo>
                  <a:pt x="2186189" y="79"/>
                  <a:pt x="2190577" y="4528"/>
                  <a:pt x="2190577" y="9866"/>
                </a:cubicBezTo>
                <a:cubicBezTo>
                  <a:pt x="2190577" y="15205"/>
                  <a:pt x="2186128" y="19590"/>
                  <a:pt x="2180788" y="19590"/>
                </a:cubicBezTo>
                <a:cubicBezTo>
                  <a:pt x="2175475" y="19590"/>
                  <a:pt x="2171080" y="15268"/>
                  <a:pt x="2171080" y="9866"/>
                </a:cubicBezTo>
                <a:cubicBezTo>
                  <a:pt x="2171080" y="4464"/>
                  <a:pt x="2175412" y="79"/>
                  <a:pt x="2180788" y="79"/>
                </a:cubicBezTo>
                <a:close/>
                <a:moveTo>
                  <a:pt x="2422035" y="76"/>
                </a:moveTo>
                <a:cubicBezTo>
                  <a:pt x="2427369" y="76"/>
                  <a:pt x="2431751" y="4525"/>
                  <a:pt x="2431751" y="9863"/>
                </a:cubicBezTo>
                <a:cubicBezTo>
                  <a:pt x="2431751" y="15202"/>
                  <a:pt x="2427432" y="19587"/>
                  <a:pt x="2422035" y="19587"/>
                </a:cubicBezTo>
                <a:cubicBezTo>
                  <a:pt x="2416636" y="19587"/>
                  <a:pt x="2412254" y="15265"/>
                  <a:pt x="2412254" y="9863"/>
                </a:cubicBezTo>
                <a:cubicBezTo>
                  <a:pt x="2412254" y="4461"/>
                  <a:pt x="2416636" y="76"/>
                  <a:pt x="2422035" y="76"/>
                </a:cubicBezTo>
                <a:close/>
                <a:moveTo>
                  <a:pt x="2663272" y="74"/>
                </a:moveTo>
                <a:cubicBezTo>
                  <a:pt x="2668609" y="74"/>
                  <a:pt x="2672996" y="4523"/>
                  <a:pt x="2672996" y="9861"/>
                </a:cubicBezTo>
                <a:cubicBezTo>
                  <a:pt x="2672996" y="15200"/>
                  <a:pt x="2668674" y="19585"/>
                  <a:pt x="2663272" y="19585"/>
                </a:cubicBezTo>
                <a:cubicBezTo>
                  <a:pt x="2657873" y="19585"/>
                  <a:pt x="2653489" y="15263"/>
                  <a:pt x="2653489" y="9861"/>
                </a:cubicBezTo>
                <a:cubicBezTo>
                  <a:pt x="2653489" y="4459"/>
                  <a:pt x="2657873" y="74"/>
                  <a:pt x="2663272" y="74"/>
                </a:cubicBezTo>
                <a:close/>
                <a:moveTo>
                  <a:pt x="2904569" y="71"/>
                </a:moveTo>
                <a:cubicBezTo>
                  <a:pt x="2909969" y="71"/>
                  <a:pt x="2914352" y="4520"/>
                  <a:pt x="2914352" y="9858"/>
                </a:cubicBezTo>
                <a:cubicBezTo>
                  <a:pt x="2914352" y="15197"/>
                  <a:pt x="2909969" y="19582"/>
                  <a:pt x="2904569" y="19582"/>
                </a:cubicBezTo>
                <a:cubicBezTo>
                  <a:pt x="2899171" y="19582"/>
                  <a:pt x="2894788" y="15260"/>
                  <a:pt x="2894788" y="9858"/>
                </a:cubicBezTo>
                <a:cubicBezTo>
                  <a:pt x="2894788" y="4456"/>
                  <a:pt x="2899171" y="71"/>
                  <a:pt x="2904569" y="71"/>
                </a:cubicBezTo>
                <a:close/>
                <a:moveTo>
                  <a:pt x="3145749" y="68"/>
                </a:moveTo>
                <a:cubicBezTo>
                  <a:pt x="3151147" y="68"/>
                  <a:pt x="3155530" y="4517"/>
                  <a:pt x="3155530" y="9855"/>
                </a:cubicBezTo>
                <a:cubicBezTo>
                  <a:pt x="3155530" y="15194"/>
                  <a:pt x="3151084" y="19579"/>
                  <a:pt x="3145749" y="19579"/>
                </a:cubicBezTo>
                <a:cubicBezTo>
                  <a:pt x="3140413" y="19579"/>
                  <a:pt x="3136030" y="15257"/>
                  <a:pt x="3136030" y="9855"/>
                </a:cubicBezTo>
                <a:cubicBezTo>
                  <a:pt x="3136030" y="4453"/>
                  <a:pt x="3140349" y="68"/>
                  <a:pt x="3145749" y="68"/>
                </a:cubicBezTo>
                <a:close/>
                <a:moveTo>
                  <a:pt x="3386956" y="66"/>
                </a:moveTo>
                <a:cubicBezTo>
                  <a:pt x="3392357" y="66"/>
                  <a:pt x="3396741" y="4515"/>
                  <a:pt x="3396741" y="9853"/>
                </a:cubicBezTo>
                <a:cubicBezTo>
                  <a:pt x="3396741" y="15192"/>
                  <a:pt x="3392294" y="19577"/>
                  <a:pt x="3386956" y="19577"/>
                </a:cubicBezTo>
                <a:cubicBezTo>
                  <a:pt x="3381619" y="19577"/>
                  <a:pt x="3377234" y="15255"/>
                  <a:pt x="3377234" y="9853"/>
                </a:cubicBezTo>
                <a:cubicBezTo>
                  <a:pt x="3377234" y="4451"/>
                  <a:pt x="3381555" y="66"/>
                  <a:pt x="3386956" y="66"/>
                </a:cubicBezTo>
                <a:close/>
                <a:moveTo>
                  <a:pt x="3628209" y="63"/>
                </a:moveTo>
                <a:cubicBezTo>
                  <a:pt x="3633528" y="63"/>
                  <a:pt x="3637930" y="4512"/>
                  <a:pt x="3637930" y="9850"/>
                </a:cubicBezTo>
                <a:cubicBezTo>
                  <a:pt x="3637930" y="15189"/>
                  <a:pt x="3633592" y="19574"/>
                  <a:pt x="3628209" y="19574"/>
                </a:cubicBezTo>
                <a:cubicBezTo>
                  <a:pt x="3622813" y="19574"/>
                  <a:pt x="3618428" y="15252"/>
                  <a:pt x="3618428" y="9850"/>
                </a:cubicBezTo>
                <a:cubicBezTo>
                  <a:pt x="3618428" y="4448"/>
                  <a:pt x="3622813" y="63"/>
                  <a:pt x="3628209" y="63"/>
                </a:cubicBezTo>
                <a:close/>
                <a:moveTo>
                  <a:pt x="3869427" y="61"/>
                </a:moveTo>
                <a:cubicBezTo>
                  <a:pt x="3874761" y="61"/>
                  <a:pt x="3879147" y="4510"/>
                  <a:pt x="3879147" y="9848"/>
                </a:cubicBezTo>
                <a:cubicBezTo>
                  <a:pt x="3879147" y="15187"/>
                  <a:pt x="3874826" y="19572"/>
                  <a:pt x="3869427" y="19572"/>
                </a:cubicBezTo>
                <a:cubicBezTo>
                  <a:pt x="3864029" y="19572"/>
                  <a:pt x="3859645" y="15250"/>
                  <a:pt x="3859645" y="9848"/>
                </a:cubicBezTo>
                <a:cubicBezTo>
                  <a:pt x="3859645" y="4446"/>
                  <a:pt x="3864029" y="61"/>
                  <a:pt x="3869427" y="61"/>
                </a:cubicBezTo>
                <a:close/>
                <a:moveTo>
                  <a:pt x="4110581" y="58"/>
                </a:moveTo>
                <a:cubicBezTo>
                  <a:pt x="4115984" y="58"/>
                  <a:pt x="4120362" y="4507"/>
                  <a:pt x="4120362" y="9845"/>
                </a:cubicBezTo>
                <a:cubicBezTo>
                  <a:pt x="4120362" y="15184"/>
                  <a:pt x="4115984" y="19569"/>
                  <a:pt x="4110581" y="19569"/>
                </a:cubicBezTo>
                <a:cubicBezTo>
                  <a:pt x="4105180" y="19569"/>
                  <a:pt x="4100797" y="15247"/>
                  <a:pt x="4100797" y="9845"/>
                </a:cubicBezTo>
                <a:cubicBezTo>
                  <a:pt x="4100797" y="4443"/>
                  <a:pt x="4105180" y="58"/>
                  <a:pt x="4110581" y="58"/>
                </a:cubicBezTo>
                <a:close/>
                <a:moveTo>
                  <a:pt x="4351806" y="55"/>
                </a:moveTo>
                <a:cubicBezTo>
                  <a:pt x="4357195" y="55"/>
                  <a:pt x="4361580" y="4504"/>
                  <a:pt x="4361580" y="9842"/>
                </a:cubicBezTo>
                <a:cubicBezTo>
                  <a:pt x="4361580" y="15181"/>
                  <a:pt x="4357195" y="19566"/>
                  <a:pt x="4351806" y="19566"/>
                </a:cubicBezTo>
                <a:cubicBezTo>
                  <a:pt x="4346397" y="19566"/>
                  <a:pt x="4342006" y="15244"/>
                  <a:pt x="4342006" y="9842"/>
                </a:cubicBezTo>
                <a:cubicBezTo>
                  <a:pt x="4342006" y="4440"/>
                  <a:pt x="4346397" y="55"/>
                  <a:pt x="4351806" y="55"/>
                </a:cubicBezTo>
                <a:close/>
                <a:moveTo>
                  <a:pt x="4593017" y="53"/>
                </a:moveTo>
                <a:cubicBezTo>
                  <a:pt x="4598413" y="53"/>
                  <a:pt x="4602795" y="4502"/>
                  <a:pt x="4602795" y="9840"/>
                </a:cubicBezTo>
                <a:cubicBezTo>
                  <a:pt x="4602795" y="15179"/>
                  <a:pt x="4598350" y="19564"/>
                  <a:pt x="4593017" y="19564"/>
                </a:cubicBezTo>
                <a:cubicBezTo>
                  <a:pt x="4587686" y="19564"/>
                  <a:pt x="4583304" y="15242"/>
                  <a:pt x="4583304" y="9840"/>
                </a:cubicBezTo>
                <a:cubicBezTo>
                  <a:pt x="4583304" y="4438"/>
                  <a:pt x="4587620" y="53"/>
                  <a:pt x="4593017" y="53"/>
                </a:cubicBezTo>
                <a:close/>
                <a:moveTo>
                  <a:pt x="4834252" y="50"/>
                </a:moveTo>
                <a:cubicBezTo>
                  <a:pt x="4839658" y="50"/>
                  <a:pt x="4844038" y="4499"/>
                  <a:pt x="4844038" y="9837"/>
                </a:cubicBezTo>
                <a:cubicBezTo>
                  <a:pt x="4844038" y="15176"/>
                  <a:pt x="4839595" y="19561"/>
                  <a:pt x="4834252" y="19561"/>
                </a:cubicBezTo>
                <a:cubicBezTo>
                  <a:pt x="4828915" y="19561"/>
                  <a:pt x="4824532" y="15239"/>
                  <a:pt x="4824532" y="9837"/>
                </a:cubicBezTo>
                <a:cubicBezTo>
                  <a:pt x="4824532" y="4435"/>
                  <a:pt x="4828851" y="50"/>
                  <a:pt x="4834252" y="50"/>
                </a:cubicBezTo>
                <a:close/>
                <a:moveTo>
                  <a:pt x="5075485" y="47"/>
                </a:moveTo>
                <a:cubicBezTo>
                  <a:pt x="5080819" y="47"/>
                  <a:pt x="5085201" y="4496"/>
                  <a:pt x="5085201" y="9834"/>
                </a:cubicBezTo>
                <a:cubicBezTo>
                  <a:pt x="5085201" y="15173"/>
                  <a:pt x="5080882" y="19558"/>
                  <a:pt x="5075485" y="19558"/>
                </a:cubicBezTo>
                <a:cubicBezTo>
                  <a:pt x="5070086" y="19558"/>
                  <a:pt x="5065704" y="15236"/>
                  <a:pt x="5065704" y="9834"/>
                </a:cubicBezTo>
                <a:cubicBezTo>
                  <a:pt x="5065704" y="4432"/>
                  <a:pt x="5070086" y="47"/>
                  <a:pt x="5075485" y="47"/>
                </a:cubicBezTo>
                <a:close/>
                <a:moveTo>
                  <a:pt x="5316710" y="45"/>
                </a:moveTo>
                <a:cubicBezTo>
                  <a:pt x="5322044" y="45"/>
                  <a:pt x="5326429" y="4494"/>
                  <a:pt x="5326429" y="9832"/>
                </a:cubicBezTo>
                <a:cubicBezTo>
                  <a:pt x="5326429" y="15171"/>
                  <a:pt x="5322105" y="19556"/>
                  <a:pt x="5316710" y="19556"/>
                </a:cubicBezTo>
                <a:cubicBezTo>
                  <a:pt x="5311314" y="19556"/>
                  <a:pt x="5306924" y="15234"/>
                  <a:pt x="5306924" y="9832"/>
                </a:cubicBezTo>
                <a:cubicBezTo>
                  <a:pt x="5306924" y="4430"/>
                  <a:pt x="5311314" y="45"/>
                  <a:pt x="5316710" y="45"/>
                </a:cubicBezTo>
                <a:close/>
                <a:moveTo>
                  <a:pt x="5557991" y="42"/>
                </a:moveTo>
                <a:cubicBezTo>
                  <a:pt x="5563391" y="42"/>
                  <a:pt x="5567774" y="4491"/>
                  <a:pt x="5567774" y="9829"/>
                </a:cubicBezTo>
                <a:cubicBezTo>
                  <a:pt x="5567774" y="15168"/>
                  <a:pt x="5563391" y="19553"/>
                  <a:pt x="5557991" y="19553"/>
                </a:cubicBezTo>
                <a:cubicBezTo>
                  <a:pt x="5552591" y="19553"/>
                  <a:pt x="5548208" y="15231"/>
                  <a:pt x="5548208" y="9829"/>
                </a:cubicBezTo>
                <a:cubicBezTo>
                  <a:pt x="5548208" y="4427"/>
                  <a:pt x="5552591" y="42"/>
                  <a:pt x="5557991" y="42"/>
                </a:cubicBezTo>
                <a:close/>
                <a:moveTo>
                  <a:pt x="5799205" y="40"/>
                </a:moveTo>
                <a:cubicBezTo>
                  <a:pt x="5804606" y="40"/>
                  <a:pt x="5808989" y="4488"/>
                  <a:pt x="5808989" y="9827"/>
                </a:cubicBezTo>
                <a:cubicBezTo>
                  <a:pt x="5808989" y="15166"/>
                  <a:pt x="5804542" y="19551"/>
                  <a:pt x="5799205" y="19551"/>
                </a:cubicBezTo>
                <a:cubicBezTo>
                  <a:pt x="5793870" y="19551"/>
                  <a:pt x="5789486" y="15229"/>
                  <a:pt x="5789486" y="9827"/>
                </a:cubicBezTo>
                <a:cubicBezTo>
                  <a:pt x="5789486" y="4425"/>
                  <a:pt x="5793806" y="40"/>
                  <a:pt x="5799205" y="40"/>
                </a:cubicBezTo>
                <a:close/>
                <a:moveTo>
                  <a:pt x="6040432" y="37"/>
                </a:moveTo>
                <a:cubicBezTo>
                  <a:pt x="6045832" y="37"/>
                  <a:pt x="6050216" y="4486"/>
                  <a:pt x="6050216" y="9824"/>
                </a:cubicBezTo>
                <a:cubicBezTo>
                  <a:pt x="6050216" y="15163"/>
                  <a:pt x="6045769" y="19548"/>
                  <a:pt x="6040432" y="19548"/>
                </a:cubicBezTo>
                <a:cubicBezTo>
                  <a:pt x="6035095" y="19548"/>
                  <a:pt x="6030712" y="15226"/>
                  <a:pt x="6030712" y="9824"/>
                </a:cubicBezTo>
                <a:cubicBezTo>
                  <a:pt x="6030712" y="4422"/>
                  <a:pt x="6035032" y="37"/>
                  <a:pt x="6040432" y="37"/>
                </a:cubicBezTo>
                <a:close/>
                <a:moveTo>
                  <a:pt x="6281661" y="34"/>
                </a:moveTo>
                <a:cubicBezTo>
                  <a:pt x="6286997" y="34"/>
                  <a:pt x="6291381" y="4483"/>
                  <a:pt x="6291381" y="9821"/>
                </a:cubicBezTo>
                <a:cubicBezTo>
                  <a:pt x="6291381" y="15160"/>
                  <a:pt x="6287061" y="19545"/>
                  <a:pt x="6281661" y="19545"/>
                </a:cubicBezTo>
                <a:cubicBezTo>
                  <a:pt x="6276261" y="19545"/>
                  <a:pt x="6271877" y="15223"/>
                  <a:pt x="6271877" y="9821"/>
                </a:cubicBezTo>
                <a:cubicBezTo>
                  <a:pt x="6271877" y="4419"/>
                  <a:pt x="6276261" y="34"/>
                  <a:pt x="6281661" y="34"/>
                </a:cubicBezTo>
                <a:close/>
                <a:moveTo>
                  <a:pt x="6522889" y="32"/>
                </a:moveTo>
                <a:cubicBezTo>
                  <a:pt x="6528225" y="32"/>
                  <a:pt x="6532610" y="4481"/>
                  <a:pt x="6532610" y="9819"/>
                </a:cubicBezTo>
                <a:cubicBezTo>
                  <a:pt x="6532610" y="15158"/>
                  <a:pt x="6528289" y="19543"/>
                  <a:pt x="6522889" y="19543"/>
                </a:cubicBezTo>
                <a:cubicBezTo>
                  <a:pt x="6517489" y="19543"/>
                  <a:pt x="6513105" y="15221"/>
                  <a:pt x="6513105" y="9819"/>
                </a:cubicBezTo>
                <a:cubicBezTo>
                  <a:pt x="6513105" y="4417"/>
                  <a:pt x="6517489" y="32"/>
                  <a:pt x="6522889" y="32"/>
                </a:cubicBezTo>
                <a:close/>
                <a:moveTo>
                  <a:pt x="6764118" y="29"/>
                </a:moveTo>
                <a:cubicBezTo>
                  <a:pt x="6769518" y="29"/>
                  <a:pt x="6773902" y="4478"/>
                  <a:pt x="6773902" y="9816"/>
                </a:cubicBezTo>
                <a:cubicBezTo>
                  <a:pt x="6773902" y="15155"/>
                  <a:pt x="6769518" y="19540"/>
                  <a:pt x="6764118" y="19540"/>
                </a:cubicBezTo>
                <a:cubicBezTo>
                  <a:pt x="6758718" y="19540"/>
                  <a:pt x="6754335" y="15218"/>
                  <a:pt x="6754335" y="9816"/>
                </a:cubicBezTo>
                <a:cubicBezTo>
                  <a:pt x="6754335" y="4414"/>
                  <a:pt x="6758718" y="29"/>
                  <a:pt x="6764118" y="29"/>
                </a:cubicBezTo>
                <a:close/>
                <a:moveTo>
                  <a:pt x="7005346" y="26"/>
                </a:moveTo>
                <a:cubicBezTo>
                  <a:pt x="7010746" y="26"/>
                  <a:pt x="7015130" y="4475"/>
                  <a:pt x="7015130" y="9813"/>
                </a:cubicBezTo>
                <a:cubicBezTo>
                  <a:pt x="7015130" y="15152"/>
                  <a:pt x="7010683" y="19537"/>
                  <a:pt x="7005346" y="19537"/>
                </a:cubicBezTo>
                <a:cubicBezTo>
                  <a:pt x="7000009" y="19537"/>
                  <a:pt x="6995626" y="15215"/>
                  <a:pt x="6995626" y="9813"/>
                </a:cubicBezTo>
                <a:cubicBezTo>
                  <a:pt x="6995626" y="4411"/>
                  <a:pt x="6999946" y="26"/>
                  <a:pt x="7005346" y="26"/>
                </a:cubicBezTo>
                <a:close/>
                <a:moveTo>
                  <a:pt x="7246575" y="24"/>
                </a:moveTo>
                <a:cubicBezTo>
                  <a:pt x="7251975" y="24"/>
                  <a:pt x="7256359" y="4473"/>
                  <a:pt x="7256359" y="9811"/>
                </a:cubicBezTo>
                <a:cubicBezTo>
                  <a:pt x="7256359" y="15150"/>
                  <a:pt x="7251912" y="19535"/>
                  <a:pt x="7246575" y="19535"/>
                </a:cubicBezTo>
                <a:cubicBezTo>
                  <a:pt x="7241238" y="19535"/>
                  <a:pt x="7236855" y="15213"/>
                  <a:pt x="7236855" y="9811"/>
                </a:cubicBezTo>
                <a:cubicBezTo>
                  <a:pt x="7236855" y="4409"/>
                  <a:pt x="7241175" y="24"/>
                  <a:pt x="7246575" y="24"/>
                </a:cubicBezTo>
                <a:close/>
                <a:moveTo>
                  <a:pt x="7487803" y="21"/>
                </a:moveTo>
                <a:cubicBezTo>
                  <a:pt x="7493139" y="21"/>
                  <a:pt x="7497524" y="4470"/>
                  <a:pt x="7497524" y="9808"/>
                </a:cubicBezTo>
                <a:cubicBezTo>
                  <a:pt x="7497524" y="15147"/>
                  <a:pt x="7493203" y="19532"/>
                  <a:pt x="7487803" y="19532"/>
                </a:cubicBezTo>
                <a:cubicBezTo>
                  <a:pt x="7482403" y="19532"/>
                  <a:pt x="7478019" y="15210"/>
                  <a:pt x="7478019" y="9808"/>
                </a:cubicBezTo>
                <a:cubicBezTo>
                  <a:pt x="7478019" y="4406"/>
                  <a:pt x="7482403" y="21"/>
                  <a:pt x="7487803" y="21"/>
                </a:cubicBezTo>
                <a:close/>
                <a:moveTo>
                  <a:pt x="7729032" y="18"/>
                </a:moveTo>
                <a:cubicBezTo>
                  <a:pt x="7734369" y="18"/>
                  <a:pt x="7738753" y="4467"/>
                  <a:pt x="7738753" y="9806"/>
                </a:cubicBezTo>
                <a:cubicBezTo>
                  <a:pt x="7738753" y="15144"/>
                  <a:pt x="7734432" y="19529"/>
                  <a:pt x="7729032" y="19529"/>
                </a:cubicBezTo>
                <a:cubicBezTo>
                  <a:pt x="7723632" y="19529"/>
                  <a:pt x="7719249" y="15207"/>
                  <a:pt x="7719249" y="9806"/>
                </a:cubicBezTo>
                <a:cubicBezTo>
                  <a:pt x="7719249" y="4403"/>
                  <a:pt x="7723632" y="18"/>
                  <a:pt x="7729032" y="18"/>
                </a:cubicBezTo>
                <a:close/>
                <a:moveTo>
                  <a:pt x="7970260" y="16"/>
                </a:moveTo>
                <a:cubicBezTo>
                  <a:pt x="7975661" y="16"/>
                  <a:pt x="7980044" y="4465"/>
                  <a:pt x="7980044" y="9803"/>
                </a:cubicBezTo>
                <a:cubicBezTo>
                  <a:pt x="7980044" y="15142"/>
                  <a:pt x="7975661" y="19527"/>
                  <a:pt x="7970260" y="19527"/>
                </a:cubicBezTo>
                <a:cubicBezTo>
                  <a:pt x="7964860" y="19527"/>
                  <a:pt x="7960477" y="15205"/>
                  <a:pt x="7960477" y="9803"/>
                </a:cubicBezTo>
                <a:cubicBezTo>
                  <a:pt x="7960477" y="4401"/>
                  <a:pt x="7964860" y="16"/>
                  <a:pt x="7970260" y="16"/>
                </a:cubicBezTo>
                <a:close/>
                <a:moveTo>
                  <a:pt x="8211553" y="13"/>
                </a:moveTo>
                <a:cubicBezTo>
                  <a:pt x="8216889" y="13"/>
                  <a:pt x="8221273" y="4462"/>
                  <a:pt x="8221273" y="9800"/>
                </a:cubicBezTo>
                <a:cubicBezTo>
                  <a:pt x="8221273" y="15139"/>
                  <a:pt x="8216953" y="19524"/>
                  <a:pt x="8211553" y="19524"/>
                </a:cubicBezTo>
                <a:cubicBezTo>
                  <a:pt x="8206152" y="19524"/>
                  <a:pt x="8201769" y="15202"/>
                  <a:pt x="8201769" y="9800"/>
                </a:cubicBezTo>
                <a:cubicBezTo>
                  <a:pt x="8201769" y="4398"/>
                  <a:pt x="8206152" y="13"/>
                  <a:pt x="8211553" y="13"/>
                </a:cubicBezTo>
                <a:close/>
                <a:moveTo>
                  <a:pt x="8452781" y="11"/>
                </a:moveTo>
                <a:cubicBezTo>
                  <a:pt x="8458181" y="11"/>
                  <a:pt x="8462566" y="4460"/>
                  <a:pt x="8462566" y="9798"/>
                </a:cubicBezTo>
                <a:cubicBezTo>
                  <a:pt x="8462566" y="15137"/>
                  <a:pt x="8458118" y="19522"/>
                  <a:pt x="8452781" y="19522"/>
                </a:cubicBezTo>
                <a:cubicBezTo>
                  <a:pt x="8447445" y="19522"/>
                  <a:pt x="8443061" y="15200"/>
                  <a:pt x="8443061" y="9798"/>
                </a:cubicBezTo>
                <a:cubicBezTo>
                  <a:pt x="8443061" y="4396"/>
                  <a:pt x="8447381" y="11"/>
                  <a:pt x="8452781" y="11"/>
                </a:cubicBezTo>
                <a:close/>
                <a:moveTo>
                  <a:pt x="8694009" y="8"/>
                </a:moveTo>
                <a:cubicBezTo>
                  <a:pt x="8699346" y="8"/>
                  <a:pt x="8703730" y="4457"/>
                  <a:pt x="8703730" y="9795"/>
                </a:cubicBezTo>
                <a:cubicBezTo>
                  <a:pt x="8703730" y="15134"/>
                  <a:pt x="8699346" y="19519"/>
                  <a:pt x="8694009" y="19519"/>
                </a:cubicBezTo>
                <a:cubicBezTo>
                  <a:pt x="8688673" y="19519"/>
                  <a:pt x="8684289" y="15197"/>
                  <a:pt x="8684289" y="9795"/>
                </a:cubicBezTo>
                <a:cubicBezTo>
                  <a:pt x="8684289" y="4393"/>
                  <a:pt x="8688609" y="8"/>
                  <a:pt x="8694009" y="8"/>
                </a:cubicBezTo>
                <a:close/>
                <a:moveTo>
                  <a:pt x="8935237" y="5"/>
                </a:moveTo>
                <a:cubicBezTo>
                  <a:pt x="8940574" y="5"/>
                  <a:pt x="8944958" y="4454"/>
                  <a:pt x="8944958" y="9792"/>
                </a:cubicBezTo>
                <a:cubicBezTo>
                  <a:pt x="8944958" y="15131"/>
                  <a:pt x="8940638" y="19516"/>
                  <a:pt x="8935237" y="19516"/>
                </a:cubicBezTo>
                <a:cubicBezTo>
                  <a:pt x="8929837" y="19516"/>
                  <a:pt x="8925454" y="15194"/>
                  <a:pt x="8925454" y="9792"/>
                </a:cubicBezTo>
                <a:cubicBezTo>
                  <a:pt x="8925454" y="4390"/>
                  <a:pt x="8929837" y="5"/>
                  <a:pt x="8935237" y="5"/>
                </a:cubicBezTo>
                <a:close/>
                <a:moveTo>
                  <a:pt x="9176467" y="3"/>
                </a:moveTo>
                <a:cubicBezTo>
                  <a:pt x="9181803" y="3"/>
                  <a:pt x="9186187" y="4452"/>
                  <a:pt x="9186187" y="9790"/>
                </a:cubicBezTo>
                <a:cubicBezTo>
                  <a:pt x="9186187" y="15129"/>
                  <a:pt x="9181867" y="19514"/>
                  <a:pt x="9176467" y="19514"/>
                </a:cubicBezTo>
                <a:cubicBezTo>
                  <a:pt x="9171066" y="19514"/>
                  <a:pt x="9166683" y="15192"/>
                  <a:pt x="9166683" y="9790"/>
                </a:cubicBezTo>
                <a:cubicBezTo>
                  <a:pt x="9166683" y="4388"/>
                  <a:pt x="9171066" y="3"/>
                  <a:pt x="9176467" y="3"/>
                </a:cubicBezTo>
                <a:close/>
                <a:moveTo>
                  <a:pt x="9417695" y="0"/>
                </a:moveTo>
                <a:cubicBezTo>
                  <a:pt x="9423031" y="0"/>
                  <a:pt x="9427416" y="4449"/>
                  <a:pt x="9427416" y="9787"/>
                </a:cubicBezTo>
                <a:cubicBezTo>
                  <a:pt x="9427416" y="15126"/>
                  <a:pt x="9423095" y="19511"/>
                  <a:pt x="9417695" y="19511"/>
                </a:cubicBezTo>
                <a:cubicBezTo>
                  <a:pt x="9412295" y="19511"/>
                  <a:pt x="9407911" y="15189"/>
                  <a:pt x="9407911" y="9787"/>
                </a:cubicBezTo>
                <a:cubicBezTo>
                  <a:pt x="9407911" y="4385"/>
                  <a:pt x="9412295" y="0"/>
                  <a:pt x="9417695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0" scaled="0"/>
          </a:gradFill>
          <a:ln w="63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7189" y="357188"/>
            <a:ext cx="2692400" cy="5961062"/>
          </a:xfrm>
          <a:solidFill>
            <a:schemeClr val="accent5"/>
          </a:solidFill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5EDE8-2F3C-003B-E011-8E579241B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906EA9-FF87-DADA-E677-DDE5654E0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A6B90EE-37C6-E12C-8A76-E96965CCB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5881" y="365125"/>
            <a:ext cx="8017819" cy="15176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5E1CD87-27A3-2E08-BC9D-3028C6ECCA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05881" y="1882775"/>
            <a:ext cx="8017819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054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20" descr="A blurry blue and white background&#10;&#10;AI-generated content may be incorrect.">
            <a:extLst>
              <a:ext uri="{FF2B5EF4-FFF2-40B4-BE49-F238E27FC236}">
                <a16:creationId xmlns:a16="http://schemas.microsoft.com/office/drawing/2014/main" id="{EC29246A-C716-7DF6-9928-154942CB4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94" r="226"/>
          <a:stretch>
            <a:fillRect/>
          </a:stretch>
        </p:blipFill>
        <p:spPr>
          <a:xfrm rot="16200000" flipH="1" flipV="1">
            <a:off x="-1397000" y="1397002"/>
            <a:ext cx="6857999" cy="4063998"/>
          </a:xfrm>
          <a:prstGeom prst="rect">
            <a:avLst/>
          </a:prstGeom>
          <a:solidFill>
            <a:schemeClr val="accent5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311BA9-E90F-1296-0737-DDDB25BC41AE}"/>
              </a:ext>
            </a:extLst>
          </p:cNvPr>
          <p:cNvSpPr/>
          <p:nvPr userDrawn="1"/>
        </p:nvSpPr>
        <p:spPr>
          <a:xfrm flipH="1">
            <a:off x="0" y="0"/>
            <a:ext cx="3086235" cy="3086235"/>
          </a:xfrm>
          <a:prstGeom prst="rect">
            <a:avLst/>
          </a:prstGeom>
          <a:gradFill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4EF7A-15CF-4AA2-C867-6550FD7E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3463698" cy="287446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4886-AC22-5FA3-8254-CC78FB6E4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9EF8A-7828-438B-719C-006DF9BF52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66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7285FCC-D23D-6279-2931-B071480F47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0"/>
            <a:ext cx="4064000" cy="6858000"/>
          </a:xfr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6680000" scaled="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4EF7A-15CF-4AA2-C867-6550FD7E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3463698" cy="287446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4886-AC22-5FA3-8254-CC78FB6E4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9EF8A-7828-438B-719C-006DF9BF52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084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rd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5F97AAB-B91D-768D-CB88-5009E8967426}"/>
              </a:ext>
            </a:extLst>
          </p:cNvPr>
          <p:cNvSpPr/>
          <p:nvPr userDrawn="1"/>
        </p:nvSpPr>
        <p:spPr>
          <a:xfrm flipH="1" flipV="1">
            <a:off x="-1" y="2351314"/>
            <a:ext cx="4506686" cy="4506686"/>
          </a:xfrm>
          <a:prstGeom prst="rect">
            <a:avLst/>
          </a:prstGeom>
          <a:gradFill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ysClr val="windowText" lastClr="000000"/>
              </a:solidFill>
            </a:endParaRP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C3A83A2B-15EA-47B3-A5B0-7CAC5AC6C2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4000" y="0"/>
            <a:ext cx="81280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4EF7A-15CF-4AA2-C867-6550FD7E8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3463698" cy="287446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F4886-AC22-5FA3-8254-CC78FB6E4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9EF8A-7828-438B-719C-006DF9BF52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015F813D-5420-29BB-883A-83764D90F8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682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3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8D294D5-7ABD-6235-E19B-F320700D2768}"/>
              </a:ext>
            </a:extLst>
          </p:cNvPr>
          <p:cNvSpPr/>
          <p:nvPr userDrawn="1"/>
        </p:nvSpPr>
        <p:spPr>
          <a:xfrm rot="10800000" flipV="1">
            <a:off x="8402885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987425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FAAE7140-C197-F6D8-36AF-39D06FC04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8" y="1882775"/>
            <a:ext cx="573881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5A88487-C33C-DD16-E850-FEBDF6E0A71C}"/>
              </a:ext>
            </a:extLst>
          </p:cNvPr>
          <p:cNvSpPr/>
          <p:nvPr userDrawn="1"/>
        </p:nvSpPr>
        <p:spPr>
          <a:xfrm>
            <a:off x="8451708" y="788986"/>
            <a:ext cx="3691467" cy="3691467"/>
          </a:xfrm>
          <a:prstGeom prst="ellipse">
            <a:avLst/>
          </a:prstGeom>
          <a:gradFill flip="none" rotWithShape="1">
            <a:gsLst>
              <a:gs pos="68000">
                <a:schemeClr val="accent4">
                  <a:alpha val="0"/>
                </a:schemeClr>
              </a:gs>
              <a:gs pos="9000">
                <a:schemeClr val="accent4">
                  <a:alpha val="70217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75356" y="1882775"/>
            <a:ext cx="5116643" cy="4975225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EF2A2C-A34C-510A-4708-590C84F3F9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0243DCB-3CDE-0A5C-361A-0C0D99380B6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3B5D5B2-8701-A470-8F2A-95986D5F90F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03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80CDC74-3D4B-3BC7-58CE-76DA9A0F7317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53000">
                <a:schemeClr val="accent1">
                  <a:alpha val="0"/>
                </a:schemeClr>
              </a:gs>
              <a:gs pos="13000">
                <a:schemeClr val="accent1"/>
              </a:gs>
            </a:gsLst>
            <a:lin ang="16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653EE15-5107-6ECF-A592-28E834B652F9}"/>
              </a:ext>
            </a:extLst>
          </p:cNvPr>
          <p:cNvSpPr/>
          <p:nvPr userDrawn="1"/>
        </p:nvSpPr>
        <p:spPr>
          <a:xfrm flipH="1">
            <a:off x="6705600" y="0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F756E9-6648-FACA-6511-A04116FC0B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3131" y="3429000"/>
            <a:ext cx="7053318" cy="2908192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70000"/>
              </a:lnSpc>
              <a:defRPr sz="10000" b="0" i="0" cap="none" spc="-150" baseline="0"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38C04A24-FC9D-81FE-F79C-7CF137EF69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0449" y="-274637"/>
            <a:ext cx="4391026" cy="3544887"/>
          </a:xfrm>
        </p:spPr>
        <p:txBody>
          <a:bodyPr wrap="none"/>
          <a:lstStyle>
            <a:lvl1pPr algn="r">
              <a:lnSpc>
                <a:spcPct val="100000"/>
              </a:lnSpc>
              <a:defRPr sz="20000" b="0" i="0">
                <a:solidFill>
                  <a:schemeClr val="tx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ECB8F4D-3233-CD0E-49EC-63913AA472D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9930C73-9D3A-1BB1-1562-7AB10B5BD53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959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75356" y="1"/>
            <a:ext cx="5116643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92F27-5AC6-899C-7C44-61F85AA91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5FA5BEA-AB31-A8F3-ECDC-BD7F7AA32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5D49DD5-0E23-36D5-BA72-B6FFB1552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9874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D61449F-DB05-FAE2-743E-EBADB1888E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88466D4-AE51-8E1A-12DC-0DE864AEC4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188" y="1882775"/>
            <a:ext cx="5738812" cy="4435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44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3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C22AE46-A5D0-7867-A671-0453CD3196BD}"/>
              </a:ext>
            </a:extLst>
          </p:cNvPr>
          <p:cNvSpPr/>
          <p:nvPr userDrawn="1"/>
        </p:nvSpPr>
        <p:spPr>
          <a:xfrm>
            <a:off x="1077004" y="413809"/>
            <a:ext cx="3691467" cy="3691467"/>
          </a:xfrm>
          <a:prstGeom prst="ellipse">
            <a:avLst/>
          </a:prstGeom>
          <a:gradFill flip="none" rotWithShape="1">
            <a:gsLst>
              <a:gs pos="68000">
                <a:schemeClr val="accent4">
                  <a:alpha val="0"/>
                </a:schemeClr>
              </a:gs>
              <a:gs pos="9000">
                <a:schemeClr val="accent4">
                  <a:alpha val="70217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814A90-88F7-0638-A052-56A90D89FEC0}"/>
              </a:ext>
            </a:extLst>
          </p:cNvPr>
          <p:cNvSpPr/>
          <p:nvPr userDrawn="1"/>
        </p:nvSpPr>
        <p:spPr>
          <a:xfrm rot="10800000" flipH="1" flipV="1">
            <a:off x="0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D919FE4B-21EC-B6D7-1CE0-617AC437D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52551"/>
            <a:ext cx="5116643" cy="550545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029581-865E-AFFE-D50F-D213DE846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871663"/>
            <a:ext cx="5727700" cy="44465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C242D73-9BB4-90E3-E97F-E8FDC02350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0D0228-3775-3F95-A1ED-50691D26A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727700" cy="150653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393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D919FE4B-21EC-B6D7-1CE0-617AC437D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16643" cy="6858001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029581-865E-AFFE-D50F-D213DE846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871663"/>
            <a:ext cx="5727700" cy="44465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C242D73-9BB4-90E3-E97F-E8FDC02350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0D0228-3775-3F95-A1ED-50691D26A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727700" cy="150653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83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Image Left 3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D919FE4B-21EC-B6D7-1CE0-617AC437D6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52551"/>
            <a:ext cx="5116643" cy="550545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029581-865E-AFFE-D50F-D213DE846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429000"/>
            <a:ext cx="5727700" cy="2889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1C6E683-13A5-18DD-E8C9-D951FC94FF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31377" y="1352550"/>
            <a:ext cx="2585136" cy="2585136"/>
          </a:xfr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CAFB34-F110-7942-80FB-583F9A5DF3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78300" y="914400"/>
            <a:ext cx="7645400" cy="2514600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90000"/>
              </a:lnSpc>
              <a:defRPr sz="6000" b="0" i="0" cap="none" spc="0" baseline="0">
                <a:latin typeface="+mj-lt"/>
              </a:defRPr>
            </a:lvl1pPr>
          </a:lstStyle>
          <a:p>
            <a:r>
              <a:rPr lang="en-GB"/>
              <a:t>Page title</a:t>
            </a:r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C242D73-9BB4-90E3-E97F-E8FDC023509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856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Image Left 3/4 Gradient">
    <p:bg>
      <p:bgPr>
        <a:gradFill>
          <a:gsLst>
            <a:gs pos="0">
              <a:schemeClr val="accent1"/>
            </a:gs>
            <a:gs pos="100000">
              <a:schemeClr val="accent5"/>
            </a:gs>
          </a:gsLst>
          <a:lin ang="1668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B3D84021-9A89-BBDA-9176-D1F0DBBDD6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52551"/>
            <a:ext cx="5116643" cy="550545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FC04089-A11B-EF95-CD63-153A2914F5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3429000"/>
            <a:ext cx="5727700" cy="2889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3580354C-6BB2-6341-5DA8-A2509913D9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531377" y="1352550"/>
            <a:ext cx="2585136" cy="2585136"/>
          </a:xfr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14870E-7C5C-12E8-9DB3-D05DEDCF3A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78300" y="914400"/>
            <a:ext cx="7645400" cy="2514600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90000"/>
              </a:lnSpc>
              <a:defRPr sz="6000" b="0" i="0" cap="none" spc="0" baseline="0">
                <a:latin typeface="+mj-lt"/>
              </a:defRPr>
            </a:lvl1pPr>
          </a:lstStyle>
          <a:p>
            <a:r>
              <a:rPr lang="en-GB"/>
              <a:t>Page title</a:t>
            </a:r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28A7983-048B-8BEA-FBB8-6D92497E9AA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017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bleed Title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B947EA-C69A-D146-9422-68B911DBA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2880583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1C9F92C-5031-4B22-0C3A-6AE2AD6E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72A5C0-8FBC-710D-2F60-15D09DBCB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3964D07-B7B5-9116-35D8-FF27341AD0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1728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bleed Title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AEE116-C557-5747-B611-677B333DC2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B947EA-C69A-D146-9422-68B911DBA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738812" cy="2880583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1C9F92C-5031-4B22-0C3A-6AE2AD6E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72A5C0-8FBC-710D-2F60-15D09DBCB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3964D07-B7B5-9116-35D8-FF27341AD0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453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blue and green planet&#10;&#10;AI-generated content may be incorrect.">
            <a:extLst>
              <a:ext uri="{FF2B5EF4-FFF2-40B4-BE49-F238E27FC236}">
                <a16:creationId xmlns:a16="http://schemas.microsoft.com/office/drawing/2014/main" id="{01C126B5-3EC2-07F0-122B-1AFE22CEBD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96" b="19950"/>
          <a:stretch>
            <a:fillRect/>
          </a:stretch>
        </p:blipFill>
        <p:spPr>
          <a:xfrm rot="10800000" flipH="1" flipV="1">
            <a:off x="0" y="1445400"/>
            <a:ext cx="6192592" cy="5412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24760A-EC93-9EBA-DF64-8A972E416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D38DE-04EC-0153-BEE2-EA37A1DCFD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57A3DE-24AB-AC75-1790-D53081ABE8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3532364-39D8-BACC-8177-C3DCBDCA1E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831" y="1294043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4E9AD9F-B8B3-2106-7623-FDAD15FCC0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5910" y="1434461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CBD00DFE-B850-33BD-0CC2-4772EA92EE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6606" y="1688391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9E9404EE-91E2-54D8-3F3F-B5300974A7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26047" y="1386013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B53E890-8798-BF3F-9E1C-356E2D3D699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960654" y="1294043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9E121F-77EB-73F2-F294-AEC268502D8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902733" y="1434461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AEFD9214-F00A-775A-A4CA-0EE424DC1ED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03428" y="1688391"/>
            <a:ext cx="2653200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01980BC-6589-7064-A422-E54970AD87B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402870" y="1386013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02F96FF-8748-BD1C-8D9D-E6FE00D4FEC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83831" y="2529800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FD2F481A-9763-797C-70FA-DB542D7EE35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25910" y="2670218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D3EF956D-756F-E8AA-C5BB-943CBC6CDC7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26606" y="2924148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2307D69-98CB-76D0-828D-C3B2754B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826047" y="2621770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8C881FE-3387-07F6-CFA6-54D5DA18E63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960654" y="2529800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E611B6A-A153-567A-357B-AF7B29F1DBF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902733" y="2670218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96782F47-B0A7-C0F2-1014-47CFB843C0C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903428" y="2924148"/>
            <a:ext cx="2653200" cy="55604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CBFAB7FB-1D5B-BF4C-C5C8-907473699B5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1402870" y="2621770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46533EF0-DD49-0C17-AF59-AEF784685E5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83831" y="3766065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7DA6DAB1-E43C-16E2-D91A-A4F5515D46D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325910" y="3906483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89E2041C-B851-38EC-9C6A-715F98C85AD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326606" y="4160413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D0F5288-3CD1-2C93-F15B-1A8ADBFA2AF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826047" y="3858035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A7233D55-0A5F-C7C1-C698-858FFDB1CE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960654" y="3766065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439A31B3-D35A-60F1-3B1A-CC3D1B95FE8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02733" y="3906483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B596521A-DE7E-4122-256A-EDFC9240C3F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03428" y="4160413"/>
            <a:ext cx="2653200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A4FF26BB-F79D-85A5-C6B3-D9A89CB4207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1402870" y="3858035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FEF7CDD5-E581-5604-EFA3-A43B35E299E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83831" y="5003326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38B37BFF-DE0F-D578-E3FA-66C0735677ED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325910" y="5143744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846ECE7C-70F0-02F2-0D28-74D3FC6282E7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326606" y="5397674"/>
            <a:ext cx="2653801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5DDD702F-D702-AF60-9867-CB4ED8B0F9D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826047" y="5095296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D9E8E0AF-E9B6-3A8B-07AC-1FD3CDB38479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960654" y="5003326"/>
            <a:ext cx="753942" cy="649782"/>
          </a:xfrm>
        </p:spPr>
        <p:txBody>
          <a:bodyPr/>
          <a:lstStyle>
            <a:lvl1pPr marL="0" indent="0" algn="l">
              <a:buNone/>
              <a:defRPr sz="3600" b="0" i="0">
                <a:solidFill>
                  <a:schemeClr val="tx1"/>
                </a:solidFill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B9AF2405-E8C6-369F-564E-FAED695A89CD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902733" y="5143744"/>
            <a:ext cx="3312000" cy="16519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title</a:t>
            </a:r>
            <a:endParaRPr lang="en-US"/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A60D1951-7052-FA60-2E56-DB9206186B9C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7903428" y="5397674"/>
            <a:ext cx="2653200" cy="55604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0">
              <a:spcBef>
                <a:spcPts val="0"/>
              </a:spcBef>
              <a:buNone/>
              <a:defRPr/>
            </a:lvl2pPr>
            <a:lvl3pPr marL="720000" indent="0">
              <a:spcBef>
                <a:spcPts val="0"/>
              </a:spcBef>
              <a:buNone/>
              <a:defRPr/>
            </a:lvl3pPr>
            <a:lvl4pPr marL="1080000" indent="0">
              <a:spcBef>
                <a:spcPts val="0"/>
              </a:spcBef>
              <a:buNone/>
              <a:defRPr/>
            </a:lvl4pPr>
            <a:lvl5pPr marL="1440000" indent="0">
              <a:spcBef>
                <a:spcPts val="0"/>
              </a:spcBef>
              <a:buNone/>
              <a:defRPr/>
            </a:lvl5pPr>
          </a:lstStyle>
          <a:p>
            <a:r>
              <a:rPr lang="en-US"/>
              <a:t>Click here to add a description here of up to 3 lines that describes the point above or for a presentation.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9DD1DB1F-A0BD-91E3-7C74-0777C7C4F9BD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11402870" y="5095296"/>
            <a:ext cx="405299" cy="295396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899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blue and green planet&#10;&#10;AI-generated content may be incorrect.">
            <a:extLst>
              <a:ext uri="{FF2B5EF4-FFF2-40B4-BE49-F238E27FC236}">
                <a16:creationId xmlns:a16="http://schemas.microsoft.com/office/drawing/2014/main" id="{F87C748D-D408-D827-DC23-FC910A289D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96" b="19950"/>
          <a:stretch>
            <a:fillRect/>
          </a:stretch>
        </p:blipFill>
        <p:spPr>
          <a:xfrm flipH="1" flipV="1">
            <a:off x="7145382" y="-14409"/>
            <a:ext cx="5046617" cy="4410967"/>
          </a:xfrm>
          <a:prstGeom prst="rect">
            <a:avLst/>
          </a:prstGeom>
        </p:spPr>
      </p:pic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5F173B02-45AE-CDCD-55C9-33F2951E022A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0" y="1"/>
            <a:ext cx="6096000" cy="6857998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13AD50-73F0-6A43-62D0-1A4BD5CF2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4"/>
            <a:ext cx="5011646" cy="2815681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81EDD-1E0E-30B1-64D4-1D0B89DD6A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ABEB853-51DE-7B6E-CBC9-EB27377990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15426" y="902577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AA0D007-025A-F442-FD5E-02A529FCA7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11144" y="1088022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one</a:t>
            </a:r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8AA6ACC-9D44-EEA3-468A-85E2A3B7F6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347070" y="1086866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FA31EE-112E-815A-BB42-FC1DFFFFB07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15426" y="1631511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99114AF-4723-2F39-E683-CC2F0313528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11144" y="1816956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two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6E081A1-D603-5CB6-156B-7DEC0A2A3A6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1347070" y="1815800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02D0CD6-8F8D-323E-3BFE-3E4748229A9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415426" y="2360445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5DDC3267-B342-CD51-821B-B8AB62F971C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511144" y="2545890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three</a:t>
            </a:r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F2BF444-90C9-B181-05E2-DB75C7F6403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347070" y="2544734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1FE8B9EF-9296-4D1C-AE8F-345CD1BF881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5426" y="3089379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B407BD7-0484-6D49-B63E-96F5A756222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511144" y="3274824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four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43E0A57B-1F2B-CDBE-D642-FA25BF7118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347070" y="3273668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9032CAE-21EF-EFE0-BB27-451B2FF10F8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15426" y="3818313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D764D9B-2CF2-23C2-5F53-832DA3FD446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1144" y="4003758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five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CC554-1E83-691C-45EA-7E2E0F9BA88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1347070" y="4002602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D0844E96-F046-7DA7-16AA-60364C31D9E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415426" y="4547247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3AE04D50-A0DC-7CB5-2453-DA020749EE3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511144" y="4732692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six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8ED2E510-E625-03DC-E67D-F8914C26A899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1347070" y="4731536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E9D08F71-BD07-906C-DE7B-5DD3558B8C1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415426" y="5276183"/>
            <a:ext cx="919887" cy="649782"/>
          </a:xfrm>
        </p:spPr>
        <p:txBody>
          <a:bodyPr anchor="ctr" anchorCtr="0"/>
          <a:lstStyle>
            <a:lvl1pPr marL="0" indent="0" algn="l">
              <a:buNone/>
              <a:defRPr sz="2800" b="0" i="0">
                <a:latin typeface="+mj-lt"/>
                <a:cs typeface="Poppins Light" pitchFamily="2" charset="77"/>
              </a:defRPr>
            </a:lvl1pPr>
            <a:lvl2pPr marL="360000" indent="0" algn="r">
              <a:buNone/>
              <a:defRPr/>
            </a:lvl2pPr>
            <a:lvl3pPr marL="720000" indent="0" algn="r">
              <a:buNone/>
              <a:defRPr/>
            </a:lvl3pPr>
            <a:lvl4pPr marL="1080000" indent="0" algn="r">
              <a:buNone/>
              <a:defRPr/>
            </a:lvl4pPr>
            <a:lvl5pPr marL="1440000" indent="0" algn="r">
              <a:buNone/>
              <a:defRPr/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FCB3207B-9756-EB42-93BB-7FF893B43D5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511144" y="5461628"/>
            <a:ext cx="3664130" cy="342000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400" b="1" i="0">
                <a:latin typeface="+mj-lt"/>
                <a:cs typeface="Poppins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Click here to add section seven</a:t>
            </a:r>
            <a:endParaRPr lang="en-US"/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C0825974-D4E1-330F-88BC-FBE7B498E6F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1347070" y="5460472"/>
            <a:ext cx="476630" cy="342000"/>
          </a:xfrm>
        </p:spPr>
        <p:txBody>
          <a:bodyPr anchor="ctr" anchorCtr="0"/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1400" b="0" i="0">
                <a:solidFill>
                  <a:schemeClr val="accent3"/>
                </a:solidFill>
                <a:latin typeface="+mn-lt"/>
                <a:cs typeface="Poppins Light" pitchFamily="2" charset="77"/>
              </a:defRPr>
            </a:lvl1pPr>
            <a:lvl2pPr marL="36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spcBef>
                <a:spcPts val="0"/>
              </a:spcBef>
              <a:buNone/>
              <a:defRPr sz="16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957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71490F7-B020-BE25-28C7-B75A6DBF6B7D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435492-7537-5318-4C5C-C00BEDBE85B6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290470" y="357187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13772" y="357187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32954" y="357187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11E45D70-8499-82A1-D883-66CAB7E226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90470" y="3305401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6" name="Picture Placeholder 27">
            <a:extLst>
              <a:ext uri="{FF2B5EF4-FFF2-40B4-BE49-F238E27FC236}">
                <a16:creationId xmlns:a16="http://schemas.microsoft.com/office/drawing/2014/main" id="{CD27FA31-02C9-6A59-1C76-F8D0E2EA17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13772" y="3305401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7" name="Picture Placeholder 27">
            <a:extLst>
              <a:ext uri="{FF2B5EF4-FFF2-40B4-BE49-F238E27FC236}">
                <a16:creationId xmlns:a16="http://schemas.microsoft.com/office/drawing/2014/main" id="{F3412A09-3B9B-6997-8F4E-FD6949B49D67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32954" y="3305401"/>
            <a:ext cx="2700000" cy="2772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1544C1-E79B-82DE-7968-B49B78D8E840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464F2-0F1F-8F43-99BD-25C0E9282C69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3D2F4A8-C1F4-A59C-027B-41ED5726D5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188" y="365126"/>
            <a:ext cx="2576094" cy="2764062"/>
          </a:xfrm>
        </p:spPr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B858610-08F0-8100-4333-09225AD641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23" name="Text Placeholder 27">
            <a:extLst>
              <a:ext uri="{FF2B5EF4-FFF2-40B4-BE49-F238E27FC236}">
                <a16:creationId xmlns:a16="http://schemas.microsoft.com/office/drawing/2014/main" id="{1EC341A8-16E0-54CB-A387-6B739C38F97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290470" y="2007197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E46F4C50-8D14-670D-C0BC-400F654E73E0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213772" y="2007197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27">
            <a:extLst>
              <a:ext uri="{FF2B5EF4-FFF2-40B4-BE49-F238E27FC236}">
                <a16:creationId xmlns:a16="http://schemas.microsoft.com/office/drawing/2014/main" id="{0C39C855-F48A-5199-4696-107622D9A028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9132954" y="2007197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1C771CFE-8AA3-E23A-DF64-A4A269A4B78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290470" y="4955411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8DFD98CC-0347-173D-37D0-85827A8E312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213772" y="4955411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2684137-7C72-BA55-F157-DC86EE8502AE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9132954" y="4955411"/>
            <a:ext cx="27000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82326" y="2391480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82326" y="270204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93306" y="2391480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93306" y="270204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79119" y="2391480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79119" y="270204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D60D5C0-0D69-0FF6-37FB-D1898F14B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31976" y="5336841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B8ACBC-94A7-0590-E763-FA50C4A0E46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31976" y="5647410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759144B-F498-FC3E-1EAC-8F054B9324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04496" y="5336841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C1AEDF8-8E4F-2A6F-1A71-852A3DA0DC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04496" y="5647410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72090106-0015-1132-E4FE-F8B1B57F489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79119" y="5336841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51CE3D69-E200-4475-1934-8FE30A1908C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79119" y="5647410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92628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-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8" name="Picture 1797" descr="A blue and white gradient&#10;&#10;AI-generated content may be incorrect.">
            <a:extLst>
              <a:ext uri="{FF2B5EF4-FFF2-40B4-BE49-F238E27FC236}">
                <a16:creationId xmlns:a16="http://schemas.microsoft.com/office/drawing/2014/main" id="{E3CD5D32-E1A1-A5BA-5C94-25824F15AE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224"/>
          <a:stretch>
            <a:fillRect/>
          </a:stretch>
        </p:blipFill>
        <p:spPr>
          <a:xfrm>
            <a:off x="0" y="-10429"/>
            <a:ext cx="12192000" cy="6868429"/>
          </a:xfrm>
          <a:prstGeom prst="rect">
            <a:avLst/>
          </a:prstGeom>
        </p:spPr>
      </p:pic>
      <p:pic>
        <p:nvPicPr>
          <p:cNvPr id="4" name="Picture 3" descr="A blue and green planet&#10;&#10;AI-generated content may be incorrect.">
            <a:extLst>
              <a:ext uri="{FF2B5EF4-FFF2-40B4-BE49-F238E27FC236}">
                <a16:creationId xmlns:a16="http://schemas.microsoft.com/office/drawing/2014/main" id="{B20CBC61-95C7-0DBD-C648-518B5B4CCB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6551" b="22627"/>
          <a:stretch>
            <a:fillRect/>
          </a:stretch>
        </p:blipFill>
        <p:spPr>
          <a:xfrm rot="10800000">
            <a:off x="7572658" y="0"/>
            <a:ext cx="4619342" cy="3891088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80B1DAE-0C07-1CFF-B6A0-20AED4C562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34322EE-11D8-9395-76FD-F8BA407E201F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660449" y="-274637"/>
            <a:ext cx="4391026" cy="3544887"/>
          </a:xfrm>
        </p:spPr>
        <p:txBody>
          <a:bodyPr wrap="none"/>
          <a:lstStyle>
            <a:lvl1pPr algn="r">
              <a:lnSpc>
                <a:spcPct val="100000"/>
              </a:lnSpc>
              <a:defRPr sz="20000" b="0" i="0">
                <a:solidFill>
                  <a:schemeClr val="tx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796" name="Rectangle 1795">
            <a:extLst>
              <a:ext uri="{FF2B5EF4-FFF2-40B4-BE49-F238E27FC236}">
                <a16:creationId xmlns:a16="http://schemas.microsoft.com/office/drawing/2014/main" id="{F07CD778-D233-D4E9-D341-D260E01994BB}"/>
              </a:ext>
            </a:extLst>
          </p:cNvPr>
          <p:cNvSpPr/>
          <p:nvPr userDrawn="1"/>
        </p:nvSpPr>
        <p:spPr>
          <a:xfrm flipV="1">
            <a:off x="0" y="1363852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9624A87-ACA9-9575-3C8C-BBA1EE29F9D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63130" y="3429000"/>
            <a:ext cx="7047055" cy="2908192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70000"/>
              </a:lnSpc>
              <a:defRPr sz="10000" b="0" i="0" cap="none" spc="-150" baseline="0"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pic>
        <p:nvPicPr>
          <p:cNvPr id="1799" name="Graphic 1798">
            <a:extLst>
              <a:ext uri="{FF2B5EF4-FFF2-40B4-BE49-F238E27FC236}">
                <a16:creationId xmlns:a16="http://schemas.microsoft.com/office/drawing/2014/main" id="{0B572901-5992-7703-E828-A95DB3A4F1C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1802" name="Slide Number Placeholder 1801">
            <a:extLst>
              <a:ext uri="{FF2B5EF4-FFF2-40B4-BE49-F238E27FC236}">
                <a16:creationId xmlns:a16="http://schemas.microsoft.com/office/drawing/2014/main" id="{171F5588-1EC9-B9CF-D619-93C1D426A9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958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A51A66F-EDC2-9982-A85A-D6AC5A438ADD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F93360-94B2-5099-B697-685A69B066EB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7188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690208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23228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11E45D70-8499-82A1-D883-66CAB7E226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60367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6" name="Picture Placeholder 27">
            <a:extLst>
              <a:ext uri="{FF2B5EF4-FFF2-40B4-BE49-F238E27FC236}">
                <a16:creationId xmlns:a16="http://schemas.microsoft.com/office/drawing/2014/main" id="{CD27FA31-02C9-6A59-1C76-F8D0E2EA17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693387" y="2366420"/>
            <a:ext cx="2123945" cy="3024181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207063-51AD-67F0-0B3C-FA5AA5B1C2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5B997-A3FA-02F3-2C88-72C751338B5C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F6C6C55-2E70-742A-5A63-D0BDFE369D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DE21EFB5-643B-53CD-63D8-412F7D03C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22" name="Text Placeholder 27">
            <a:extLst>
              <a:ext uri="{FF2B5EF4-FFF2-40B4-BE49-F238E27FC236}">
                <a16:creationId xmlns:a16="http://schemas.microsoft.com/office/drawing/2014/main" id="{E88E238A-FA58-6921-DD6F-86BE419B447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58960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3" name="Text Placeholder 27">
            <a:extLst>
              <a:ext uri="{FF2B5EF4-FFF2-40B4-BE49-F238E27FC236}">
                <a16:creationId xmlns:a16="http://schemas.microsoft.com/office/drawing/2014/main" id="{34467665-4657-B8EB-5EAD-D40BDD83DB5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691980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5A2D139F-DD14-D829-860A-E72ABBDD27E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5025000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5" name="Text Placeholder 27">
            <a:extLst>
              <a:ext uri="{FF2B5EF4-FFF2-40B4-BE49-F238E27FC236}">
                <a16:creationId xmlns:a16="http://schemas.microsoft.com/office/drawing/2014/main" id="{97131793-A6EC-AC3F-C6D7-1624AECC96F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362139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C5982F6A-914C-0FA1-A7E6-26386611B46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695159" y="4268611"/>
            <a:ext cx="2120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044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044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81868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881868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208323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08323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D60D5C0-0D69-0FF6-37FB-D1898F14B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66085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B8ACBC-94A7-0590-E763-FA50C4A0E46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66085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759144B-F498-FC3E-1EAC-8F054B9324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898909" y="4419631"/>
            <a:ext cx="1744047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C1AEDF8-8E4F-2A6F-1A71-852A3DA0DC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98909" y="4960610"/>
            <a:ext cx="174404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275988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CBFD3E9-4334-1E58-456C-10FD7C2685FB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AC1685-D2D6-DF74-B13C-D06C8B7484AB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7188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359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02744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11E45D70-8499-82A1-D883-66CAB7E226C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34812" y="2275840"/>
            <a:ext cx="27000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E7D71F-212A-80AD-2579-DBC68971B444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D8ACD-A612-C135-E531-BE925305A01F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6BEDB1E-4A38-C8E7-1EE2-BDCA61A42E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A1F1BEB5-336A-A1B4-43C8-19247650BB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287CE686-EDD5-891E-9F8F-2E4DD63E96D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58988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0" name="Text Placeholder 27">
            <a:extLst>
              <a:ext uri="{FF2B5EF4-FFF2-40B4-BE49-F238E27FC236}">
                <a16:creationId xmlns:a16="http://schemas.microsoft.com/office/drawing/2014/main" id="{24F1E220-D9D8-C697-3CAE-6B4BB650A0D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281159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1" name="Text Placeholder 27">
            <a:extLst>
              <a:ext uri="{FF2B5EF4-FFF2-40B4-BE49-F238E27FC236}">
                <a16:creationId xmlns:a16="http://schemas.microsoft.com/office/drawing/2014/main" id="{8CC4BFBB-9A02-EB05-E26D-342E94B2461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6204544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22" name="Text Placeholder 27">
            <a:extLst>
              <a:ext uri="{FF2B5EF4-FFF2-40B4-BE49-F238E27FC236}">
                <a16:creationId xmlns:a16="http://schemas.microsoft.com/office/drawing/2014/main" id="{81DDA43E-724D-7102-1B84-8F7D571CDB15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136612" y="4526877"/>
            <a:ext cx="2696400" cy="112199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044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044" y="522172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60024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60024" y="522172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45837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45837" y="5221729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D60D5C0-0D69-0FF6-37FB-D1898F14B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76318" y="4908307"/>
            <a:ext cx="2362016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B8ACBC-94A7-0590-E763-FA50C4A0E46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276318" y="5218876"/>
            <a:ext cx="2362016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7452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B67DD90-0D0B-821D-0B04-8449D3080C1D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2F6B22-58D0-850D-0B50-3D6DB8FBA223}"/>
              </a:ext>
            </a:extLst>
          </p:cNvPr>
          <p:cNvSpPr/>
          <p:nvPr userDrawn="1"/>
        </p:nvSpPr>
        <p:spPr>
          <a:xfrm rot="10800000" flipV="1">
            <a:off x="8402886" y="0"/>
            <a:ext cx="3789114" cy="3794465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1FECF9F-FD5B-1711-B5DF-4F59181ACA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7187" y="2275840"/>
            <a:ext cx="3722400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35292" y="2275840"/>
            <a:ext cx="3720776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16686" y="2275840"/>
            <a:ext cx="3720776" cy="3373027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l">
              <a:buNone/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A37ED3E-1DE5-C819-5678-EBBDA08A7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44E7E7-A8F6-0F3A-4128-AC5B027DCC71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0E42125-05FC-60C1-8CB1-F5939990AC1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ext Placeholder 27">
            <a:extLst>
              <a:ext uri="{FF2B5EF4-FFF2-40B4-BE49-F238E27FC236}">
                <a16:creationId xmlns:a16="http://schemas.microsoft.com/office/drawing/2014/main" id="{0841B74B-67CD-ED75-4FC9-A364B101E38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357187" y="4526877"/>
            <a:ext cx="3722400" cy="112320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" name="Text Placeholder 27">
            <a:extLst>
              <a:ext uri="{FF2B5EF4-FFF2-40B4-BE49-F238E27FC236}">
                <a16:creationId xmlns:a16="http://schemas.microsoft.com/office/drawing/2014/main" id="{A4DC10A6-E83C-6BC5-5F61-10DDD3CD3AA6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234480" y="4526877"/>
            <a:ext cx="3722400" cy="112320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18264162-5AB8-F240-E139-477E57BF4C4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15874" y="4526877"/>
            <a:ext cx="3722400" cy="1123200"/>
          </a:xfrm>
          <a:gradFill flip="none" rotWithShape="1">
            <a:gsLst>
              <a:gs pos="100000">
                <a:schemeClr val="tx2">
                  <a:alpha val="0"/>
                </a:schemeClr>
              </a:gs>
              <a:gs pos="25000">
                <a:schemeClr val="tx2">
                  <a:alpha val="60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F6F0BE8-38A1-7AD0-1AA5-F4B018BCC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044" y="4911160"/>
            <a:ext cx="3330898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E3D855F3-1005-56C5-754E-D10FC280B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9044" y="5221729"/>
            <a:ext cx="3330898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0C2E41-FCDD-83B6-333B-39117FD1CF2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35150" y="4911160"/>
            <a:ext cx="3330898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0A997F-0535-DEFE-3DAB-ED5D8FFB30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35150" y="5221729"/>
            <a:ext cx="3330898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402B885-27EA-4865-19E4-B784CA3CC1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18751" y="4911160"/>
            <a:ext cx="3330898" cy="249214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9CE4B62-3D67-1647-2E9F-756D72D0BDC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318751" y="5221729"/>
            <a:ext cx="3330898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solidFill>
                  <a:schemeClr val="bg1"/>
                </a:solidFill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976673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Highlight Slide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B712BE0-811F-3AE9-D2E9-726FF529CBAF}"/>
              </a:ext>
            </a:extLst>
          </p:cNvPr>
          <p:cNvSpPr/>
          <p:nvPr userDrawn="1"/>
        </p:nvSpPr>
        <p:spPr>
          <a:xfrm rot="10800000"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13000">
                <a:schemeClr val="accent2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9A65B0-CF56-CA96-FF16-55E712D2DF0D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EC2A88-FA2E-047B-529F-391DD0EE3F57}"/>
              </a:ext>
            </a:extLst>
          </p:cNvPr>
          <p:cNvSpPr/>
          <p:nvPr userDrawn="1"/>
        </p:nvSpPr>
        <p:spPr>
          <a:xfrm>
            <a:off x="547687" y="1421422"/>
            <a:ext cx="3574608" cy="470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BB0E29-3FD9-C007-F8F5-9D85BADD3A74}"/>
              </a:ext>
            </a:extLst>
          </p:cNvPr>
          <p:cNvSpPr/>
          <p:nvPr userDrawn="1"/>
        </p:nvSpPr>
        <p:spPr>
          <a:xfrm>
            <a:off x="4366698" y="1421422"/>
            <a:ext cx="3574608" cy="470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CFA714-0FCB-41DC-D70D-97CB36F27FA5}"/>
              </a:ext>
            </a:extLst>
          </p:cNvPr>
          <p:cNvSpPr/>
          <p:nvPr userDrawn="1"/>
        </p:nvSpPr>
        <p:spPr>
          <a:xfrm>
            <a:off x="8213890" y="1421422"/>
            <a:ext cx="3574608" cy="470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299E47-F501-7107-8C2F-9546F0990F6D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66539" y="3437401"/>
            <a:ext cx="3136904" cy="392835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14D151E-0AA2-E32F-78E3-F07601C0C84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66539" y="3951702"/>
            <a:ext cx="3136904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8500506F-DF6E-30B4-1FD8-74F8866D4022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763212" y="1593574"/>
            <a:ext cx="3143558" cy="16747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here to add your profile image/headshot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6D3540A5-6314-2877-BAF4-2D17B748840A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766539" y="4155968"/>
            <a:ext cx="3136904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Company</a:t>
            </a:r>
          </a:p>
        </p:txBody>
      </p:sp>
      <p:sp>
        <p:nvSpPr>
          <p:cNvPr id="9" name="Text Placeholder 60">
            <a:extLst>
              <a:ext uri="{FF2B5EF4-FFF2-40B4-BE49-F238E27FC236}">
                <a16:creationId xmlns:a16="http://schemas.microsoft.com/office/drawing/2014/main" id="{230CEBF9-C83E-B4BB-EA17-A0DC087D3516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63650" y="4442996"/>
            <a:ext cx="3142683" cy="148824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WPP" pitchFamily="2" charset="0"/>
                <a:cs typeface="Poppins" pitchFamily="2" charset="77"/>
              </a:defRPr>
            </a:lvl1pPr>
            <a:lvl2pPr marL="360000" indent="0">
              <a:buNone/>
              <a:defRPr sz="1000"/>
            </a:lvl2pPr>
            <a:lvl3pPr marL="720000" indent="0">
              <a:buNone/>
              <a:defRPr sz="1000"/>
            </a:lvl3pPr>
            <a:lvl4pPr marL="1080000" indent="0">
              <a:buNone/>
              <a:defRPr sz="1000"/>
            </a:lvl4pPr>
            <a:lvl5pPr marL="1440000" indent="0">
              <a:buNone/>
              <a:defRPr sz="1000"/>
            </a:lvl5pPr>
          </a:lstStyle>
          <a:p>
            <a:r>
              <a:rPr lang="en-US"/>
              <a:t>Click here to add a description here of up to 4 lines that is about the person above or a goal they are hoping to highlight.</a:t>
            </a:r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E9FCEE50-1C73-7062-7450-0EBF75AAF7D0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8429415" y="1593574"/>
            <a:ext cx="3143558" cy="16747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2783B04F-92FB-B096-2847-60DF454E0F89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4582223" y="1590521"/>
            <a:ext cx="3143558" cy="167472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here to add your profile image/headshot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3F9C5169-F6E1-2413-6F53-059E0808191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439108" y="3437401"/>
            <a:ext cx="3124172" cy="392835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A69FA5A-702F-BF7F-EF09-40AEB240685A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8439108" y="3951702"/>
            <a:ext cx="3124172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FB60C256-7F43-6BCE-5F56-83BB835D5EC7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571684" y="3437401"/>
            <a:ext cx="3164637" cy="392835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latin typeface="+mj-lt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Lastname</a:t>
            </a: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D35EF71C-D000-AFBF-D941-2CA8FD9761CA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571684" y="3951702"/>
            <a:ext cx="316463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Job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B25F629A-54C5-E410-F390-9CA8CD92DB0B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8439108" y="4155968"/>
            <a:ext cx="3124172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Company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681BF884-248E-AE8F-60B6-8DB947C46457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571684" y="4155968"/>
            <a:ext cx="3164637" cy="138226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050" b="0" i="0">
                <a:latin typeface="WPP" pitchFamily="2" charset="0"/>
                <a:cs typeface="Poppins" pitchFamily="2" charset="77"/>
              </a:defRPr>
            </a:lvl1pPr>
            <a:lvl2pPr marL="36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2pPr>
            <a:lvl3pPr marL="72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3pPr>
            <a:lvl4pPr marL="108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4pPr>
            <a:lvl5pPr marL="1440000" indent="0">
              <a:lnSpc>
                <a:spcPct val="90000"/>
              </a:lnSpc>
              <a:spcBef>
                <a:spcPts val="0"/>
              </a:spcBef>
              <a:buNone/>
              <a:defRPr sz="1200" b="1" i="0">
                <a:latin typeface="Poppins ExtraBold" pitchFamily="2" charset="77"/>
                <a:cs typeface="Poppins ExtraBold" pitchFamily="2" charset="77"/>
              </a:defRPr>
            </a:lvl5pPr>
          </a:lstStyle>
          <a:p>
            <a:pPr lvl="0"/>
            <a:r>
              <a:rPr lang="en-GB"/>
              <a:t>Company</a:t>
            </a:r>
          </a:p>
        </p:txBody>
      </p:sp>
      <p:sp>
        <p:nvSpPr>
          <p:cNvPr id="12" name="Text Placeholder 60">
            <a:extLst>
              <a:ext uri="{FF2B5EF4-FFF2-40B4-BE49-F238E27FC236}">
                <a16:creationId xmlns:a16="http://schemas.microsoft.com/office/drawing/2014/main" id="{9107F505-78DD-14A7-578B-6320AFAA58A3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8436230" y="4442996"/>
            <a:ext cx="3129928" cy="1488247"/>
          </a:xfrm>
        </p:spPr>
        <p:txBody>
          <a:bodyPr/>
          <a:lstStyle>
            <a:lvl1pPr marL="0" indent="0">
              <a:buNone/>
              <a:defRPr sz="1000" b="0" i="0">
                <a:latin typeface="WPP" pitchFamily="2" charset="0"/>
                <a:cs typeface="Poppins" pitchFamily="2" charset="77"/>
              </a:defRPr>
            </a:lvl1pPr>
            <a:lvl2pPr marL="360000" indent="0">
              <a:buNone/>
              <a:defRPr sz="1000"/>
            </a:lvl2pPr>
            <a:lvl3pPr marL="720000" indent="0">
              <a:buNone/>
              <a:defRPr sz="1000"/>
            </a:lvl3pPr>
            <a:lvl4pPr marL="1080000" indent="0">
              <a:buNone/>
              <a:defRPr sz="1000"/>
            </a:lvl4pPr>
            <a:lvl5pPr marL="1440000" indent="0">
              <a:buNone/>
              <a:defRPr sz="1000"/>
            </a:lvl5pPr>
          </a:lstStyle>
          <a:p>
            <a:r>
              <a:rPr lang="en-US"/>
              <a:t>Click here to add a description here of up to 4 lines that is about the person above or a goal they are hoping to highlight.</a:t>
            </a:r>
          </a:p>
        </p:txBody>
      </p:sp>
      <p:sp>
        <p:nvSpPr>
          <p:cNvPr id="13" name="Text Placeholder 60">
            <a:extLst>
              <a:ext uri="{FF2B5EF4-FFF2-40B4-BE49-F238E27FC236}">
                <a16:creationId xmlns:a16="http://schemas.microsoft.com/office/drawing/2014/main" id="{CDE352AF-1ABF-2783-58DA-DFA568549493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4568769" y="4442996"/>
            <a:ext cx="3170467" cy="1488247"/>
          </a:xfrm>
        </p:spPr>
        <p:txBody>
          <a:bodyPr/>
          <a:lstStyle>
            <a:lvl1pPr marL="0" indent="0">
              <a:buNone/>
              <a:defRPr sz="1000" b="0" i="0">
                <a:latin typeface="WPP" pitchFamily="2" charset="0"/>
                <a:cs typeface="Poppins" pitchFamily="2" charset="77"/>
              </a:defRPr>
            </a:lvl1pPr>
            <a:lvl2pPr marL="360000" indent="0">
              <a:buNone/>
              <a:defRPr sz="1000"/>
            </a:lvl2pPr>
            <a:lvl3pPr marL="720000" indent="0">
              <a:buNone/>
              <a:defRPr sz="1000"/>
            </a:lvl3pPr>
            <a:lvl4pPr marL="1080000" indent="0">
              <a:buNone/>
              <a:defRPr sz="1000"/>
            </a:lvl4pPr>
            <a:lvl5pPr marL="1440000" indent="0">
              <a:buNone/>
              <a:defRPr sz="1000"/>
            </a:lvl5pPr>
          </a:lstStyle>
          <a:p>
            <a:r>
              <a:rPr lang="en-US"/>
              <a:t>Click here to add a description here of up to 4 lines that is about the person above or a goal they are hoping to highlight.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22DB22-9D14-D72A-0AA9-BF1B260428A6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DC9545-0133-6362-8BC5-B9AE24BAAF5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008F76A2-4DCF-BEF7-6414-7C60A9F1C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Meet the team</a:t>
            </a:r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8342EDCC-DC5A-87EA-475E-ADF4447C69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28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97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F71D02-C7EE-EB47-B050-76302BE5B3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6C64C-99D2-6EFC-BA4A-F8FDA5BCA53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CE71137-7615-AF01-D3A1-3D37E3FB00C4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9CB65E60-BD1C-8D05-AB46-4FE36E49E4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rot="5400000">
            <a:off x="7577528" y="2243528"/>
            <a:ext cx="4614472" cy="4614472"/>
          </a:xfr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0C8D25F-C377-210A-40FE-33EB4F5068C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 rot="16200000">
            <a:off x="0" y="-1"/>
            <a:ext cx="6041035" cy="6041035"/>
          </a:xfr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C31326E-19C6-1C3D-A967-77E69634D6E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1538" y="893763"/>
            <a:ext cx="4695825" cy="4922837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DA98007B-9EE4-1E74-5957-C8D09D03AD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6563" y="1123000"/>
            <a:ext cx="4461317" cy="277812"/>
          </a:xfrm>
        </p:spPr>
        <p:txBody>
          <a:bodyPr anchor="ctr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 cap="all" spc="100"/>
            </a:lvl1pPr>
            <a:lvl2pPr marL="0" indent="0">
              <a:spcAft>
                <a:spcPts val="0"/>
              </a:spcAft>
              <a:buNone/>
              <a:defRPr sz="1200" cap="all" spc="100"/>
            </a:lvl2pPr>
            <a:lvl3pPr marL="0" indent="0">
              <a:spcAft>
                <a:spcPts val="0"/>
              </a:spcAft>
              <a:buNone/>
              <a:defRPr sz="1200" cap="all" spc="10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1200" cap="all" spc="10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1200" cap="all" spc="100"/>
            </a:lvl5pPr>
          </a:lstStyle>
          <a:p>
            <a:pPr lvl="0"/>
            <a:r>
              <a:rPr lang="en-GB"/>
              <a:t>Case study</a:t>
            </a:r>
            <a:endParaRPr lang="en-US"/>
          </a:p>
        </p:txBody>
      </p:sp>
      <p:sp>
        <p:nvSpPr>
          <p:cNvPr id="11" name="Picture Placeholder 25">
            <a:extLst>
              <a:ext uri="{FF2B5EF4-FFF2-40B4-BE49-F238E27FC236}">
                <a16:creationId xmlns:a16="http://schemas.microsoft.com/office/drawing/2014/main" id="{55C2854F-D8B6-8FD7-1631-F94458BFA49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06046" y="5078994"/>
            <a:ext cx="2399168" cy="53415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E86451A-18F5-7E20-FECA-E5E68290F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6563" y="2949562"/>
            <a:ext cx="4307410" cy="2129432"/>
          </a:xfrm>
        </p:spPr>
        <p:txBody>
          <a:bodyPr numCol="1" spcCol="36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5BFF00FB-BF3B-E305-C903-5FD236C2ED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6563" y="1487776"/>
            <a:ext cx="4307410" cy="146178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GB"/>
              <a:t>Client name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91C747-6702-69EC-0DE1-2BDE8AD1B8F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28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1" name="Rectangle 1800">
            <a:extLst>
              <a:ext uri="{FF2B5EF4-FFF2-40B4-BE49-F238E27FC236}">
                <a16:creationId xmlns:a16="http://schemas.microsoft.com/office/drawing/2014/main" id="{F57E690E-CF01-2EA4-4DA3-5D49562054B7}"/>
              </a:ext>
            </a:extLst>
          </p:cNvPr>
          <p:cNvSpPr/>
          <p:nvPr userDrawn="1"/>
        </p:nvSpPr>
        <p:spPr>
          <a:xfrm flipH="1" flipV="1">
            <a:off x="609600" y="1390650"/>
            <a:ext cx="5486400" cy="549414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1803" name="Graphic 1802">
            <a:extLst>
              <a:ext uri="{FF2B5EF4-FFF2-40B4-BE49-F238E27FC236}">
                <a16:creationId xmlns:a16="http://schemas.microsoft.com/office/drawing/2014/main" id="{D5C32072-0429-6202-7736-D12D371567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33" y="162320"/>
            <a:ext cx="11829535" cy="6533360"/>
          </a:xfrm>
          <a:prstGeom prst="rect">
            <a:avLst/>
          </a:prstGeom>
        </p:spPr>
      </p:pic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1F2AC8F5-8BE6-6C9A-1F6F-28867290B5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72288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2218" y="2879108"/>
            <a:ext cx="4696691" cy="3978892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80000"/>
              </a:lnSpc>
              <a:defRPr sz="7000" b="0" i="0" cap="none" spc="-1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8A623A-7F5F-4B39-DD2F-FDA0824E97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7095" y="2101777"/>
            <a:ext cx="4201813" cy="390237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0"/>
              </a:spcAft>
              <a:defRPr sz="1200" b="0" i="0" cap="all" spc="300">
                <a:solidFill>
                  <a:schemeClr val="tx1"/>
                </a:solidFill>
                <a:latin typeface="WPP" pitchFamily="2" charset="0"/>
              </a:defRPr>
            </a:lvl1pPr>
            <a:lvl2pPr>
              <a:defRPr cap="all" spc="300"/>
            </a:lvl2pPr>
            <a:lvl3pPr>
              <a:defRPr cap="all" spc="300"/>
            </a:lvl3pPr>
            <a:lvl4pPr>
              <a:defRPr cap="all" spc="300"/>
            </a:lvl4pPr>
            <a:lvl5pPr>
              <a:defRPr cap="all" spc="300"/>
            </a:lvl5pPr>
          </a:lstStyle>
          <a:p>
            <a:pPr lvl="0"/>
            <a:r>
              <a:rPr lang="en-GB"/>
              <a:t>Section 01</a:t>
            </a:r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A9D07124-F915-F5D7-FFF4-563E2FD1D4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691" y="1523616"/>
            <a:ext cx="3626618" cy="3626618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799" name="Text Placeholder 1798">
            <a:extLst>
              <a:ext uri="{FF2B5EF4-FFF2-40B4-BE49-F238E27FC236}">
                <a16:creationId xmlns:a16="http://schemas.microsoft.com/office/drawing/2014/main" id="{5C053E2D-3662-BE64-969C-E28F9D77E6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2218" y="2101777"/>
            <a:ext cx="390238" cy="390238"/>
          </a:xfrm>
          <a:custGeom>
            <a:avLst/>
            <a:gdLst>
              <a:gd name="connsiteX0" fmla="*/ 195119 w 390238"/>
              <a:gd name="connsiteY0" fmla="*/ 0 h 390238"/>
              <a:gd name="connsiteX1" fmla="*/ 390238 w 390238"/>
              <a:gd name="connsiteY1" fmla="*/ 195119 h 390238"/>
              <a:gd name="connsiteX2" fmla="*/ 195119 w 390238"/>
              <a:gd name="connsiteY2" fmla="*/ 390238 h 390238"/>
              <a:gd name="connsiteX3" fmla="*/ 0 w 390238"/>
              <a:gd name="connsiteY3" fmla="*/ 195119 h 390238"/>
              <a:gd name="connsiteX4" fmla="*/ 195119 w 390238"/>
              <a:gd name="connsiteY4" fmla="*/ 0 h 39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38" h="390238">
                <a:moveTo>
                  <a:pt x="195119" y="0"/>
                </a:moveTo>
                <a:cubicBezTo>
                  <a:pt x="302880" y="0"/>
                  <a:pt x="390238" y="87358"/>
                  <a:pt x="390238" y="195119"/>
                </a:cubicBezTo>
                <a:cubicBezTo>
                  <a:pt x="390238" y="302880"/>
                  <a:pt x="302880" y="390238"/>
                  <a:pt x="195119" y="390238"/>
                </a:cubicBezTo>
                <a:cubicBezTo>
                  <a:pt x="87358" y="390238"/>
                  <a:pt x="0" y="302880"/>
                  <a:pt x="0" y="195119"/>
                </a:cubicBezTo>
                <a:cubicBezTo>
                  <a:pt x="0" y="87358"/>
                  <a:pt x="87358" y="0"/>
                  <a:pt x="19511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00" name="Text Placeholder 1799">
            <a:extLst>
              <a:ext uri="{FF2B5EF4-FFF2-40B4-BE49-F238E27FC236}">
                <a16:creationId xmlns:a16="http://schemas.microsoft.com/office/drawing/2014/main" id="{3FB6ACA1-B8DF-34A2-1266-BDB662FEB7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49644" y="2243809"/>
            <a:ext cx="135385" cy="106220"/>
          </a:xfrm>
          <a:custGeom>
            <a:avLst/>
            <a:gdLst>
              <a:gd name="connsiteX0" fmla="*/ 84592 w 135385"/>
              <a:gd name="connsiteY0" fmla="*/ 0 h 106220"/>
              <a:gd name="connsiteX1" fmla="*/ 135385 w 135385"/>
              <a:gd name="connsiteY1" fmla="*/ 50793 h 106220"/>
              <a:gd name="connsiteX2" fmla="*/ 80004 w 135385"/>
              <a:gd name="connsiteY2" fmla="*/ 106220 h 106220"/>
              <a:gd name="connsiteX3" fmla="*/ 77336 w 135385"/>
              <a:gd name="connsiteY3" fmla="*/ 103552 h 106220"/>
              <a:gd name="connsiteX4" fmla="*/ 128082 w 135385"/>
              <a:gd name="connsiteY4" fmla="*/ 52806 h 106220"/>
              <a:gd name="connsiteX5" fmla="*/ 0 w 135385"/>
              <a:gd name="connsiteY5" fmla="*/ 52806 h 106220"/>
              <a:gd name="connsiteX6" fmla="*/ 0 w 135385"/>
              <a:gd name="connsiteY6" fmla="*/ 49061 h 106220"/>
              <a:gd name="connsiteX7" fmla="*/ 128363 w 135385"/>
              <a:gd name="connsiteY7" fmla="*/ 49061 h 106220"/>
              <a:gd name="connsiteX8" fmla="*/ 81924 w 135385"/>
              <a:gd name="connsiteY8" fmla="*/ 2622 h 10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385" h="106220">
                <a:moveTo>
                  <a:pt x="84592" y="0"/>
                </a:moveTo>
                <a:lnTo>
                  <a:pt x="135385" y="50793"/>
                </a:lnTo>
                <a:lnTo>
                  <a:pt x="80004" y="106220"/>
                </a:lnTo>
                <a:lnTo>
                  <a:pt x="77336" y="103552"/>
                </a:lnTo>
                <a:lnTo>
                  <a:pt x="128082" y="52806"/>
                </a:lnTo>
                <a:lnTo>
                  <a:pt x="0" y="52806"/>
                </a:lnTo>
                <a:lnTo>
                  <a:pt x="0" y="49061"/>
                </a:lnTo>
                <a:lnTo>
                  <a:pt x="128363" y="49061"/>
                </a:lnTo>
                <a:lnTo>
                  <a:pt x="81924" y="2622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18" name="Text Placeholder 1817">
            <a:extLst>
              <a:ext uri="{FF2B5EF4-FFF2-40B4-BE49-F238E27FC236}">
                <a16:creationId xmlns:a16="http://schemas.microsoft.com/office/drawing/2014/main" id="{2862293C-1ADF-E282-1B56-3C1F7B7B39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1820" name="Slide Number Placeholder 1819">
            <a:extLst>
              <a:ext uri="{FF2B5EF4-FFF2-40B4-BE49-F238E27FC236}">
                <a16:creationId xmlns:a16="http://schemas.microsoft.com/office/drawing/2014/main" id="{3BF5A584-41FE-49E7-EFD6-1BBC14B2C5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683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4">
    <p:bg>
      <p:bgPr>
        <a:gradFill>
          <a:gsLst>
            <a:gs pos="80000">
              <a:schemeClr val="accent1"/>
            </a:gs>
            <a:gs pos="13000">
              <a:schemeClr val="accent2"/>
            </a:gs>
          </a:gsLst>
          <a:lin ang="32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en planet">
            <a:extLst>
              <a:ext uri="{FF2B5EF4-FFF2-40B4-BE49-F238E27FC236}">
                <a16:creationId xmlns:a16="http://schemas.microsoft.com/office/drawing/2014/main" id="{0BEB304E-52AE-CC0B-0A9C-2DE31CC3E5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" t="12853" r="27934" b="15286"/>
          <a:stretch>
            <a:fillRect/>
          </a:stretch>
        </p:blipFill>
        <p:spPr>
          <a:xfrm>
            <a:off x="4621889" y="0"/>
            <a:ext cx="7570112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4EF7D47-7811-2786-BF2F-09014A325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43745-BC1F-3252-3BD6-E414EFF83C1B}"/>
              </a:ext>
            </a:extLst>
          </p:cNvPr>
          <p:cNvSpPr/>
          <p:nvPr userDrawn="1"/>
        </p:nvSpPr>
        <p:spPr>
          <a:xfrm>
            <a:off x="678873" y="665018"/>
            <a:ext cx="4807528" cy="5417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22219" y="1986247"/>
            <a:ext cx="4017818" cy="3749534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7000" b="0" i="0" cap="none" spc="-100" baseline="0"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98F7F5-BF93-8C00-D9FC-3F31C21672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7096" y="1401836"/>
            <a:ext cx="3522942" cy="390237"/>
          </a:xfrm>
        </p:spPr>
        <p:txBody>
          <a:bodyPr anchor="ctr"/>
          <a:lstStyle>
            <a:lvl1pPr>
              <a:lnSpc>
                <a:spcPct val="100000"/>
              </a:lnSpc>
              <a:spcAft>
                <a:spcPts val="0"/>
              </a:spcAft>
              <a:defRPr sz="1200" b="0" i="0" cap="all" spc="300">
                <a:solidFill>
                  <a:schemeClr val="tx1"/>
                </a:solidFill>
                <a:latin typeface="WPP" pitchFamily="2" charset="0"/>
              </a:defRPr>
            </a:lvl1pPr>
            <a:lvl2pPr>
              <a:defRPr cap="all" spc="300"/>
            </a:lvl2pPr>
            <a:lvl3pPr>
              <a:defRPr cap="all" spc="300"/>
            </a:lvl3pPr>
            <a:lvl4pPr>
              <a:defRPr cap="all" spc="300"/>
            </a:lvl4pPr>
            <a:lvl5pPr>
              <a:defRPr cap="all" spc="300"/>
            </a:lvl5pPr>
          </a:lstStyle>
          <a:p>
            <a:pPr lvl="0"/>
            <a:r>
              <a:rPr lang="en-GB"/>
              <a:t>Section 01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909204-92D5-C312-9277-CE6B09DFE2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2218" y="1401836"/>
            <a:ext cx="390238" cy="390238"/>
          </a:xfrm>
          <a:custGeom>
            <a:avLst/>
            <a:gdLst>
              <a:gd name="connsiteX0" fmla="*/ 195119 w 390238"/>
              <a:gd name="connsiteY0" fmla="*/ 0 h 390238"/>
              <a:gd name="connsiteX1" fmla="*/ 390238 w 390238"/>
              <a:gd name="connsiteY1" fmla="*/ 195119 h 390238"/>
              <a:gd name="connsiteX2" fmla="*/ 195119 w 390238"/>
              <a:gd name="connsiteY2" fmla="*/ 390238 h 390238"/>
              <a:gd name="connsiteX3" fmla="*/ 0 w 390238"/>
              <a:gd name="connsiteY3" fmla="*/ 195119 h 390238"/>
              <a:gd name="connsiteX4" fmla="*/ 195119 w 390238"/>
              <a:gd name="connsiteY4" fmla="*/ 0 h 39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38" h="390238">
                <a:moveTo>
                  <a:pt x="195119" y="0"/>
                </a:moveTo>
                <a:cubicBezTo>
                  <a:pt x="302880" y="0"/>
                  <a:pt x="390238" y="87358"/>
                  <a:pt x="390238" y="195119"/>
                </a:cubicBezTo>
                <a:cubicBezTo>
                  <a:pt x="390238" y="302880"/>
                  <a:pt x="302880" y="390238"/>
                  <a:pt x="195119" y="390238"/>
                </a:cubicBezTo>
                <a:cubicBezTo>
                  <a:pt x="87358" y="390238"/>
                  <a:pt x="0" y="302880"/>
                  <a:pt x="0" y="195119"/>
                </a:cubicBezTo>
                <a:cubicBezTo>
                  <a:pt x="0" y="87358"/>
                  <a:pt x="87358" y="0"/>
                  <a:pt x="195119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E2AE7F-FCD3-8530-5DA4-0ECF6CAD24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49644" y="1543868"/>
            <a:ext cx="135385" cy="106220"/>
          </a:xfrm>
          <a:custGeom>
            <a:avLst/>
            <a:gdLst>
              <a:gd name="connsiteX0" fmla="*/ 84592 w 135385"/>
              <a:gd name="connsiteY0" fmla="*/ 0 h 106220"/>
              <a:gd name="connsiteX1" fmla="*/ 135385 w 135385"/>
              <a:gd name="connsiteY1" fmla="*/ 50793 h 106220"/>
              <a:gd name="connsiteX2" fmla="*/ 80004 w 135385"/>
              <a:gd name="connsiteY2" fmla="*/ 106220 h 106220"/>
              <a:gd name="connsiteX3" fmla="*/ 77336 w 135385"/>
              <a:gd name="connsiteY3" fmla="*/ 103552 h 106220"/>
              <a:gd name="connsiteX4" fmla="*/ 128082 w 135385"/>
              <a:gd name="connsiteY4" fmla="*/ 52806 h 106220"/>
              <a:gd name="connsiteX5" fmla="*/ 0 w 135385"/>
              <a:gd name="connsiteY5" fmla="*/ 52806 h 106220"/>
              <a:gd name="connsiteX6" fmla="*/ 0 w 135385"/>
              <a:gd name="connsiteY6" fmla="*/ 49061 h 106220"/>
              <a:gd name="connsiteX7" fmla="*/ 128363 w 135385"/>
              <a:gd name="connsiteY7" fmla="*/ 49061 h 106220"/>
              <a:gd name="connsiteX8" fmla="*/ 81924 w 135385"/>
              <a:gd name="connsiteY8" fmla="*/ 2622 h 10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385" h="106220">
                <a:moveTo>
                  <a:pt x="84592" y="0"/>
                </a:moveTo>
                <a:lnTo>
                  <a:pt x="135385" y="50793"/>
                </a:lnTo>
                <a:lnTo>
                  <a:pt x="80004" y="106220"/>
                </a:lnTo>
                <a:lnTo>
                  <a:pt x="77336" y="103552"/>
                </a:lnTo>
                <a:lnTo>
                  <a:pt x="128082" y="52806"/>
                </a:lnTo>
                <a:lnTo>
                  <a:pt x="0" y="52806"/>
                </a:lnTo>
                <a:lnTo>
                  <a:pt x="0" y="49061"/>
                </a:lnTo>
                <a:lnTo>
                  <a:pt x="128363" y="49061"/>
                </a:lnTo>
                <a:lnTo>
                  <a:pt x="81924" y="2622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EBCAF8FE-B473-BE3D-264A-BAB57A7D7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401" y="1462777"/>
            <a:ext cx="6705598" cy="3544887"/>
          </a:xfrm>
        </p:spPr>
        <p:txBody>
          <a:bodyPr wrap="none" anchor="ctr"/>
          <a:lstStyle>
            <a:lvl1pPr algn="ctr">
              <a:lnSpc>
                <a:spcPct val="100000"/>
              </a:lnSpc>
              <a:defRPr sz="25000" b="0" i="0">
                <a:solidFill>
                  <a:schemeClr val="bg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15686C86-CE62-E44F-B3AF-A0FEF81A9F4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8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D1966452-3BD2-CC4E-8950-569F3234AE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A7B76FBB-2E2E-2648-8694-77AB78B4F6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9086" y="1329267"/>
            <a:ext cx="5396609" cy="4199466"/>
          </a:xfrm>
        </p:spPr>
        <p:txBody>
          <a:bodyPr lIns="0" tIns="0" rIns="0" bIns="0" anchor="ctr">
            <a:noAutofit/>
          </a:bodyPr>
          <a:lstStyle>
            <a:lvl1pPr algn="l">
              <a:lnSpc>
                <a:spcPct val="80000"/>
              </a:lnSpc>
              <a:defRPr sz="5000" b="0" i="0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Section title here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0ACD3B-6985-F684-33AE-DE41FDA3EB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41859" y="6521573"/>
            <a:ext cx="884045" cy="134816"/>
          </a:xfrm>
          <a:custGeom>
            <a:avLst/>
            <a:gdLst>
              <a:gd name="connsiteX0" fmla="*/ 841009 w 884045"/>
              <a:gd name="connsiteY0" fmla="*/ 99338 h 134816"/>
              <a:gd name="connsiteX1" fmla="*/ 828654 w 884045"/>
              <a:gd name="connsiteY1" fmla="*/ 108095 h 134816"/>
              <a:gd name="connsiteX2" fmla="*/ 841331 w 884045"/>
              <a:gd name="connsiteY2" fmla="*/ 117526 h 134816"/>
              <a:gd name="connsiteX3" fmla="*/ 859932 w 884045"/>
              <a:gd name="connsiteY3" fmla="*/ 100371 h 134816"/>
              <a:gd name="connsiteX4" fmla="*/ 859978 w 884045"/>
              <a:gd name="connsiteY4" fmla="*/ 100371 h 134816"/>
              <a:gd name="connsiteX5" fmla="*/ 859978 w 884045"/>
              <a:gd name="connsiteY5" fmla="*/ 99338 h 134816"/>
              <a:gd name="connsiteX6" fmla="*/ 706483 w 884045"/>
              <a:gd name="connsiteY6" fmla="*/ 65611 h 134816"/>
              <a:gd name="connsiteX7" fmla="*/ 683610 w 884045"/>
              <a:gd name="connsiteY7" fmla="*/ 89367 h 134816"/>
              <a:gd name="connsiteX8" fmla="*/ 706483 w 884045"/>
              <a:gd name="connsiteY8" fmla="*/ 113304 h 134816"/>
              <a:gd name="connsiteX9" fmla="*/ 728851 w 884045"/>
              <a:gd name="connsiteY9" fmla="*/ 89547 h 134816"/>
              <a:gd name="connsiteX10" fmla="*/ 706483 w 884045"/>
              <a:gd name="connsiteY10" fmla="*/ 65611 h 134816"/>
              <a:gd name="connsiteX11" fmla="*/ 608424 w 884045"/>
              <a:gd name="connsiteY11" fmla="*/ 63321 h 134816"/>
              <a:gd name="connsiteX12" fmla="*/ 587343 w 884045"/>
              <a:gd name="connsiteY12" fmla="*/ 80791 h 134816"/>
              <a:gd name="connsiteX13" fmla="*/ 627577 w 884045"/>
              <a:gd name="connsiteY13" fmla="*/ 80791 h 134816"/>
              <a:gd name="connsiteX14" fmla="*/ 608424 w 884045"/>
              <a:gd name="connsiteY14" fmla="*/ 63321 h 134816"/>
              <a:gd name="connsiteX15" fmla="*/ 768028 w 884045"/>
              <a:gd name="connsiteY15" fmla="*/ 46166 h 134816"/>
              <a:gd name="connsiteX16" fmla="*/ 792187 w 884045"/>
              <a:gd name="connsiteY16" fmla="*/ 46166 h 134816"/>
              <a:gd name="connsiteX17" fmla="*/ 792187 w 884045"/>
              <a:gd name="connsiteY17" fmla="*/ 132705 h 134816"/>
              <a:gd name="connsiteX18" fmla="*/ 768028 w 884045"/>
              <a:gd name="connsiteY18" fmla="*/ 132705 h 134816"/>
              <a:gd name="connsiteX19" fmla="*/ 846153 w 884045"/>
              <a:gd name="connsiteY19" fmla="*/ 44235 h 134816"/>
              <a:gd name="connsiteX20" fmla="*/ 884045 w 884045"/>
              <a:gd name="connsiteY20" fmla="*/ 81285 h 134816"/>
              <a:gd name="connsiteX21" fmla="*/ 884045 w 884045"/>
              <a:gd name="connsiteY21" fmla="*/ 132705 h 134816"/>
              <a:gd name="connsiteX22" fmla="*/ 861861 w 884045"/>
              <a:gd name="connsiteY22" fmla="*/ 132705 h 134816"/>
              <a:gd name="connsiteX23" fmla="*/ 861861 w 884045"/>
              <a:gd name="connsiteY23" fmla="*/ 124307 h 134816"/>
              <a:gd name="connsiteX24" fmla="*/ 834855 w 884045"/>
              <a:gd name="connsiteY24" fmla="*/ 134816 h 134816"/>
              <a:gd name="connsiteX25" fmla="*/ 804266 w 884045"/>
              <a:gd name="connsiteY25" fmla="*/ 108948 h 134816"/>
              <a:gd name="connsiteX26" fmla="*/ 837702 w 884045"/>
              <a:gd name="connsiteY26" fmla="*/ 83755 h 134816"/>
              <a:gd name="connsiteX27" fmla="*/ 859886 w 884045"/>
              <a:gd name="connsiteY27" fmla="*/ 83755 h 134816"/>
              <a:gd name="connsiteX28" fmla="*/ 859886 w 884045"/>
              <a:gd name="connsiteY28" fmla="*/ 79892 h 134816"/>
              <a:gd name="connsiteX29" fmla="*/ 843444 w 884045"/>
              <a:gd name="connsiteY29" fmla="*/ 64668 h 134816"/>
              <a:gd name="connsiteX30" fmla="*/ 820020 w 884045"/>
              <a:gd name="connsiteY30" fmla="*/ 76569 h 134816"/>
              <a:gd name="connsiteX31" fmla="*/ 807527 w 884045"/>
              <a:gd name="connsiteY31" fmla="*/ 62064 h 134816"/>
              <a:gd name="connsiteX32" fmla="*/ 846153 w 884045"/>
              <a:gd name="connsiteY32" fmla="*/ 44235 h 134816"/>
              <a:gd name="connsiteX33" fmla="*/ 609343 w 884045"/>
              <a:gd name="connsiteY33" fmla="*/ 44235 h 134816"/>
              <a:gd name="connsiteX34" fmla="*/ 609389 w 884045"/>
              <a:gd name="connsiteY34" fmla="*/ 44235 h 134816"/>
              <a:gd name="connsiteX35" fmla="*/ 651046 w 884045"/>
              <a:gd name="connsiteY35" fmla="*/ 84428 h 134816"/>
              <a:gd name="connsiteX36" fmla="*/ 649439 w 884045"/>
              <a:gd name="connsiteY36" fmla="*/ 97362 h 134816"/>
              <a:gd name="connsiteX37" fmla="*/ 587389 w 884045"/>
              <a:gd name="connsiteY37" fmla="*/ 97362 h 134816"/>
              <a:gd name="connsiteX38" fmla="*/ 612236 w 884045"/>
              <a:gd name="connsiteY38" fmla="*/ 114517 h 134816"/>
              <a:gd name="connsiteX39" fmla="*/ 636900 w 884045"/>
              <a:gd name="connsiteY39" fmla="*/ 105760 h 134816"/>
              <a:gd name="connsiteX40" fmla="*/ 646913 w 884045"/>
              <a:gd name="connsiteY40" fmla="*/ 121837 h 134816"/>
              <a:gd name="connsiteX41" fmla="*/ 611501 w 884045"/>
              <a:gd name="connsiteY41" fmla="*/ 134771 h 134816"/>
              <a:gd name="connsiteX42" fmla="*/ 563046 w 884045"/>
              <a:gd name="connsiteY42" fmla="*/ 89503 h 134816"/>
              <a:gd name="connsiteX43" fmla="*/ 609343 w 884045"/>
              <a:gd name="connsiteY43" fmla="*/ 44235 h 134816"/>
              <a:gd name="connsiteX44" fmla="*/ 331746 w 884045"/>
              <a:gd name="connsiteY44" fmla="*/ 43067 h 134816"/>
              <a:gd name="connsiteX45" fmla="*/ 331746 w 884045"/>
              <a:gd name="connsiteY45" fmla="*/ 70327 h 134816"/>
              <a:gd name="connsiteX46" fmla="*/ 347546 w 884045"/>
              <a:gd name="connsiteY46" fmla="*/ 70327 h 134816"/>
              <a:gd name="connsiteX47" fmla="*/ 361692 w 884045"/>
              <a:gd name="connsiteY47" fmla="*/ 58291 h 134816"/>
              <a:gd name="connsiteX48" fmla="*/ 361692 w 884045"/>
              <a:gd name="connsiteY48" fmla="*/ 56630 h 134816"/>
              <a:gd name="connsiteX49" fmla="*/ 349245 w 884045"/>
              <a:gd name="connsiteY49" fmla="*/ 43067 h 134816"/>
              <a:gd name="connsiteX50" fmla="*/ 347546 w 884045"/>
              <a:gd name="connsiteY50" fmla="*/ 43067 h 134816"/>
              <a:gd name="connsiteX51" fmla="*/ 222710 w 884045"/>
              <a:gd name="connsiteY51" fmla="*/ 43067 h 134816"/>
              <a:gd name="connsiteX52" fmla="*/ 222710 w 884045"/>
              <a:gd name="connsiteY52" fmla="*/ 70327 h 134816"/>
              <a:gd name="connsiteX53" fmla="*/ 238510 w 884045"/>
              <a:gd name="connsiteY53" fmla="*/ 70327 h 134816"/>
              <a:gd name="connsiteX54" fmla="*/ 252656 w 884045"/>
              <a:gd name="connsiteY54" fmla="*/ 58291 h 134816"/>
              <a:gd name="connsiteX55" fmla="*/ 252656 w 884045"/>
              <a:gd name="connsiteY55" fmla="*/ 56630 h 134816"/>
              <a:gd name="connsiteX56" fmla="*/ 240209 w 884045"/>
              <a:gd name="connsiteY56" fmla="*/ 43067 h 134816"/>
              <a:gd name="connsiteX57" fmla="*/ 238510 w 884045"/>
              <a:gd name="connsiteY57" fmla="*/ 43067 h 134816"/>
              <a:gd name="connsiteX58" fmla="*/ 300882 w 884045"/>
              <a:gd name="connsiteY58" fmla="*/ 16706 h 134816"/>
              <a:gd name="connsiteX59" fmla="*/ 347224 w 884045"/>
              <a:gd name="connsiteY59" fmla="*/ 16706 h 134816"/>
              <a:gd name="connsiteX60" fmla="*/ 392970 w 884045"/>
              <a:gd name="connsiteY60" fmla="*/ 56585 h 134816"/>
              <a:gd name="connsiteX61" fmla="*/ 347224 w 884045"/>
              <a:gd name="connsiteY61" fmla="*/ 96688 h 134816"/>
              <a:gd name="connsiteX62" fmla="*/ 331608 w 884045"/>
              <a:gd name="connsiteY62" fmla="*/ 96688 h 134816"/>
              <a:gd name="connsiteX63" fmla="*/ 331608 w 884045"/>
              <a:gd name="connsiteY63" fmla="*/ 132705 h 134816"/>
              <a:gd name="connsiteX64" fmla="*/ 300744 w 884045"/>
              <a:gd name="connsiteY64" fmla="*/ 132705 h 134816"/>
              <a:gd name="connsiteX65" fmla="*/ 191800 w 884045"/>
              <a:gd name="connsiteY65" fmla="*/ 16706 h 134816"/>
              <a:gd name="connsiteX66" fmla="*/ 238280 w 884045"/>
              <a:gd name="connsiteY66" fmla="*/ 16706 h 134816"/>
              <a:gd name="connsiteX67" fmla="*/ 284026 w 884045"/>
              <a:gd name="connsiteY67" fmla="*/ 56585 h 134816"/>
              <a:gd name="connsiteX68" fmla="*/ 238280 w 884045"/>
              <a:gd name="connsiteY68" fmla="*/ 96688 h 134816"/>
              <a:gd name="connsiteX69" fmla="*/ 222664 w 884045"/>
              <a:gd name="connsiteY69" fmla="*/ 96688 h 134816"/>
              <a:gd name="connsiteX70" fmla="*/ 222664 w 884045"/>
              <a:gd name="connsiteY70" fmla="*/ 132705 h 134816"/>
              <a:gd name="connsiteX71" fmla="*/ 191800 w 884045"/>
              <a:gd name="connsiteY71" fmla="*/ 132705 h 134816"/>
              <a:gd name="connsiteX72" fmla="*/ 435500 w 884045"/>
              <a:gd name="connsiteY72" fmla="*/ 15224 h 134816"/>
              <a:gd name="connsiteX73" fmla="*/ 443354 w 884045"/>
              <a:gd name="connsiteY73" fmla="*/ 15224 h 134816"/>
              <a:gd name="connsiteX74" fmla="*/ 493279 w 884045"/>
              <a:gd name="connsiteY74" fmla="*/ 77602 h 134816"/>
              <a:gd name="connsiteX75" fmla="*/ 543158 w 884045"/>
              <a:gd name="connsiteY75" fmla="*/ 15224 h 134816"/>
              <a:gd name="connsiteX76" fmla="*/ 551012 w 884045"/>
              <a:gd name="connsiteY76" fmla="*/ 15224 h 134816"/>
              <a:gd name="connsiteX77" fmla="*/ 551012 w 884045"/>
              <a:gd name="connsiteY77" fmla="*/ 132705 h 134816"/>
              <a:gd name="connsiteX78" fmla="*/ 526899 w 884045"/>
              <a:gd name="connsiteY78" fmla="*/ 132705 h 134816"/>
              <a:gd name="connsiteX79" fmla="*/ 526899 w 884045"/>
              <a:gd name="connsiteY79" fmla="*/ 71135 h 134816"/>
              <a:gd name="connsiteX80" fmla="*/ 497183 w 884045"/>
              <a:gd name="connsiteY80" fmla="*/ 107511 h 134816"/>
              <a:gd name="connsiteX81" fmla="*/ 489329 w 884045"/>
              <a:gd name="connsiteY81" fmla="*/ 107511 h 134816"/>
              <a:gd name="connsiteX82" fmla="*/ 459659 w 884045"/>
              <a:gd name="connsiteY82" fmla="*/ 71135 h 134816"/>
              <a:gd name="connsiteX83" fmla="*/ 459659 w 884045"/>
              <a:gd name="connsiteY83" fmla="*/ 132705 h 134816"/>
              <a:gd name="connsiteX84" fmla="*/ 435500 w 884045"/>
              <a:gd name="connsiteY84" fmla="*/ 132705 h 134816"/>
              <a:gd name="connsiteX85" fmla="*/ 84050 w 884045"/>
              <a:gd name="connsiteY85" fmla="*/ 14595 h 134816"/>
              <a:gd name="connsiteX86" fmla="*/ 93787 w 884045"/>
              <a:gd name="connsiteY86" fmla="*/ 14595 h 134816"/>
              <a:gd name="connsiteX87" fmla="*/ 121069 w 884045"/>
              <a:gd name="connsiteY87" fmla="*/ 72392 h 134816"/>
              <a:gd name="connsiteX88" fmla="*/ 143345 w 884045"/>
              <a:gd name="connsiteY88" fmla="*/ 16706 h 134816"/>
              <a:gd name="connsiteX89" fmla="*/ 177700 w 884045"/>
              <a:gd name="connsiteY89" fmla="*/ 16706 h 134816"/>
              <a:gd name="connsiteX90" fmla="*/ 128877 w 884045"/>
              <a:gd name="connsiteY90" fmla="*/ 134816 h 134816"/>
              <a:gd name="connsiteX91" fmla="*/ 119094 w 884045"/>
              <a:gd name="connsiteY91" fmla="*/ 134816 h 134816"/>
              <a:gd name="connsiteX92" fmla="*/ 88919 w 884045"/>
              <a:gd name="connsiteY92" fmla="*/ 74279 h 134816"/>
              <a:gd name="connsiteX93" fmla="*/ 58606 w 884045"/>
              <a:gd name="connsiteY93" fmla="*/ 134816 h 134816"/>
              <a:gd name="connsiteX94" fmla="*/ 48823 w 884045"/>
              <a:gd name="connsiteY94" fmla="*/ 134816 h 134816"/>
              <a:gd name="connsiteX95" fmla="*/ 0 w 884045"/>
              <a:gd name="connsiteY95" fmla="*/ 16706 h 134816"/>
              <a:gd name="connsiteX96" fmla="*/ 34493 w 884045"/>
              <a:gd name="connsiteY96" fmla="*/ 16706 h 134816"/>
              <a:gd name="connsiteX97" fmla="*/ 56723 w 884045"/>
              <a:gd name="connsiteY97" fmla="*/ 72392 h 134816"/>
              <a:gd name="connsiteX98" fmla="*/ 728483 w 884045"/>
              <a:gd name="connsiteY98" fmla="*/ 1571 h 134816"/>
              <a:gd name="connsiteX99" fmla="*/ 752642 w 884045"/>
              <a:gd name="connsiteY99" fmla="*/ 1571 h 134816"/>
              <a:gd name="connsiteX100" fmla="*/ 752642 w 884045"/>
              <a:gd name="connsiteY100" fmla="*/ 132659 h 134816"/>
              <a:gd name="connsiteX101" fmla="*/ 730458 w 884045"/>
              <a:gd name="connsiteY101" fmla="*/ 132659 h 134816"/>
              <a:gd name="connsiteX102" fmla="*/ 730458 w 884045"/>
              <a:gd name="connsiteY102" fmla="*/ 122016 h 134816"/>
              <a:gd name="connsiteX103" fmla="*/ 702028 w 884045"/>
              <a:gd name="connsiteY103" fmla="*/ 134770 h 134816"/>
              <a:gd name="connsiteX104" fmla="*/ 659130 w 884045"/>
              <a:gd name="connsiteY104" fmla="*/ 89502 h 134816"/>
              <a:gd name="connsiteX105" fmla="*/ 702028 w 884045"/>
              <a:gd name="connsiteY105" fmla="*/ 44234 h 134816"/>
              <a:gd name="connsiteX106" fmla="*/ 728483 w 884045"/>
              <a:gd name="connsiteY106" fmla="*/ 54563 h 134816"/>
              <a:gd name="connsiteX107" fmla="*/ 780015 w 884045"/>
              <a:gd name="connsiteY107" fmla="*/ 0 h 134816"/>
              <a:gd name="connsiteX108" fmla="*/ 795585 w 884045"/>
              <a:gd name="connsiteY108" fmla="*/ 14685 h 134816"/>
              <a:gd name="connsiteX109" fmla="*/ 780015 w 884045"/>
              <a:gd name="connsiteY109" fmla="*/ 29191 h 134816"/>
              <a:gd name="connsiteX110" fmla="*/ 764629 w 884045"/>
              <a:gd name="connsiteY110" fmla="*/ 14685 h 134816"/>
              <a:gd name="connsiteX111" fmla="*/ 780015 w 884045"/>
              <a:gd name="connsiteY111" fmla="*/ 0 h 1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884045" h="134816">
                <a:moveTo>
                  <a:pt x="841009" y="99338"/>
                </a:moveTo>
                <a:cubicBezTo>
                  <a:pt x="833110" y="99338"/>
                  <a:pt x="828654" y="102167"/>
                  <a:pt x="828654" y="108095"/>
                </a:cubicBezTo>
                <a:cubicBezTo>
                  <a:pt x="828654" y="114023"/>
                  <a:pt x="833798" y="117526"/>
                  <a:pt x="841331" y="117526"/>
                </a:cubicBezTo>
                <a:cubicBezTo>
                  <a:pt x="851527" y="117526"/>
                  <a:pt x="859932" y="110520"/>
                  <a:pt x="859932" y="100371"/>
                </a:cubicBezTo>
                <a:lnTo>
                  <a:pt x="859978" y="100371"/>
                </a:lnTo>
                <a:lnTo>
                  <a:pt x="859978" y="99338"/>
                </a:lnTo>
                <a:close/>
                <a:moveTo>
                  <a:pt x="706483" y="65611"/>
                </a:moveTo>
                <a:cubicBezTo>
                  <a:pt x="693990" y="65611"/>
                  <a:pt x="683610" y="74682"/>
                  <a:pt x="683610" y="89367"/>
                </a:cubicBezTo>
                <a:cubicBezTo>
                  <a:pt x="683610" y="104053"/>
                  <a:pt x="693807" y="113304"/>
                  <a:pt x="706483" y="113304"/>
                </a:cubicBezTo>
                <a:cubicBezTo>
                  <a:pt x="717598" y="113304"/>
                  <a:pt x="728851" y="105984"/>
                  <a:pt x="728851" y="89547"/>
                </a:cubicBezTo>
                <a:cubicBezTo>
                  <a:pt x="728851" y="73111"/>
                  <a:pt x="717552" y="65611"/>
                  <a:pt x="706483" y="65611"/>
                </a:cubicBezTo>
                <a:close/>
                <a:moveTo>
                  <a:pt x="608424" y="63321"/>
                </a:moveTo>
                <a:cubicBezTo>
                  <a:pt x="598228" y="63321"/>
                  <a:pt x="590007" y="69968"/>
                  <a:pt x="587343" y="80791"/>
                </a:cubicBezTo>
                <a:lnTo>
                  <a:pt x="627577" y="80791"/>
                </a:lnTo>
                <a:cubicBezTo>
                  <a:pt x="627393" y="69788"/>
                  <a:pt x="618620" y="63321"/>
                  <a:pt x="608424" y="63321"/>
                </a:cubicBezTo>
                <a:close/>
                <a:moveTo>
                  <a:pt x="768028" y="46166"/>
                </a:moveTo>
                <a:lnTo>
                  <a:pt x="792187" y="46166"/>
                </a:lnTo>
                <a:lnTo>
                  <a:pt x="792187" y="132705"/>
                </a:lnTo>
                <a:lnTo>
                  <a:pt x="768028" y="132705"/>
                </a:lnTo>
                <a:close/>
                <a:moveTo>
                  <a:pt x="846153" y="44235"/>
                </a:moveTo>
                <a:cubicBezTo>
                  <a:pt x="868659" y="44235"/>
                  <a:pt x="884045" y="56630"/>
                  <a:pt x="884045" y="81285"/>
                </a:cubicBezTo>
                <a:lnTo>
                  <a:pt x="884045" y="132705"/>
                </a:lnTo>
                <a:lnTo>
                  <a:pt x="861861" y="132705"/>
                </a:lnTo>
                <a:lnTo>
                  <a:pt x="861861" y="124307"/>
                </a:lnTo>
                <a:cubicBezTo>
                  <a:pt x="855615" y="130774"/>
                  <a:pt x="846291" y="134816"/>
                  <a:pt x="834855" y="134816"/>
                </a:cubicBezTo>
                <a:cubicBezTo>
                  <a:pt x="815519" y="134816"/>
                  <a:pt x="804266" y="123634"/>
                  <a:pt x="804266" y="108948"/>
                </a:cubicBezTo>
                <a:cubicBezTo>
                  <a:pt x="804266" y="93185"/>
                  <a:pt x="817310" y="83755"/>
                  <a:pt x="837702" y="83755"/>
                </a:cubicBezTo>
                <a:lnTo>
                  <a:pt x="859886" y="83755"/>
                </a:lnTo>
                <a:lnTo>
                  <a:pt x="859886" y="79892"/>
                </a:lnTo>
                <a:cubicBezTo>
                  <a:pt x="859886" y="70417"/>
                  <a:pt x="854329" y="64668"/>
                  <a:pt x="843444" y="64668"/>
                </a:cubicBezTo>
                <a:cubicBezTo>
                  <a:pt x="833982" y="64668"/>
                  <a:pt x="827368" y="69069"/>
                  <a:pt x="820020" y="76569"/>
                </a:cubicBezTo>
                <a:lnTo>
                  <a:pt x="807527" y="62064"/>
                </a:lnTo>
                <a:cubicBezTo>
                  <a:pt x="817907" y="49983"/>
                  <a:pt x="830583" y="44235"/>
                  <a:pt x="846153" y="44235"/>
                </a:cubicBezTo>
                <a:close/>
                <a:moveTo>
                  <a:pt x="609343" y="44235"/>
                </a:moveTo>
                <a:lnTo>
                  <a:pt x="609389" y="44235"/>
                </a:lnTo>
                <a:cubicBezTo>
                  <a:pt x="634236" y="44235"/>
                  <a:pt x="651046" y="62064"/>
                  <a:pt x="651046" y="84428"/>
                </a:cubicBezTo>
                <a:cubicBezTo>
                  <a:pt x="651046" y="89323"/>
                  <a:pt x="650174" y="94398"/>
                  <a:pt x="649439" y="97362"/>
                </a:cubicBezTo>
                <a:lnTo>
                  <a:pt x="587389" y="97362"/>
                </a:lnTo>
                <a:cubicBezTo>
                  <a:pt x="590236" y="108409"/>
                  <a:pt x="599376" y="114517"/>
                  <a:pt x="612236" y="114517"/>
                </a:cubicBezTo>
                <a:cubicBezTo>
                  <a:pt x="621881" y="114517"/>
                  <a:pt x="629735" y="111194"/>
                  <a:pt x="636900" y="105760"/>
                </a:cubicBezTo>
                <a:lnTo>
                  <a:pt x="646913" y="121837"/>
                </a:lnTo>
                <a:cubicBezTo>
                  <a:pt x="636900" y="130055"/>
                  <a:pt x="625096" y="134771"/>
                  <a:pt x="611501" y="134771"/>
                </a:cubicBezTo>
                <a:cubicBezTo>
                  <a:pt x="583439" y="134771"/>
                  <a:pt x="563046" y="115011"/>
                  <a:pt x="563046" y="89503"/>
                </a:cubicBezTo>
                <a:cubicBezTo>
                  <a:pt x="563046" y="63995"/>
                  <a:pt x="583255" y="44235"/>
                  <a:pt x="609343" y="44235"/>
                </a:cubicBezTo>
                <a:close/>
                <a:moveTo>
                  <a:pt x="331746" y="43067"/>
                </a:moveTo>
                <a:lnTo>
                  <a:pt x="331746" y="70327"/>
                </a:lnTo>
                <a:lnTo>
                  <a:pt x="347546" y="70327"/>
                </a:lnTo>
                <a:cubicBezTo>
                  <a:pt x="354803" y="70821"/>
                  <a:pt x="361187" y="65432"/>
                  <a:pt x="361692" y="58291"/>
                </a:cubicBezTo>
                <a:cubicBezTo>
                  <a:pt x="361692" y="57753"/>
                  <a:pt x="361692" y="57169"/>
                  <a:pt x="361692" y="56630"/>
                </a:cubicBezTo>
                <a:cubicBezTo>
                  <a:pt x="362105" y="49489"/>
                  <a:pt x="356502" y="43427"/>
                  <a:pt x="349245" y="43067"/>
                </a:cubicBezTo>
                <a:cubicBezTo>
                  <a:pt x="348648" y="43022"/>
                  <a:pt x="348097" y="43067"/>
                  <a:pt x="347546" y="43067"/>
                </a:cubicBezTo>
                <a:close/>
                <a:moveTo>
                  <a:pt x="222710" y="43067"/>
                </a:moveTo>
                <a:lnTo>
                  <a:pt x="222710" y="70327"/>
                </a:lnTo>
                <a:lnTo>
                  <a:pt x="238510" y="70327"/>
                </a:lnTo>
                <a:cubicBezTo>
                  <a:pt x="245767" y="70821"/>
                  <a:pt x="252151" y="65432"/>
                  <a:pt x="252656" y="58291"/>
                </a:cubicBezTo>
                <a:cubicBezTo>
                  <a:pt x="252656" y="57753"/>
                  <a:pt x="252656" y="57169"/>
                  <a:pt x="252656" y="56630"/>
                </a:cubicBezTo>
                <a:cubicBezTo>
                  <a:pt x="253070" y="49489"/>
                  <a:pt x="247466" y="43427"/>
                  <a:pt x="240209" y="43067"/>
                </a:cubicBezTo>
                <a:cubicBezTo>
                  <a:pt x="239612" y="43022"/>
                  <a:pt x="239061" y="43067"/>
                  <a:pt x="238510" y="43067"/>
                </a:cubicBezTo>
                <a:close/>
                <a:moveTo>
                  <a:pt x="300882" y="16706"/>
                </a:moveTo>
                <a:lnTo>
                  <a:pt x="347224" y="16706"/>
                </a:lnTo>
                <a:cubicBezTo>
                  <a:pt x="373220" y="16706"/>
                  <a:pt x="392970" y="32469"/>
                  <a:pt x="392970" y="56585"/>
                </a:cubicBezTo>
                <a:cubicBezTo>
                  <a:pt x="392970" y="80701"/>
                  <a:pt x="373266" y="96688"/>
                  <a:pt x="347224" y="96688"/>
                </a:cubicBezTo>
                <a:lnTo>
                  <a:pt x="331608" y="96688"/>
                </a:lnTo>
                <a:lnTo>
                  <a:pt x="331608" y="132705"/>
                </a:lnTo>
                <a:lnTo>
                  <a:pt x="300744" y="132705"/>
                </a:lnTo>
                <a:close/>
                <a:moveTo>
                  <a:pt x="191800" y="16706"/>
                </a:moveTo>
                <a:lnTo>
                  <a:pt x="238280" y="16706"/>
                </a:lnTo>
                <a:cubicBezTo>
                  <a:pt x="264276" y="16706"/>
                  <a:pt x="284026" y="32469"/>
                  <a:pt x="284026" y="56585"/>
                </a:cubicBezTo>
                <a:cubicBezTo>
                  <a:pt x="284026" y="80701"/>
                  <a:pt x="264322" y="96688"/>
                  <a:pt x="238280" y="96688"/>
                </a:cubicBezTo>
                <a:lnTo>
                  <a:pt x="222664" y="96688"/>
                </a:lnTo>
                <a:lnTo>
                  <a:pt x="222664" y="132705"/>
                </a:lnTo>
                <a:lnTo>
                  <a:pt x="191800" y="132705"/>
                </a:lnTo>
                <a:close/>
                <a:moveTo>
                  <a:pt x="435500" y="15224"/>
                </a:moveTo>
                <a:lnTo>
                  <a:pt x="443354" y="15224"/>
                </a:lnTo>
                <a:lnTo>
                  <a:pt x="493279" y="77602"/>
                </a:lnTo>
                <a:lnTo>
                  <a:pt x="543158" y="15224"/>
                </a:lnTo>
                <a:lnTo>
                  <a:pt x="551012" y="15224"/>
                </a:lnTo>
                <a:lnTo>
                  <a:pt x="551012" y="132705"/>
                </a:lnTo>
                <a:lnTo>
                  <a:pt x="526899" y="132705"/>
                </a:lnTo>
                <a:lnTo>
                  <a:pt x="526899" y="71135"/>
                </a:lnTo>
                <a:lnTo>
                  <a:pt x="497183" y="107511"/>
                </a:lnTo>
                <a:lnTo>
                  <a:pt x="489329" y="107511"/>
                </a:lnTo>
                <a:lnTo>
                  <a:pt x="459659" y="71135"/>
                </a:lnTo>
                <a:lnTo>
                  <a:pt x="459659" y="132705"/>
                </a:lnTo>
                <a:lnTo>
                  <a:pt x="435500" y="132705"/>
                </a:lnTo>
                <a:close/>
                <a:moveTo>
                  <a:pt x="84050" y="14595"/>
                </a:moveTo>
                <a:lnTo>
                  <a:pt x="93787" y="14595"/>
                </a:lnTo>
                <a:lnTo>
                  <a:pt x="121069" y="72392"/>
                </a:lnTo>
                <a:lnTo>
                  <a:pt x="143345" y="16706"/>
                </a:lnTo>
                <a:lnTo>
                  <a:pt x="177700" y="16706"/>
                </a:lnTo>
                <a:lnTo>
                  <a:pt x="128877" y="134816"/>
                </a:lnTo>
                <a:lnTo>
                  <a:pt x="119094" y="134816"/>
                </a:lnTo>
                <a:lnTo>
                  <a:pt x="88919" y="74279"/>
                </a:lnTo>
                <a:lnTo>
                  <a:pt x="58606" y="134816"/>
                </a:lnTo>
                <a:lnTo>
                  <a:pt x="48823" y="134816"/>
                </a:lnTo>
                <a:lnTo>
                  <a:pt x="0" y="16706"/>
                </a:lnTo>
                <a:lnTo>
                  <a:pt x="34493" y="16706"/>
                </a:lnTo>
                <a:lnTo>
                  <a:pt x="56723" y="72392"/>
                </a:lnTo>
                <a:close/>
                <a:moveTo>
                  <a:pt x="728483" y="1571"/>
                </a:moveTo>
                <a:lnTo>
                  <a:pt x="752642" y="1571"/>
                </a:lnTo>
                <a:lnTo>
                  <a:pt x="752642" y="132659"/>
                </a:lnTo>
                <a:lnTo>
                  <a:pt x="730458" y="132659"/>
                </a:lnTo>
                <a:lnTo>
                  <a:pt x="730458" y="122016"/>
                </a:lnTo>
                <a:cubicBezTo>
                  <a:pt x="724395" y="130234"/>
                  <a:pt x="714199" y="134770"/>
                  <a:pt x="702028" y="134770"/>
                </a:cubicBezTo>
                <a:cubicBezTo>
                  <a:pt x="676996" y="134770"/>
                  <a:pt x="659130" y="115549"/>
                  <a:pt x="659130" y="89502"/>
                </a:cubicBezTo>
                <a:cubicBezTo>
                  <a:pt x="659130" y="63455"/>
                  <a:pt x="676996" y="44234"/>
                  <a:pt x="702028" y="44234"/>
                </a:cubicBezTo>
                <a:cubicBezTo>
                  <a:pt x="713097" y="44234"/>
                  <a:pt x="722237" y="47917"/>
                  <a:pt x="728483" y="54563"/>
                </a:cubicBezTo>
                <a:close/>
                <a:moveTo>
                  <a:pt x="780015" y="0"/>
                </a:moveTo>
                <a:cubicBezTo>
                  <a:pt x="788604" y="0"/>
                  <a:pt x="795585" y="6467"/>
                  <a:pt x="795585" y="14685"/>
                </a:cubicBezTo>
                <a:cubicBezTo>
                  <a:pt x="795585" y="22903"/>
                  <a:pt x="788604" y="29191"/>
                  <a:pt x="780015" y="29191"/>
                </a:cubicBezTo>
                <a:cubicBezTo>
                  <a:pt x="771427" y="29191"/>
                  <a:pt x="764629" y="23083"/>
                  <a:pt x="764629" y="14685"/>
                </a:cubicBezTo>
                <a:cubicBezTo>
                  <a:pt x="764629" y="6287"/>
                  <a:pt x="771427" y="0"/>
                  <a:pt x="780015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72B150D7-EE8A-BFEE-8A92-920F40ADD1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45695" y="1555910"/>
            <a:ext cx="5551572" cy="3544887"/>
          </a:xfrm>
        </p:spPr>
        <p:txBody>
          <a:bodyPr wrap="none" anchor="ctr"/>
          <a:lstStyle>
            <a:lvl1pPr algn="r">
              <a:lnSpc>
                <a:spcPct val="100000"/>
              </a:lnSpc>
              <a:defRPr sz="25000" b="0" i="0">
                <a:solidFill>
                  <a:schemeClr val="bg1"/>
                </a:solidFill>
                <a:latin typeface="WPP Thin" pitchFamily="2" charset="0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D172FBA-FA21-7161-6854-C39DCD992B1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14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en planet&#10;&#10;AI-generated content may be incorrect.">
            <a:extLst>
              <a:ext uri="{FF2B5EF4-FFF2-40B4-BE49-F238E27FC236}">
                <a16:creationId xmlns:a16="http://schemas.microsoft.com/office/drawing/2014/main" id="{F1B57F79-0A9E-5B90-E996-5E58FE57DF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3952" b="231"/>
          <a:stretch>
            <a:fillRect/>
          </a:stretch>
        </p:blipFill>
        <p:spPr>
          <a:xfrm rot="10800000" flipH="1" flipV="1">
            <a:off x="0" y="454799"/>
            <a:ext cx="5481392" cy="5773778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89B9FBE2-A7B1-1275-68A7-1B92E126C3B1}"/>
              </a:ext>
            </a:extLst>
          </p:cNvPr>
          <p:cNvSpPr>
            <a:spLocks noChangeAspect="1"/>
          </p:cNvSpPr>
          <p:nvPr userDrawn="1"/>
        </p:nvSpPr>
        <p:spPr>
          <a:xfrm>
            <a:off x="372552" y="428300"/>
            <a:ext cx="11446916" cy="6001402"/>
          </a:xfrm>
          <a:custGeom>
            <a:avLst/>
            <a:gdLst>
              <a:gd name="connsiteX0" fmla="*/ 11009408 w 11044243"/>
              <a:gd name="connsiteY0" fmla="*/ 5744393 h 5790288"/>
              <a:gd name="connsiteX1" fmla="*/ 11020468 w 11044243"/>
              <a:gd name="connsiteY1" fmla="*/ 5755453 h 5790288"/>
              <a:gd name="connsiteX2" fmla="*/ 11009408 w 11044243"/>
              <a:gd name="connsiteY2" fmla="*/ 5766513 h 5790288"/>
              <a:gd name="connsiteX3" fmla="*/ 10998348 w 11044243"/>
              <a:gd name="connsiteY3" fmla="*/ 5755453 h 5790288"/>
              <a:gd name="connsiteX4" fmla="*/ 11009408 w 11044243"/>
              <a:gd name="connsiteY4" fmla="*/ 5744393 h 5790288"/>
              <a:gd name="connsiteX5" fmla="*/ 10573091 w 11044243"/>
              <a:gd name="connsiteY5" fmla="*/ 5744393 h 5790288"/>
              <a:gd name="connsiteX6" fmla="*/ 10584151 w 11044243"/>
              <a:gd name="connsiteY6" fmla="*/ 5755453 h 5790288"/>
              <a:gd name="connsiteX7" fmla="*/ 10573091 w 11044243"/>
              <a:gd name="connsiteY7" fmla="*/ 5766513 h 5790288"/>
              <a:gd name="connsiteX8" fmla="*/ 10562031 w 11044243"/>
              <a:gd name="connsiteY8" fmla="*/ 5755453 h 5790288"/>
              <a:gd name="connsiteX9" fmla="*/ 10573091 w 11044243"/>
              <a:gd name="connsiteY9" fmla="*/ 5744393 h 5790288"/>
              <a:gd name="connsiteX10" fmla="*/ 9249127 w 11044243"/>
              <a:gd name="connsiteY10" fmla="*/ 5744393 h 5790288"/>
              <a:gd name="connsiteX11" fmla="*/ 9260187 w 11044243"/>
              <a:gd name="connsiteY11" fmla="*/ 5755453 h 5790288"/>
              <a:gd name="connsiteX12" fmla="*/ 9249127 w 11044243"/>
              <a:gd name="connsiteY12" fmla="*/ 5766513 h 5790288"/>
              <a:gd name="connsiteX13" fmla="*/ 9238067 w 11044243"/>
              <a:gd name="connsiteY13" fmla="*/ 5755453 h 5790288"/>
              <a:gd name="connsiteX14" fmla="*/ 9249127 w 11044243"/>
              <a:gd name="connsiteY14" fmla="*/ 5744393 h 5790288"/>
              <a:gd name="connsiteX15" fmla="*/ 8812810 w 11044243"/>
              <a:gd name="connsiteY15" fmla="*/ 5744393 h 5790288"/>
              <a:gd name="connsiteX16" fmla="*/ 8823870 w 11044243"/>
              <a:gd name="connsiteY16" fmla="*/ 5755453 h 5790288"/>
              <a:gd name="connsiteX17" fmla="*/ 8812810 w 11044243"/>
              <a:gd name="connsiteY17" fmla="*/ 5766513 h 5790288"/>
              <a:gd name="connsiteX18" fmla="*/ 8801750 w 11044243"/>
              <a:gd name="connsiteY18" fmla="*/ 5755453 h 5790288"/>
              <a:gd name="connsiteX19" fmla="*/ 8812810 w 11044243"/>
              <a:gd name="connsiteY19" fmla="*/ 5744393 h 5790288"/>
              <a:gd name="connsiteX20" fmla="*/ 8377558 w 11044243"/>
              <a:gd name="connsiteY20" fmla="*/ 5744393 h 5790288"/>
              <a:gd name="connsiteX21" fmla="*/ 8388618 w 11044243"/>
              <a:gd name="connsiteY21" fmla="*/ 5755453 h 5790288"/>
              <a:gd name="connsiteX22" fmla="*/ 8377558 w 11044243"/>
              <a:gd name="connsiteY22" fmla="*/ 5766513 h 5790288"/>
              <a:gd name="connsiteX23" fmla="*/ 8366498 w 11044243"/>
              <a:gd name="connsiteY23" fmla="*/ 5755453 h 5790288"/>
              <a:gd name="connsiteX24" fmla="*/ 8377558 w 11044243"/>
              <a:gd name="connsiteY24" fmla="*/ 5744393 h 5790288"/>
              <a:gd name="connsiteX25" fmla="*/ 7505988 w 11044243"/>
              <a:gd name="connsiteY25" fmla="*/ 5744393 h 5790288"/>
              <a:gd name="connsiteX26" fmla="*/ 7517048 w 11044243"/>
              <a:gd name="connsiteY26" fmla="*/ 5755453 h 5790288"/>
              <a:gd name="connsiteX27" fmla="*/ 7505988 w 11044243"/>
              <a:gd name="connsiteY27" fmla="*/ 5766513 h 5790288"/>
              <a:gd name="connsiteX28" fmla="*/ 7494928 w 11044243"/>
              <a:gd name="connsiteY28" fmla="*/ 5755453 h 5790288"/>
              <a:gd name="connsiteX29" fmla="*/ 7505988 w 11044243"/>
              <a:gd name="connsiteY29" fmla="*/ 5744393 h 5790288"/>
              <a:gd name="connsiteX30" fmla="*/ 7069671 w 11044243"/>
              <a:gd name="connsiteY30" fmla="*/ 5744393 h 5790288"/>
              <a:gd name="connsiteX31" fmla="*/ 7080731 w 11044243"/>
              <a:gd name="connsiteY31" fmla="*/ 5755453 h 5790288"/>
              <a:gd name="connsiteX32" fmla="*/ 7069671 w 11044243"/>
              <a:gd name="connsiteY32" fmla="*/ 5766513 h 5790288"/>
              <a:gd name="connsiteX33" fmla="*/ 7058611 w 11044243"/>
              <a:gd name="connsiteY33" fmla="*/ 5755453 h 5790288"/>
              <a:gd name="connsiteX34" fmla="*/ 7069671 w 11044243"/>
              <a:gd name="connsiteY34" fmla="*/ 5744393 h 5790288"/>
              <a:gd name="connsiteX35" fmla="*/ 6634419 w 11044243"/>
              <a:gd name="connsiteY35" fmla="*/ 5744393 h 5790288"/>
              <a:gd name="connsiteX36" fmla="*/ 6645479 w 11044243"/>
              <a:gd name="connsiteY36" fmla="*/ 5755453 h 5790288"/>
              <a:gd name="connsiteX37" fmla="*/ 6634419 w 11044243"/>
              <a:gd name="connsiteY37" fmla="*/ 5766513 h 5790288"/>
              <a:gd name="connsiteX38" fmla="*/ 6623359 w 11044243"/>
              <a:gd name="connsiteY38" fmla="*/ 5755453 h 5790288"/>
              <a:gd name="connsiteX39" fmla="*/ 6634419 w 11044243"/>
              <a:gd name="connsiteY39" fmla="*/ 5744393 h 5790288"/>
              <a:gd name="connsiteX40" fmla="*/ 5281375 w 11044243"/>
              <a:gd name="connsiteY40" fmla="*/ 5744393 h 5790288"/>
              <a:gd name="connsiteX41" fmla="*/ 5292435 w 11044243"/>
              <a:gd name="connsiteY41" fmla="*/ 5755453 h 5790288"/>
              <a:gd name="connsiteX42" fmla="*/ 5281375 w 11044243"/>
              <a:gd name="connsiteY42" fmla="*/ 5766513 h 5790288"/>
              <a:gd name="connsiteX43" fmla="*/ 5270315 w 11044243"/>
              <a:gd name="connsiteY43" fmla="*/ 5755453 h 5790288"/>
              <a:gd name="connsiteX44" fmla="*/ 5281375 w 11044243"/>
              <a:gd name="connsiteY44" fmla="*/ 5744393 h 5790288"/>
              <a:gd name="connsiteX45" fmla="*/ 3974552 w 11044243"/>
              <a:gd name="connsiteY45" fmla="*/ 5744393 h 5790288"/>
              <a:gd name="connsiteX46" fmla="*/ 3985612 w 11044243"/>
              <a:gd name="connsiteY46" fmla="*/ 5755453 h 5790288"/>
              <a:gd name="connsiteX47" fmla="*/ 3974552 w 11044243"/>
              <a:gd name="connsiteY47" fmla="*/ 5766513 h 5790288"/>
              <a:gd name="connsiteX48" fmla="*/ 3963492 w 11044243"/>
              <a:gd name="connsiteY48" fmla="*/ 5755453 h 5790288"/>
              <a:gd name="connsiteX49" fmla="*/ 3974552 w 11044243"/>
              <a:gd name="connsiteY49" fmla="*/ 5744393 h 5790288"/>
              <a:gd name="connsiteX50" fmla="*/ 3538287 w 11044243"/>
              <a:gd name="connsiteY50" fmla="*/ 5744393 h 5790288"/>
              <a:gd name="connsiteX51" fmla="*/ 3549347 w 11044243"/>
              <a:gd name="connsiteY51" fmla="*/ 5755453 h 5790288"/>
              <a:gd name="connsiteX52" fmla="*/ 3538287 w 11044243"/>
              <a:gd name="connsiteY52" fmla="*/ 5766513 h 5790288"/>
              <a:gd name="connsiteX53" fmla="*/ 3527227 w 11044243"/>
              <a:gd name="connsiteY53" fmla="*/ 5755453 h 5790288"/>
              <a:gd name="connsiteX54" fmla="*/ 3538287 w 11044243"/>
              <a:gd name="connsiteY54" fmla="*/ 5744393 h 5790288"/>
              <a:gd name="connsiteX55" fmla="*/ 2231449 w 11044243"/>
              <a:gd name="connsiteY55" fmla="*/ 5744393 h 5790288"/>
              <a:gd name="connsiteX56" fmla="*/ 2242510 w 11044243"/>
              <a:gd name="connsiteY56" fmla="*/ 5755453 h 5790288"/>
              <a:gd name="connsiteX57" fmla="*/ 2231449 w 11044243"/>
              <a:gd name="connsiteY57" fmla="*/ 5766513 h 5790288"/>
              <a:gd name="connsiteX58" fmla="*/ 2220389 w 11044243"/>
              <a:gd name="connsiteY58" fmla="*/ 5755453 h 5790288"/>
              <a:gd name="connsiteX59" fmla="*/ 2231449 w 11044243"/>
              <a:gd name="connsiteY59" fmla="*/ 5744393 h 5790288"/>
              <a:gd name="connsiteX60" fmla="*/ 1795135 w 11044243"/>
              <a:gd name="connsiteY60" fmla="*/ 5744393 h 5790288"/>
              <a:gd name="connsiteX61" fmla="*/ 1806194 w 11044243"/>
              <a:gd name="connsiteY61" fmla="*/ 5755453 h 5790288"/>
              <a:gd name="connsiteX62" fmla="*/ 1795135 w 11044243"/>
              <a:gd name="connsiteY62" fmla="*/ 5766513 h 5790288"/>
              <a:gd name="connsiteX63" fmla="*/ 1784074 w 11044243"/>
              <a:gd name="connsiteY63" fmla="*/ 5755453 h 5790288"/>
              <a:gd name="connsiteX64" fmla="*/ 1795135 w 11044243"/>
              <a:gd name="connsiteY64" fmla="*/ 5744393 h 5790288"/>
              <a:gd name="connsiteX65" fmla="*/ 906428 w 11044243"/>
              <a:gd name="connsiteY65" fmla="*/ 5744393 h 5790288"/>
              <a:gd name="connsiteX66" fmla="*/ 917487 w 11044243"/>
              <a:gd name="connsiteY66" fmla="*/ 5755453 h 5790288"/>
              <a:gd name="connsiteX67" fmla="*/ 906428 w 11044243"/>
              <a:gd name="connsiteY67" fmla="*/ 5766513 h 5790288"/>
              <a:gd name="connsiteX68" fmla="*/ 895368 w 11044243"/>
              <a:gd name="connsiteY68" fmla="*/ 5755453 h 5790288"/>
              <a:gd name="connsiteX69" fmla="*/ 906428 w 11044243"/>
              <a:gd name="connsiteY69" fmla="*/ 5744393 h 5790288"/>
              <a:gd name="connsiteX70" fmla="*/ 9701522 w 11044243"/>
              <a:gd name="connsiteY70" fmla="*/ 5731174 h 5790288"/>
              <a:gd name="connsiteX71" fmla="*/ 9725801 w 11044243"/>
              <a:gd name="connsiteY71" fmla="*/ 5755453 h 5790288"/>
              <a:gd name="connsiteX72" fmla="*/ 9701522 w 11044243"/>
              <a:gd name="connsiteY72" fmla="*/ 5779732 h 5790288"/>
              <a:gd name="connsiteX73" fmla="*/ 9677243 w 11044243"/>
              <a:gd name="connsiteY73" fmla="*/ 5755453 h 5790288"/>
              <a:gd name="connsiteX74" fmla="*/ 9701522 w 11044243"/>
              <a:gd name="connsiteY74" fmla="*/ 5731174 h 5790288"/>
              <a:gd name="connsiteX75" fmla="*/ 6198102 w 11044243"/>
              <a:gd name="connsiteY75" fmla="*/ 5731174 h 5790288"/>
              <a:gd name="connsiteX76" fmla="*/ 6222381 w 11044243"/>
              <a:gd name="connsiteY76" fmla="*/ 5755453 h 5790288"/>
              <a:gd name="connsiteX77" fmla="*/ 6198102 w 11044243"/>
              <a:gd name="connsiteY77" fmla="*/ 5779732 h 5790288"/>
              <a:gd name="connsiteX78" fmla="*/ 6173823 w 11044243"/>
              <a:gd name="connsiteY78" fmla="*/ 5755453 h 5790288"/>
              <a:gd name="connsiteX79" fmla="*/ 6198102 w 11044243"/>
              <a:gd name="connsiteY79" fmla="*/ 5731174 h 5790288"/>
              <a:gd name="connsiteX80" fmla="*/ 4846122 w 11044243"/>
              <a:gd name="connsiteY80" fmla="*/ 5731174 h 5790288"/>
              <a:gd name="connsiteX81" fmla="*/ 4870401 w 11044243"/>
              <a:gd name="connsiteY81" fmla="*/ 5755453 h 5790288"/>
              <a:gd name="connsiteX82" fmla="*/ 4846122 w 11044243"/>
              <a:gd name="connsiteY82" fmla="*/ 5779732 h 5790288"/>
              <a:gd name="connsiteX83" fmla="*/ 4821843 w 11044243"/>
              <a:gd name="connsiteY83" fmla="*/ 5755453 h 5790288"/>
              <a:gd name="connsiteX84" fmla="*/ 4846122 w 11044243"/>
              <a:gd name="connsiteY84" fmla="*/ 5731174 h 5790288"/>
              <a:gd name="connsiteX85" fmla="*/ 3103028 w 11044243"/>
              <a:gd name="connsiteY85" fmla="*/ 5731174 h 5790288"/>
              <a:gd name="connsiteX86" fmla="*/ 3127308 w 11044243"/>
              <a:gd name="connsiteY86" fmla="*/ 5755453 h 5790288"/>
              <a:gd name="connsiteX87" fmla="*/ 3103028 w 11044243"/>
              <a:gd name="connsiteY87" fmla="*/ 5779732 h 5790288"/>
              <a:gd name="connsiteX88" fmla="*/ 3078749 w 11044243"/>
              <a:gd name="connsiteY88" fmla="*/ 5755453 h 5790288"/>
              <a:gd name="connsiteX89" fmla="*/ 3103028 w 11044243"/>
              <a:gd name="connsiteY89" fmla="*/ 5731174 h 5790288"/>
              <a:gd name="connsiteX90" fmla="*/ 2666706 w 11044243"/>
              <a:gd name="connsiteY90" fmla="*/ 5731174 h 5790288"/>
              <a:gd name="connsiteX91" fmla="*/ 2690986 w 11044243"/>
              <a:gd name="connsiteY91" fmla="*/ 5755453 h 5790288"/>
              <a:gd name="connsiteX92" fmla="*/ 2666706 w 11044243"/>
              <a:gd name="connsiteY92" fmla="*/ 5779732 h 5790288"/>
              <a:gd name="connsiteX93" fmla="*/ 2642427 w 11044243"/>
              <a:gd name="connsiteY93" fmla="*/ 5755453 h 5790288"/>
              <a:gd name="connsiteX94" fmla="*/ 2666706 w 11044243"/>
              <a:gd name="connsiteY94" fmla="*/ 5731174 h 5790288"/>
              <a:gd name="connsiteX95" fmla="*/ 471176 w 11044243"/>
              <a:gd name="connsiteY95" fmla="*/ 5731174 h 5790288"/>
              <a:gd name="connsiteX96" fmla="*/ 495454 w 11044243"/>
              <a:gd name="connsiteY96" fmla="*/ 5755453 h 5790288"/>
              <a:gd name="connsiteX97" fmla="*/ 471176 w 11044243"/>
              <a:gd name="connsiteY97" fmla="*/ 5779732 h 5790288"/>
              <a:gd name="connsiteX98" fmla="*/ 446897 w 11044243"/>
              <a:gd name="connsiteY98" fmla="*/ 5755453 h 5790288"/>
              <a:gd name="connsiteX99" fmla="*/ 471176 w 11044243"/>
              <a:gd name="connsiteY99" fmla="*/ 5731174 h 5790288"/>
              <a:gd name="connsiteX100" fmla="*/ 10137839 w 11044243"/>
              <a:gd name="connsiteY100" fmla="*/ 5720618 h 5790288"/>
              <a:gd name="connsiteX101" fmla="*/ 10172674 w 11044243"/>
              <a:gd name="connsiteY101" fmla="*/ 5755453 h 5790288"/>
              <a:gd name="connsiteX102" fmla="*/ 10137839 w 11044243"/>
              <a:gd name="connsiteY102" fmla="*/ 5790288 h 5790288"/>
              <a:gd name="connsiteX103" fmla="*/ 10103004 w 11044243"/>
              <a:gd name="connsiteY103" fmla="*/ 5755453 h 5790288"/>
              <a:gd name="connsiteX104" fmla="*/ 10137839 w 11044243"/>
              <a:gd name="connsiteY104" fmla="*/ 5720618 h 5790288"/>
              <a:gd name="connsiteX105" fmla="*/ 7941241 w 11044243"/>
              <a:gd name="connsiteY105" fmla="*/ 5720618 h 5790288"/>
              <a:gd name="connsiteX106" fmla="*/ 7976076 w 11044243"/>
              <a:gd name="connsiteY106" fmla="*/ 5755453 h 5790288"/>
              <a:gd name="connsiteX107" fmla="*/ 7941241 w 11044243"/>
              <a:gd name="connsiteY107" fmla="*/ 5790288 h 5790288"/>
              <a:gd name="connsiteX108" fmla="*/ 7906406 w 11044243"/>
              <a:gd name="connsiteY108" fmla="*/ 5755453 h 5790288"/>
              <a:gd name="connsiteX109" fmla="*/ 7941241 w 11044243"/>
              <a:gd name="connsiteY109" fmla="*/ 5720618 h 5790288"/>
              <a:gd name="connsiteX110" fmla="*/ 5762849 w 11044243"/>
              <a:gd name="connsiteY110" fmla="*/ 5720618 h 5790288"/>
              <a:gd name="connsiteX111" fmla="*/ 5797684 w 11044243"/>
              <a:gd name="connsiteY111" fmla="*/ 5755453 h 5790288"/>
              <a:gd name="connsiteX112" fmla="*/ 5762849 w 11044243"/>
              <a:gd name="connsiteY112" fmla="*/ 5790288 h 5790288"/>
              <a:gd name="connsiteX113" fmla="*/ 5728014 w 11044243"/>
              <a:gd name="connsiteY113" fmla="*/ 5755453 h 5790288"/>
              <a:gd name="connsiteX114" fmla="*/ 5762849 w 11044243"/>
              <a:gd name="connsiteY114" fmla="*/ 5720618 h 5790288"/>
              <a:gd name="connsiteX115" fmla="*/ 4409805 w 11044243"/>
              <a:gd name="connsiteY115" fmla="*/ 5720618 h 5790288"/>
              <a:gd name="connsiteX116" fmla="*/ 4444640 w 11044243"/>
              <a:gd name="connsiteY116" fmla="*/ 5755453 h 5790288"/>
              <a:gd name="connsiteX117" fmla="*/ 4409805 w 11044243"/>
              <a:gd name="connsiteY117" fmla="*/ 5790288 h 5790288"/>
              <a:gd name="connsiteX118" fmla="*/ 4374970 w 11044243"/>
              <a:gd name="connsiteY118" fmla="*/ 5755453 h 5790288"/>
              <a:gd name="connsiteX119" fmla="*/ 4409805 w 11044243"/>
              <a:gd name="connsiteY119" fmla="*/ 5720618 h 5790288"/>
              <a:gd name="connsiteX120" fmla="*/ 1342744 w 11044243"/>
              <a:gd name="connsiteY120" fmla="*/ 5720618 h 5790288"/>
              <a:gd name="connsiteX121" fmla="*/ 1377580 w 11044243"/>
              <a:gd name="connsiteY121" fmla="*/ 5755453 h 5790288"/>
              <a:gd name="connsiteX122" fmla="*/ 1342744 w 11044243"/>
              <a:gd name="connsiteY122" fmla="*/ 5790288 h 5790288"/>
              <a:gd name="connsiteX123" fmla="*/ 1307910 w 11044243"/>
              <a:gd name="connsiteY123" fmla="*/ 5755453 h 5790288"/>
              <a:gd name="connsiteX124" fmla="*/ 1342744 w 11044243"/>
              <a:gd name="connsiteY124" fmla="*/ 5720618 h 5790288"/>
              <a:gd name="connsiteX125" fmla="*/ 34861 w 11044243"/>
              <a:gd name="connsiteY125" fmla="*/ 5720618 h 5790288"/>
              <a:gd name="connsiteX126" fmla="*/ 69696 w 11044243"/>
              <a:gd name="connsiteY126" fmla="*/ 5755453 h 5790288"/>
              <a:gd name="connsiteX127" fmla="*/ 34861 w 11044243"/>
              <a:gd name="connsiteY127" fmla="*/ 5790288 h 5790288"/>
              <a:gd name="connsiteX128" fmla="*/ 26 w 11044243"/>
              <a:gd name="connsiteY128" fmla="*/ 5755453 h 5790288"/>
              <a:gd name="connsiteX129" fmla="*/ 34861 w 11044243"/>
              <a:gd name="connsiteY129" fmla="*/ 5720618 h 5790288"/>
              <a:gd name="connsiteX130" fmla="*/ 11007546 w 11044243"/>
              <a:gd name="connsiteY130" fmla="*/ 5301989 h 5790288"/>
              <a:gd name="connsiteX131" fmla="*/ 11018606 w 11044243"/>
              <a:gd name="connsiteY131" fmla="*/ 5313049 h 5790288"/>
              <a:gd name="connsiteX132" fmla="*/ 11007546 w 11044243"/>
              <a:gd name="connsiteY132" fmla="*/ 5324109 h 5790288"/>
              <a:gd name="connsiteX133" fmla="*/ 10996486 w 11044243"/>
              <a:gd name="connsiteY133" fmla="*/ 5313049 h 5790288"/>
              <a:gd name="connsiteX134" fmla="*/ 11007546 w 11044243"/>
              <a:gd name="connsiteY134" fmla="*/ 5301989 h 5790288"/>
              <a:gd name="connsiteX135" fmla="*/ 9247265 w 11044243"/>
              <a:gd name="connsiteY135" fmla="*/ 5301989 h 5790288"/>
              <a:gd name="connsiteX136" fmla="*/ 9258325 w 11044243"/>
              <a:gd name="connsiteY136" fmla="*/ 5313049 h 5790288"/>
              <a:gd name="connsiteX137" fmla="*/ 9247265 w 11044243"/>
              <a:gd name="connsiteY137" fmla="*/ 5324109 h 5790288"/>
              <a:gd name="connsiteX138" fmla="*/ 9236205 w 11044243"/>
              <a:gd name="connsiteY138" fmla="*/ 5313049 h 5790288"/>
              <a:gd name="connsiteX139" fmla="*/ 9247265 w 11044243"/>
              <a:gd name="connsiteY139" fmla="*/ 5301989 h 5790288"/>
              <a:gd name="connsiteX140" fmla="*/ 8375695 w 11044243"/>
              <a:gd name="connsiteY140" fmla="*/ 5301989 h 5790288"/>
              <a:gd name="connsiteX141" fmla="*/ 8386755 w 11044243"/>
              <a:gd name="connsiteY141" fmla="*/ 5313049 h 5790288"/>
              <a:gd name="connsiteX142" fmla="*/ 8375695 w 11044243"/>
              <a:gd name="connsiteY142" fmla="*/ 5324109 h 5790288"/>
              <a:gd name="connsiteX143" fmla="*/ 8364635 w 11044243"/>
              <a:gd name="connsiteY143" fmla="*/ 5313049 h 5790288"/>
              <a:gd name="connsiteX144" fmla="*/ 8375695 w 11044243"/>
              <a:gd name="connsiteY144" fmla="*/ 5301989 h 5790288"/>
              <a:gd name="connsiteX145" fmla="*/ 7504126 w 11044243"/>
              <a:gd name="connsiteY145" fmla="*/ 5301989 h 5790288"/>
              <a:gd name="connsiteX146" fmla="*/ 7515186 w 11044243"/>
              <a:gd name="connsiteY146" fmla="*/ 5313049 h 5790288"/>
              <a:gd name="connsiteX147" fmla="*/ 7504126 w 11044243"/>
              <a:gd name="connsiteY147" fmla="*/ 5324109 h 5790288"/>
              <a:gd name="connsiteX148" fmla="*/ 7493066 w 11044243"/>
              <a:gd name="connsiteY148" fmla="*/ 5313049 h 5790288"/>
              <a:gd name="connsiteX149" fmla="*/ 7504126 w 11044243"/>
              <a:gd name="connsiteY149" fmla="*/ 5301989 h 5790288"/>
              <a:gd name="connsiteX150" fmla="*/ 7068873 w 11044243"/>
              <a:gd name="connsiteY150" fmla="*/ 5301989 h 5790288"/>
              <a:gd name="connsiteX151" fmla="*/ 7079933 w 11044243"/>
              <a:gd name="connsiteY151" fmla="*/ 5313049 h 5790288"/>
              <a:gd name="connsiteX152" fmla="*/ 7068873 w 11044243"/>
              <a:gd name="connsiteY152" fmla="*/ 5324109 h 5790288"/>
              <a:gd name="connsiteX153" fmla="*/ 7057813 w 11044243"/>
              <a:gd name="connsiteY153" fmla="*/ 5313049 h 5790288"/>
              <a:gd name="connsiteX154" fmla="*/ 7068873 w 11044243"/>
              <a:gd name="connsiteY154" fmla="*/ 5301989 h 5790288"/>
              <a:gd name="connsiteX155" fmla="*/ 3975351 w 11044243"/>
              <a:gd name="connsiteY155" fmla="*/ 5300761 h 5790288"/>
              <a:gd name="connsiteX156" fmla="*/ 3986411 w 11044243"/>
              <a:gd name="connsiteY156" fmla="*/ 5311821 h 5790288"/>
              <a:gd name="connsiteX157" fmla="*/ 3975351 w 11044243"/>
              <a:gd name="connsiteY157" fmla="*/ 5322881 h 5790288"/>
              <a:gd name="connsiteX158" fmla="*/ 3964291 w 11044243"/>
              <a:gd name="connsiteY158" fmla="*/ 5311821 h 5790288"/>
              <a:gd name="connsiteX159" fmla="*/ 3975351 w 11044243"/>
              <a:gd name="connsiteY159" fmla="*/ 5300761 h 5790288"/>
              <a:gd name="connsiteX160" fmla="*/ 3103826 w 11044243"/>
              <a:gd name="connsiteY160" fmla="*/ 5300761 h 5790288"/>
              <a:gd name="connsiteX161" fmla="*/ 3114887 w 11044243"/>
              <a:gd name="connsiteY161" fmla="*/ 5311821 h 5790288"/>
              <a:gd name="connsiteX162" fmla="*/ 3103826 w 11044243"/>
              <a:gd name="connsiteY162" fmla="*/ 5322881 h 5790288"/>
              <a:gd name="connsiteX163" fmla="*/ 3092767 w 11044243"/>
              <a:gd name="connsiteY163" fmla="*/ 5311821 h 5790288"/>
              <a:gd name="connsiteX164" fmla="*/ 3103826 w 11044243"/>
              <a:gd name="connsiteY164" fmla="*/ 5300761 h 5790288"/>
              <a:gd name="connsiteX165" fmla="*/ 1796998 w 11044243"/>
              <a:gd name="connsiteY165" fmla="*/ 5300761 h 5790288"/>
              <a:gd name="connsiteX166" fmla="*/ 1808056 w 11044243"/>
              <a:gd name="connsiteY166" fmla="*/ 5311821 h 5790288"/>
              <a:gd name="connsiteX167" fmla="*/ 1796998 w 11044243"/>
              <a:gd name="connsiteY167" fmla="*/ 5322881 h 5790288"/>
              <a:gd name="connsiteX168" fmla="*/ 1785937 w 11044243"/>
              <a:gd name="connsiteY168" fmla="*/ 5311821 h 5790288"/>
              <a:gd name="connsiteX169" fmla="*/ 1796998 w 11044243"/>
              <a:gd name="connsiteY169" fmla="*/ 5300761 h 5790288"/>
              <a:gd name="connsiteX170" fmla="*/ 36724 w 11044243"/>
              <a:gd name="connsiteY170" fmla="*/ 5300761 h 5790288"/>
              <a:gd name="connsiteX171" fmla="*/ 47784 w 11044243"/>
              <a:gd name="connsiteY171" fmla="*/ 5311821 h 5790288"/>
              <a:gd name="connsiteX172" fmla="*/ 36724 w 11044243"/>
              <a:gd name="connsiteY172" fmla="*/ 5322881 h 5790288"/>
              <a:gd name="connsiteX173" fmla="*/ 25664 w 11044243"/>
              <a:gd name="connsiteY173" fmla="*/ 5311821 h 5790288"/>
              <a:gd name="connsiteX174" fmla="*/ 36724 w 11044243"/>
              <a:gd name="connsiteY174" fmla="*/ 5300761 h 5790288"/>
              <a:gd name="connsiteX175" fmla="*/ 10572293 w 11044243"/>
              <a:gd name="connsiteY175" fmla="*/ 5288770 h 5790288"/>
              <a:gd name="connsiteX176" fmla="*/ 10596572 w 11044243"/>
              <a:gd name="connsiteY176" fmla="*/ 5313049 h 5790288"/>
              <a:gd name="connsiteX177" fmla="*/ 10572293 w 11044243"/>
              <a:gd name="connsiteY177" fmla="*/ 5337328 h 5790288"/>
              <a:gd name="connsiteX178" fmla="*/ 10548014 w 11044243"/>
              <a:gd name="connsiteY178" fmla="*/ 5313049 h 5790288"/>
              <a:gd name="connsiteX179" fmla="*/ 10572293 w 11044243"/>
              <a:gd name="connsiteY179" fmla="*/ 5288770 h 5790288"/>
              <a:gd name="connsiteX180" fmla="*/ 10135976 w 11044243"/>
              <a:gd name="connsiteY180" fmla="*/ 5288770 h 5790288"/>
              <a:gd name="connsiteX181" fmla="*/ 10160255 w 11044243"/>
              <a:gd name="connsiteY181" fmla="*/ 5313049 h 5790288"/>
              <a:gd name="connsiteX182" fmla="*/ 10135976 w 11044243"/>
              <a:gd name="connsiteY182" fmla="*/ 5337328 h 5790288"/>
              <a:gd name="connsiteX183" fmla="*/ 10111697 w 11044243"/>
              <a:gd name="connsiteY183" fmla="*/ 5313049 h 5790288"/>
              <a:gd name="connsiteX184" fmla="*/ 10135976 w 11044243"/>
              <a:gd name="connsiteY184" fmla="*/ 5288770 h 5790288"/>
              <a:gd name="connsiteX185" fmla="*/ 7940443 w 11044243"/>
              <a:gd name="connsiteY185" fmla="*/ 5288770 h 5790288"/>
              <a:gd name="connsiteX186" fmla="*/ 7964722 w 11044243"/>
              <a:gd name="connsiteY186" fmla="*/ 5313049 h 5790288"/>
              <a:gd name="connsiteX187" fmla="*/ 7940443 w 11044243"/>
              <a:gd name="connsiteY187" fmla="*/ 5337328 h 5790288"/>
              <a:gd name="connsiteX188" fmla="*/ 7916164 w 11044243"/>
              <a:gd name="connsiteY188" fmla="*/ 5313049 h 5790288"/>
              <a:gd name="connsiteX189" fmla="*/ 7940443 w 11044243"/>
              <a:gd name="connsiteY189" fmla="*/ 5288770 h 5790288"/>
              <a:gd name="connsiteX190" fmla="*/ 6632556 w 11044243"/>
              <a:gd name="connsiteY190" fmla="*/ 5288770 h 5790288"/>
              <a:gd name="connsiteX191" fmla="*/ 6656835 w 11044243"/>
              <a:gd name="connsiteY191" fmla="*/ 5313049 h 5790288"/>
              <a:gd name="connsiteX192" fmla="*/ 6632556 w 11044243"/>
              <a:gd name="connsiteY192" fmla="*/ 5337328 h 5790288"/>
              <a:gd name="connsiteX193" fmla="*/ 6608277 w 11044243"/>
              <a:gd name="connsiteY193" fmla="*/ 5313049 h 5790288"/>
              <a:gd name="connsiteX194" fmla="*/ 6632556 w 11044243"/>
              <a:gd name="connsiteY194" fmla="*/ 5288770 h 5790288"/>
              <a:gd name="connsiteX195" fmla="*/ 6197304 w 11044243"/>
              <a:gd name="connsiteY195" fmla="*/ 5288770 h 5790288"/>
              <a:gd name="connsiteX196" fmla="*/ 6221583 w 11044243"/>
              <a:gd name="connsiteY196" fmla="*/ 5313049 h 5790288"/>
              <a:gd name="connsiteX197" fmla="*/ 6197304 w 11044243"/>
              <a:gd name="connsiteY197" fmla="*/ 5337328 h 5790288"/>
              <a:gd name="connsiteX198" fmla="*/ 6173025 w 11044243"/>
              <a:gd name="connsiteY198" fmla="*/ 5313049 h 5790288"/>
              <a:gd name="connsiteX199" fmla="*/ 6197304 w 11044243"/>
              <a:gd name="connsiteY199" fmla="*/ 5288770 h 5790288"/>
              <a:gd name="connsiteX200" fmla="*/ 5760987 w 11044243"/>
              <a:gd name="connsiteY200" fmla="*/ 5288770 h 5790288"/>
              <a:gd name="connsiteX201" fmla="*/ 5785266 w 11044243"/>
              <a:gd name="connsiteY201" fmla="*/ 5313049 h 5790288"/>
              <a:gd name="connsiteX202" fmla="*/ 5760987 w 11044243"/>
              <a:gd name="connsiteY202" fmla="*/ 5337328 h 5790288"/>
              <a:gd name="connsiteX203" fmla="*/ 5736708 w 11044243"/>
              <a:gd name="connsiteY203" fmla="*/ 5313049 h 5790288"/>
              <a:gd name="connsiteX204" fmla="*/ 5760987 w 11044243"/>
              <a:gd name="connsiteY204" fmla="*/ 5288770 h 5790288"/>
              <a:gd name="connsiteX205" fmla="*/ 4846920 w 11044243"/>
              <a:gd name="connsiteY205" fmla="*/ 5287542 h 5790288"/>
              <a:gd name="connsiteX206" fmla="*/ 4871199 w 11044243"/>
              <a:gd name="connsiteY206" fmla="*/ 5311821 h 5790288"/>
              <a:gd name="connsiteX207" fmla="*/ 4846920 w 11044243"/>
              <a:gd name="connsiteY207" fmla="*/ 5336100 h 5790288"/>
              <a:gd name="connsiteX208" fmla="*/ 4822641 w 11044243"/>
              <a:gd name="connsiteY208" fmla="*/ 5311821 h 5790288"/>
              <a:gd name="connsiteX209" fmla="*/ 4846920 w 11044243"/>
              <a:gd name="connsiteY209" fmla="*/ 5287542 h 5790288"/>
              <a:gd name="connsiteX210" fmla="*/ 4411668 w 11044243"/>
              <a:gd name="connsiteY210" fmla="*/ 5287542 h 5790288"/>
              <a:gd name="connsiteX211" fmla="*/ 4435947 w 11044243"/>
              <a:gd name="connsiteY211" fmla="*/ 5311821 h 5790288"/>
              <a:gd name="connsiteX212" fmla="*/ 4411668 w 11044243"/>
              <a:gd name="connsiteY212" fmla="*/ 5336100 h 5790288"/>
              <a:gd name="connsiteX213" fmla="*/ 4387389 w 11044243"/>
              <a:gd name="connsiteY213" fmla="*/ 5311821 h 5790288"/>
              <a:gd name="connsiteX214" fmla="*/ 4411668 w 11044243"/>
              <a:gd name="connsiteY214" fmla="*/ 5287542 h 5790288"/>
              <a:gd name="connsiteX215" fmla="*/ 2668568 w 11044243"/>
              <a:gd name="connsiteY215" fmla="*/ 5287542 h 5790288"/>
              <a:gd name="connsiteX216" fmla="*/ 2692847 w 11044243"/>
              <a:gd name="connsiteY216" fmla="*/ 5311821 h 5790288"/>
              <a:gd name="connsiteX217" fmla="*/ 2668568 w 11044243"/>
              <a:gd name="connsiteY217" fmla="*/ 5336100 h 5790288"/>
              <a:gd name="connsiteX218" fmla="*/ 2644289 w 11044243"/>
              <a:gd name="connsiteY218" fmla="*/ 5311821 h 5790288"/>
              <a:gd name="connsiteX219" fmla="*/ 2668568 w 11044243"/>
              <a:gd name="connsiteY219" fmla="*/ 5287542 h 5790288"/>
              <a:gd name="connsiteX220" fmla="*/ 1343545 w 11044243"/>
              <a:gd name="connsiteY220" fmla="*/ 5287542 h 5790288"/>
              <a:gd name="connsiteX221" fmla="*/ 1367826 w 11044243"/>
              <a:gd name="connsiteY221" fmla="*/ 5311821 h 5790288"/>
              <a:gd name="connsiteX222" fmla="*/ 1343545 w 11044243"/>
              <a:gd name="connsiteY222" fmla="*/ 5336100 h 5790288"/>
              <a:gd name="connsiteX223" fmla="*/ 1319268 w 11044243"/>
              <a:gd name="connsiteY223" fmla="*/ 5311821 h 5790288"/>
              <a:gd name="connsiteX224" fmla="*/ 1343545 w 11044243"/>
              <a:gd name="connsiteY224" fmla="*/ 5287542 h 5790288"/>
              <a:gd name="connsiteX225" fmla="*/ 908293 w 11044243"/>
              <a:gd name="connsiteY225" fmla="*/ 5287542 h 5790288"/>
              <a:gd name="connsiteX226" fmla="*/ 932571 w 11044243"/>
              <a:gd name="connsiteY226" fmla="*/ 5311821 h 5790288"/>
              <a:gd name="connsiteX227" fmla="*/ 908293 w 11044243"/>
              <a:gd name="connsiteY227" fmla="*/ 5336100 h 5790288"/>
              <a:gd name="connsiteX228" fmla="*/ 884014 w 11044243"/>
              <a:gd name="connsiteY228" fmla="*/ 5311821 h 5790288"/>
              <a:gd name="connsiteX229" fmla="*/ 908293 w 11044243"/>
              <a:gd name="connsiteY229" fmla="*/ 5287542 h 5790288"/>
              <a:gd name="connsiteX230" fmla="*/ 471975 w 11044243"/>
              <a:gd name="connsiteY230" fmla="*/ 5287542 h 5790288"/>
              <a:gd name="connsiteX231" fmla="*/ 496254 w 11044243"/>
              <a:gd name="connsiteY231" fmla="*/ 5311821 h 5790288"/>
              <a:gd name="connsiteX232" fmla="*/ 471975 w 11044243"/>
              <a:gd name="connsiteY232" fmla="*/ 5336100 h 5790288"/>
              <a:gd name="connsiteX233" fmla="*/ 447696 w 11044243"/>
              <a:gd name="connsiteY233" fmla="*/ 5311821 h 5790288"/>
              <a:gd name="connsiteX234" fmla="*/ 471975 w 11044243"/>
              <a:gd name="connsiteY234" fmla="*/ 5287542 h 5790288"/>
              <a:gd name="connsiteX235" fmla="*/ 9700724 w 11044243"/>
              <a:gd name="connsiteY235" fmla="*/ 5278214 h 5790288"/>
              <a:gd name="connsiteX236" fmla="*/ 9735559 w 11044243"/>
              <a:gd name="connsiteY236" fmla="*/ 5313049 h 5790288"/>
              <a:gd name="connsiteX237" fmla="*/ 9700724 w 11044243"/>
              <a:gd name="connsiteY237" fmla="*/ 5347884 h 5790288"/>
              <a:gd name="connsiteX238" fmla="*/ 9665889 w 11044243"/>
              <a:gd name="connsiteY238" fmla="*/ 5313049 h 5790288"/>
              <a:gd name="connsiteX239" fmla="*/ 9700724 w 11044243"/>
              <a:gd name="connsiteY239" fmla="*/ 5278214 h 5790288"/>
              <a:gd name="connsiteX240" fmla="*/ 8812012 w 11044243"/>
              <a:gd name="connsiteY240" fmla="*/ 5278214 h 5790288"/>
              <a:gd name="connsiteX241" fmla="*/ 8846847 w 11044243"/>
              <a:gd name="connsiteY241" fmla="*/ 5313049 h 5790288"/>
              <a:gd name="connsiteX242" fmla="*/ 8812012 w 11044243"/>
              <a:gd name="connsiteY242" fmla="*/ 5347884 h 5790288"/>
              <a:gd name="connsiteX243" fmla="*/ 8777177 w 11044243"/>
              <a:gd name="connsiteY243" fmla="*/ 5313049 h 5790288"/>
              <a:gd name="connsiteX244" fmla="*/ 8812012 w 11044243"/>
              <a:gd name="connsiteY244" fmla="*/ 5278214 h 5790288"/>
              <a:gd name="connsiteX245" fmla="*/ 5283237 w 11044243"/>
              <a:gd name="connsiteY245" fmla="*/ 5276986 h 5790288"/>
              <a:gd name="connsiteX246" fmla="*/ 5318072 w 11044243"/>
              <a:gd name="connsiteY246" fmla="*/ 5311821 h 5790288"/>
              <a:gd name="connsiteX247" fmla="*/ 5283237 w 11044243"/>
              <a:gd name="connsiteY247" fmla="*/ 5346656 h 5790288"/>
              <a:gd name="connsiteX248" fmla="*/ 5248402 w 11044243"/>
              <a:gd name="connsiteY248" fmla="*/ 5311821 h 5790288"/>
              <a:gd name="connsiteX249" fmla="*/ 5283237 w 11044243"/>
              <a:gd name="connsiteY249" fmla="*/ 5276986 h 5790288"/>
              <a:gd name="connsiteX250" fmla="*/ 3540149 w 11044243"/>
              <a:gd name="connsiteY250" fmla="*/ 5276986 h 5790288"/>
              <a:gd name="connsiteX251" fmla="*/ 3574985 w 11044243"/>
              <a:gd name="connsiteY251" fmla="*/ 5311821 h 5790288"/>
              <a:gd name="connsiteX252" fmla="*/ 3540149 w 11044243"/>
              <a:gd name="connsiteY252" fmla="*/ 5346656 h 5790288"/>
              <a:gd name="connsiteX253" fmla="*/ 3505313 w 11044243"/>
              <a:gd name="connsiteY253" fmla="*/ 5311821 h 5790288"/>
              <a:gd name="connsiteX254" fmla="*/ 3540149 w 11044243"/>
              <a:gd name="connsiteY254" fmla="*/ 5276986 h 5790288"/>
              <a:gd name="connsiteX255" fmla="*/ 2232248 w 11044243"/>
              <a:gd name="connsiteY255" fmla="*/ 5276986 h 5790288"/>
              <a:gd name="connsiteX256" fmla="*/ 2267083 w 11044243"/>
              <a:gd name="connsiteY256" fmla="*/ 5311821 h 5790288"/>
              <a:gd name="connsiteX257" fmla="*/ 2232248 w 11044243"/>
              <a:gd name="connsiteY257" fmla="*/ 5346656 h 5790288"/>
              <a:gd name="connsiteX258" fmla="*/ 2197411 w 11044243"/>
              <a:gd name="connsiteY258" fmla="*/ 5311821 h 5790288"/>
              <a:gd name="connsiteX259" fmla="*/ 2232248 w 11044243"/>
              <a:gd name="connsiteY259" fmla="*/ 5276986 h 5790288"/>
              <a:gd name="connsiteX260" fmla="*/ 10550146 w 11044243"/>
              <a:gd name="connsiteY260" fmla="*/ 4863097 h 5790288"/>
              <a:gd name="connsiteX261" fmla="*/ 10561206 w 11044243"/>
              <a:gd name="connsiteY261" fmla="*/ 4874157 h 5790288"/>
              <a:gd name="connsiteX262" fmla="*/ 10550146 w 11044243"/>
              <a:gd name="connsiteY262" fmla="*/ 4885217 h 5790288"/>
              <a:gd name="connsiteX263" fmla="*/ 10539086 w 11044243"/>
              <a:gd name="connsiteY263" fmla="*/ 4874157 h 5790288"/>
              <a:gd name="connsiteX264" fmla="*/ 10550146 w 11044243"/>
              <a:gd name="connsiteY264" fmla="*/ 4863097 h 5790288"/>
              <a:gd name="connsiteX265" fmla="*/ 10113829 w 11044243"/>
              <a:gd name="connsiteY265" fmla="*/ 4863097 h 5790288"/>
              <a:gd name="connsiteX266" fmla="*/ 10124889 w 11044243"/>
              <a:gd name="connsiteY266" fmla="*/ 4874157 h 5790288"/>
              <a:gd name="connsiteX267" fmla="*/ 10113829 w 11044243"/>
              <a:gd name="connsiteY267" fmla="*/ 4885217 h 5790288"/>
              <a:gd name="connsiteX268" fmla="*/ 10102769 w 11044243"/>
              <a:gd name="connsiteY268" fmla="*/ 4874157 h 5790288"/>
              <a:gd name="connsiteX269" fmla="*/ 10113829 w 11044243"/>
              <a:gd name="connsiteY269" fmla="*/ 4863097 h 5790288"/>
              <a:gd name="connsiteX270" fmla="*/ 9678577 w 11044243"/>
              <a:gd name="connsiteY270" fmla="*/ 4863097 h 5790288"/>
              <a:gd name="connsiteX271" fmla="*/ 9689637 w 11044243"/>
              <a:gd name="connsiteY271" fmla="*/ 4874157 h 5790288"/>
              <a:gd name="connsiteX272" fmla="*/ 9678577 w 11044243"/>
              <a:gd name="connsiteY272" fmla="*/ 4885217 h 5790288"/>
              <a:gd name="connsiteX273" fmla="*/ 9667517 w 11044243"/>
              <a:gd name="connsiteY273" fmla="*/ 4874157 h 5790288"/>
              <a:gd name="connsiteX274" fmla="*/ 9678577 w 11044243"/>
              <a:gd name="connsiteY274" fmla="*/ 4863097 h 5790288"/>
              <a:gd name="connsiteX275" fmla="*/ 7941241 w 11044243"/>
              <a:gd name="connsiteY275" fmla="*/ 4858358 h 5790288"/>
              <a:gd name="connsiteX276" fmla="*/ 7952301 w 11044243"/>
              <a:gd name="connsiteY276" fmla="*/ 4869418 h 5790288"/>
              <a:gd name="connsiteX277" fmla="*/ 7941241 w 11044243"/>
              <a:gd name="connsiteY277" fmla="*/ 4880478 h 5790288"/>
              <a:gd name="connsiteX278" fmla="*/ 7930181 w 11044243"/>
              <a:gd name="connsiteY278" fmla="*/ 4869418 h 5790288"/>
              <a:gd name="connsiteX279" fmla="*/ 7941241 w 11044243"/>
              <a:gd name="connsiteY279" fmla="*/ 4858358 h 5790288"/>
              <a:gd name="connsiteX280" fmla="*/ 7505988 w 11044243"/>
              <a:gd name="connsiteY280" fmla="*/ 4858358 h 5790288"/>
              <a:gd name="connsiteX281" fmla="*/ 7517048 w 11044243"/>
              <a:gd name="connsiteY281" fmla="*/ 4869418 h 5790288"/>
              <a:gd name="connsiteX282" fmla="*/ 7505988 w 11044243"/>
              <a:gd name="connsiteY282" fmla="*/ 4880478 h 5790288"/>
              <a:gd name="connsiteX283" fmla="*/ 7494928 w 11044243"/>
              <a:gd name="connsiteY283" fmla="*/ 4869418 h 5790288"/>
              <a:gd name="connsiteX284" fmla="*/ 7505988 w 11044243"/>
              <a:gd name="connsiteY284" fmla="*/ 4858358 h 5790288"/>
              <a:gd name="connsiteX285" fmla="*/ 6634419 w 11044243"/>
              <a:gd name="connsiteY285" fmla="*/ 4858358 h 5790288"/>
              <a:gd name="connsiteX286" fmla="*/ 6645479 w 11044243"/>
              <a:gd name="connsiteY286" fmla="*/ 4869418 h 5790288"/>
              <a:gd name="connsiteX287" fmla="*/ 6634419 w 11044243"/>
              <a:gd name="connsiteY287" fmla="*/ 4880478 h 5790288"/>
              <a:gd name="connsiteX288" fmla="*/ 6623359 w 11044243"/>
              <a:gd name="connsiteY288" fmla="*/ 4869418 h 5790288"/>
              <a:gd name="connsiteX289" fmla="*/ 6634419 w 11044243"/>
              <a:gd name="connsiteY289" fmla="*/ 4858358 h 5790288"/>
              <a:gd name="connsiteX290" fmla="*/ 6198102 w 11044243"/>
              <a:gd name="connsiteY290" fmla="*/ 4858358 h 5790288"/>
              <a:gd name="connsiteX291" fmla="*/ 6209162 w 11044243"/>
              <a:gd name="connsiteY291" fmla="*/ 4869418 h 5790288"/>
              <a:gd name="connsiteX292" fmla="*/ 6198102 w 11044243"/>
              <a:gd name="connsiteY292" fmla="*/ 4880478 h 5790288"/>
              <a:gd name="connsiteX293" fmla="*/ 6187042 w 11044243"/>
              <a:gd name="connsiteY293" fmla="*/ 4869418 h 5790288"/>
              <a:gd name="connsiteX294" fmla="*/ 6198102 w 11044243"/>
              <a:gd name="connsiteY294" fmla="*/ 4858358 h 5790288"/>
              <a:gd name="connsiteX295" fmla="*/ 5762849 w 11044243"/>
              <a:gd name="connsiteY295" fmla="*/ 4858358 h 5790288"/>
              <a:gd name="connsiteX296" fmla="*/ 5773909 w 11044243"/>
              <a:gd name="connsiteY296" fmla="*/ 4869418 h 5790288"/>
              <a:gd name="connsiteX297" fmla="*/ 5762849 w 11044243"/>
              <a:gd name="connsiteY297" fmla="*/ 4880478 h 5790288"/>
              <a:gd name="connsiteX298" fmla="*/ 5751789 w 11044243"/>
              <a:gd name="connsiteY298" fmla="*/ 4869418 h 5790288"/>
              <a:gd name="connsiteX299" fmla="*/ 5762849 w 11044243"/>
              <a:gd name="connsiteY299" fmla="*/ 4858358 h 5790288"/>
              <a:gd name="connsiteX300" fmla="*/ 5281375 w 11044243"/>
              <a:gd name="connsiteY300" fmla="*/ 4858358 h 5790288"/>
              <a:gd name="connsiteX301" fmla="*/ 5292435 w 11044243"/>
              <a:gd name="connsiteY301" fmla="*/ 4869418 h 5790288"/>
              <a:gd name="connsiteX302" fmla="*/ 5281375 w 11044243"/>
              <a:gd name="connsiteY302" fmla="*/ 4880478 h 5790288"/>
              <a:gd name="connsiteX303" fmla="*/ 5270315 w 11044243"/>
              <a:gd name="connsiteY303" fmla="*/ 4869418 h 5790288"/>
              <a:gd name="connsiteX304" fmla="*/ 5281375 w 11044243"/>
              <a:gd name="connsiteY304" fmla="*/ 4858358 h 5790288"/>
              <a:gd name="connsiteX305" fmla="*/ 4846122 w 11044243"/>
              <a:gd name="connsiteY305" fmla="*/ 4858358 h 5790288"/>
              <a:gd name="connsiteX306" fmla="*/ 4857182 w 11044243"/>
              <a:gd name="connsiteY306" fmla="*/ 4869418 h 5790288"/>
              <a:gd name="connsiteX307" fmla="*/ 4846122 w 11044243"/>
              <a:gd name="connsiteY307" fmla="*/ 4880478 h 5790288"/>
              <a:gd name="connsiteX308" fmla="*/ 4835062 w 11044243"/>
              <a:gd name="connsiteY308" fmla="*/ 4869418 h 5790288"/>
              <a:gd name="connsiteX309" fmla="*/ 4846122 w 11044243"/>
              <a:gd name="connsiteY309" fmla="*/ 4858358 h 5790288"/>
              <a:gd name="connsiteX310" fmla="*/ 3974552 w 11044243"/>
              <a:gd name="connsiteY310" fmla="*/ 4858358 h 5790288"/>
              <a:gd name="connsiteX311" fmla="*/ 3985612 w 11044243"/>
              <a:gd name="connsiteY311" fmla="*/ 4869418 h 5790288"/>
              <a:gd name="connsiteX312" fmla="*/ 3974552 w 11044243"/>
              <a:gd name="connsiteY312" fmla="*/ 4880478 h 5790288"/>
              <a:gd name="connsiteX313" fmla="*/ 3963492 w 11044243"/>
              <a:gd name="connsiteY313" fmla="*/ 4869418 h 5790288"/>
              <a:gd name="connsiteX314" fmla="*/ 3974552 w 11044243"/>
              <a:gd name="connsiteY314" fmla="*/ 4858358 h 5790288"/>
              <a:gd name="connsiteX315" fmla="*/ 2237251 w 11044243"/>
              <a:gd name="connsiteY315" fmla="*/ 4853619 h 5790288"/>
              <a:gd name="connsiteX316" fmla="*/ 2248312 w 11044243"/>
              <a:gd name="connsiteY316" fmla="*/ 4864679 h 5790288"/>
              <a:gd name="connsiteX317" fmla="*/ 2237251 w 11044243"/>
              <a:gd name="connsiteY317" fmla="*/ 4875739 h 5790288"/>
              <a:gd name="connsiteX318" fmla="*/ 2226192 w 11044243"/>
              <a:gd name="connsiteY318" fmla="*/ 4864679 h 5790288"/>
              <a:gd name="connsiteX319" fmla="*/ 2237251 w 11044243"/>
              <a:gd name="connsiteY319" fmla="*/ 4853619 h 5790288"/>
              <a:gd name="connsiteX320" fmla="*/ 1802000 w 11044243"/>
              <a:gd name="connsiteY320" fmla="*/ 4853619 h 5790288"/>
              <a:gd name="connsiteX321" fmla="*/ 1813061 w 11044243"/>
              <a:gd name="connsiteY321" fmla="*/ 4864679 h 5790288"/>
              <a:gd name="connsiteX322" fmla="*/ 1802000 w 11044243"/>
              <a:gd name="connsiteY322" fmla="*/ 4875739 h 5790288"/>
              <a:gd name="connsiteX323" fmla="*/ 1790943 w 11044243"/>
              <a:gd name="connsiteY323" fmla="*/ 4864679 h 5790288"/>
              <a:gd name="connsiteX324" fmla="*/ 1802000 w 11044243"/>
              <a:gd name="connsiteY324" fmla="*/ 4853619 h 5790288"/>
              <a:gd name="connsiteX325" fmla="*/ 1365688 w 11044243"/>
              <a:gd name="connsiteY325" fmla="*/ 4853619 h 5790288"/>
              <a:gd name="connsiteX326" fmla="*/ 1376748 w 11044243"/>
              <a:gd name="connsiteY326" fmla="*/ 4864679 h 5790288"/>
              <a:gd name="connsiteX327" fmla="*/ 1365688 w 11044243"/>
              <a:gd name="connsiteY327" fmla="*/ 4875739 h 5790288"/>
              <a:gd name="connsiteX328" fmla="*/ 1354629 w 11044243"/>
              <a:gd name="connsiteY328" fmla="*/ 4864679 h 5790288"/>
              <a:gd name="connsiteX329" fmla="*/ 1365688 w 11044243"/>
              <a:gd name="connsiteY329" fmla="*/ 4853619 h 5790288"/>
              <a:gd name="connsiteX330" fmla="*/ 494119 w 11044243"/>
              <a:gd name="connsiteY330" fmla="*/ 4853619 h 5790288"/>
              <a:gd name="connsiteX331" fmla="*/ 505179 w 11044243"/>
              <a:gd name="connsiteY331" fmla="*/ 4864679 h 5790288"/>
              <a:gd name="connsiteX332" fmla="*/ 494119 w 11044243"/>
              <a:gd name="connsiteY332" fmla="*/ 4875739 h 5790288"/>
              <a:gd name="connsiteX333" fmla="*/ 483059 w 11044243"/>
              <a:gd name="connsiteY333" fmla="*/ 4864679 h 5790288"/>
              <a:gd name="connsiteX334" fmla="*/ 494119 w 11044243"/>
              <a:gd name="connsiteY334" fmla="*/ 4853619 h 5790288"/>
              <a:gd name="connsiteX335" fmla="*/ 58868 w 11044243"/>
              <a:gd name="connsiteY335" fmla="*/ 4853619 h 5790288"/>
              <a:gd name="connsiteX336" fmla="*/ 69928 w 11044243"/>
              <a:gd name="connsiteY336" fmla="*/ 4864679 h 5790288"/>
              <a:gd name="connsiteX337" fmla="*/ 58868 w 11044243"/>
              <a:gd name="connsiteY337" fmla="*/ 4875739 h 5790288"/>
              <a:gd name="connsiteX338" fmla="*/ 47808 w 11044243"/>
              <a:gd name="connsiteY338" fmla="*/ 4864679 h 5790288"/>
              <a:gd name="connsiteX339" fmla="*/ 58868 w 11044243"/>
              <a:gd name="connsiteY339" fmla="*/ 4853619 h 5790288"/>
              <a:gd name="connsiteX340" fmla="*/ 9242260 w 11044243"/>
              <a:gd name="connsiteY340" fmla="*/ 4849878 h 5790288"/>
              <a:gd name="connsiteX341" fmla="*/ 9266539 w 11044243"/>
              <a:gd name="connsiteY341" fmla="*/ 4874157 h 5790288"/>
              <a:gd name="connsiteX342" fmla="*/ 9242260 w 11044243"/>
              <a:gd name="connsiteY342" fmla="*/ 4898436 h 5790288"/>
              <a:gd name="connsiteX343" fmla="*/ 9217981 w 11044243"/>
              <a:gd name="connsiteY343" fmla="*/ 4874157 h 5790288"/>
              <a:gd name="connsiteX344" fmla="*/ 9242260 w 11044243"/>
              <a:gd name="connsiteY344" fmla="*/ 4849878 h 5790288"/>
              <a:gd name="connsiteX345" fmla="*/ 4409805 w 11044243"/>
              <a:gd name="connsiteY345" fmla="*/ 4845139 h 5790288"/>
              <a:gd name="connsiteX346" fmla="*/ 4434084 w 11044243"/>
              <a:gd name="connsiteY346" fmla="*/ 4869418 h 5790288"/>
              <a:gd name="connsiteX347" fmla="*/ 4409805 w 11044243"/>
              <a:gd name="connsiteY347" fmla="*/ 4893697 h 5790288"/>
              <a:gd name="connsiteX348" fmla="*/ 4385526 w 11044243"/>
              <a:gd name="connsiteY348" fmla="*/ 4869418 h 5790288"/>
              <a:gd name="connsiteX349" fmla="*/ 4409805 w 11044243"/>
              <a:gd name="connsiteY349" fmla="*/ 4845139 h 5790288"/>
              <a:gd name="connsiteX350" fmla="*/ 3538287 w 11044243"/>
              <a:gd name="connsiteY350" fmla="*/ 4845139 h 5790288"/>
              <a:gd name="connsiteX351" fmla="*/ 3562566 w 11044243"/>
              <a:gd name="connsiteY351" fmla="*/ 4869418 h 5790288"/>
              <a:gd name="connsiteX352" fmla="*/ 3538287 w 11044243"/>
              <a:gd name="connsiteY352" fmla="*/ 4893697 h 5790288"/>
              <a:gd name="connsiteX353" fmla="*/ 3514007 w 11044243"/>
              <a:gd name="connsiteY353" fmla="*/ 4869418 h 5790288"/>
              <a:gd name="connsiteX354" fmla="*/ 3538287 w 11044243"/>
              <a:gd name="connsiteY354" fmla="*/ 4845139 h 5790288"/>
              <a:gd name="connsiteX355" fmla="*/ 3103028 w 11044243"/>
              <a:gd name="connsiteY355" fmla="*/ 4845139 h 5790288"/>
              <a:gd name="connsiteX356" fmla="*/ 3127308 w 11044243"/>
              <a:gd name="connsiteY356" fmla="*/ 4869418 h 5790288"/>
              <a:gd name="connsiteX357" fmla="*/ 3103028 w 11044243"/>
              <a:gd name="connsiteY357" fmla="*/ 4893697 h 5790288"/>
              <a:gd name="connsiteX358" fmla="*/ 3078749 w 11044243"/>
              <a:gd name="connsiteY358" fmla="*/ 4869418 h 5790288"/>
              <a:gd name="connsiteX359" fmla="*/ 3103028 w 11044243"/>
              <a:gd name="connsiteY359" fmla="*/ 4845139 h 5790288"/>
              <a:gd name="connsiteX360" fmla="*/ 10985399 w 11044243"/>
              <a:gd name="connsiteY360" fmla="*/ 4839322 h 5790288"/>
              <a:gd name="connsiteX361" fmla="*/ 11020234 w 11044243"/>
              <a:gd name="connsiteY361" fmla="*/ 4874157 h 5790288"/>
              <a:gd name="connsiteX362" fmla="*/ 10985399 w 11044243"/>
              <a:gd name="connsiteY362" fmla="*/ 4908992 h 5790288"/>
              <a:gd name="connsiteX363" fmla="*/ 10950564 w 11044243"/>
              <a:gd name="connsiteY363" fmla="*/ 4874157 h 5790288"/>
              <a:gd name="connsiteX364" fmla="*/ 10985399 w 11044243"/>
              <a:gd name="connsiteY364" fmla="*/ 4839322 h 5790288"/>
              <a:gd name="connsiteX365" fmla="*/ 8807007 w 11044243"/>
              <a:gd name="connsiteY365" fmla="*/ 4839322 h 5790288"/>
              <a:gd name="connsiteX366" fmla="*/ 8841842 w 11044243"/>
              <a:gd name="connsiteY366" fmla="*/ 4874157 h 5790288"/>
              <a:gd name="connsiteX367" fmla="*/ 8807007 w 11044243"/>
              <a:gd name="connsiteY367" fmla="*/ 4908992 h 5790288"/>
              <a:gd name="connsiteX368" fmla="*/ 8772172 w 11044243"/>
              <a:gd name="connsiteY368" fmla="*/ 4874157 h 5790288"/>
              <a:gd name="connsiteX369" fmla="*/ 8807007 w 11044243"/>
              <a:gd name="connsiteY369" fmla="*/ 4839322 h 5790288"/>
              <a:gd name="connsiteX370" fmla="*/ 8377558 w 11044243"/>
              <a:gd name="connsiteY370" fmla="*/ 4834583 h 5790288"/>
              <a:gd name="connsiteX371" fmla="*/ 8412393 w 11044243"/>
              <a:gd name="connsiteY371" fmla="*/ 4869418 h 5790288"/>
              <a:gd name="connsiteX372" fmla="*/ 8377558 w 11044243"/>
              <a:gd name="connsiteY372" fmla="*/ 4904253 h 5790288"/>
              <a:gd name="connsiteX373" fmla="*/ 8342723 w 11044243"/>
              <a:gd name="connsiteY373" fmla="*/ 4869418 h 5790288"/>
              <a:gd name="connsiteX374" fmla="*/ 8377558 w 11044243"/>
              <a:gd name="connsiteY374" fmla="*/ 4834583 h 5790288"/>
              <a:gd name="connsiteX375" fmla="*/ 7069672 w 11044243"/>
              <a:gd name="connsiteY375" fmla="*/ 4834583 h 5790288"/>
              <a:gd name="connsiteX376" fmla="*/ 7104507 w 11044243"/>
              <a:gd name="connsiteY376" fmla="*/ 4869418 h 5790288"/>
              <a:gd name="connsiteX377" fmla="*/ 7069672 w 11044243"/>
              <a:gd name="connsiteY377" fmla="*/ 4904253 h 5790288"/>
              <a:gd name="connsiteX378" fmla="*/ 7034837 w 11044243"/>
              <a:gd name="connsiteY378" fmla="*/ 4869418 h 5790288"/>
              <a:gd name="connsiteX379" fmla="*/ 7069672 w 11044243"/>
              <a:gd name="connsiteY379" fmla="*/ 4834583 h 5790288"/>
              <a:gd name="connsiteX380" fmla="*/ 2666706 w 11044243"/>
              <a:gd name="connsiteY380" fmla="*/ 4834583 h 5790288"/>
              <a:gd name="connsiteX381" fmla="*/ 2701541 w 11044243"/>
              <a:gd name="connsiteY381" fmla="*/ 4869418 h 5790288"/>
              <a:gd name="connsiteX382" fmla="*/ 2666706 w 11044243"/>
              <a:gd name="connsiteY382" fmla="*/ 4904253 h 5790288"/>
              <a:gd name="connsiteX383" fmla="*/ 2631871 w 11044243"/>
              <a:gd name="connsiteY383" fmla="*/ 4869418 h 5790288"/>
              <a:gd name="connsiteX384" fmla="*/ 2666706 w 11044243"/>
              <a:gd name="connsiteY384" fmla="*/ 4834583 h 5790288"/>
              <a:gd name="connsiteX385" fmla="*/ 930436 w 11044243"/>
              <a:gd name="connsiteY385" fmla="*/ 4829844 h 5790288"/>
              <a:gd name="connsiteX386" fmla="*/ 965270 w 11044243"/>
              <a:gd name="connsiteY386" fmla="*/ 4864679 h 5790288"/>
              <a:gd name="connsiteX387" fmla="*/ 930436 w 11044243"/>
              <a:gd name="connsiteY387" fmla="*/ 4899514 h 5790288"/>
              <a:gd name="connsiteX388" fmla="*/ 895600 w 11044243"/>
              <a:gd name="connsiteY388" fmla="*/ 4864679 h 5790288"/>
              <a:gd name="connsiteX389" fmla="*/ 930436 w 11044243"/>
              <a:gd name="connsiteY389" fmla="*/ 4829844 h 5790288"/>
              <a:gd name="connsiteX390" fmla="*/ 10548284 w 11044243"/>
              <a:gd name="connsiteY390" fmla="*/ 4420693 h 5790288"/>
              <a:gd name="connsiteX391" fmla="*/ 10559344 w 11044243"/>
              <a:gd name="connsiteY391" fmla="*/ 4431753 h 5790288"/>
              <a:gd name="connsiteX392" fmla="*/ 10548284 w 11044243"/>
              <a:gd name="connsiteY392" fmla="*/ 4442813 h 5790288"/>
              <a:gd name="connsiteX393" fmla="*/ 10537224 w 11044243"/>
              <a:gd name="connsiteY393" fmla="*/ 4431753 h 5790288"/>
              <a:gd name="connsiteX394" fmla="*/ 10548284 w 11044243"/>
              <a:gd name="connsiteY394" fmla="*/ 4420693 h 5790288"/>
              <a:gd name="connsiteX395" fmla="*/ 10113031 w 11044243"/>
              <a:gd name="connsiteY395" fmla="*/ 4420693 h 5790288"/>
              <a:gd name="connsiteX396" fmla="*/ 10124091 w 11044243"/>
              <a:gd name="connsiteY396" fmla="*/ 4431753 h 5790288"/>
              <a:gd name="connsiteX397" fmla="*/ 10113031 w 11044243"/>
              <a:gd name="connsiteY397" fmla="*/ 4442813 h 5790288"/>
              <a:gd name="connsiteX398" fmla="*/ 10101971 w 11044243"/>
              <a:gd name="connsiteY398" fmla="*/ 4431753 h 5790288"/>
              <a:gd name="connsiteX399" fmla="*/ 10113031 w 11044243"/>
              <a:gd name="connsiteY399" fmla="*/ 4420693 h 5790288"/>
              <a:gd name="connsiteX400" fmla="*/ 7940443 w 11044243"/>
              <a:gd name="connsiteY400" fmla="*/ 4415954 h 5790288"/>
              <a:gd name="connsiteX401" fmla="*/ 7951503 w 11044243"/>
              <a:gd name="connsiteY401" fmla="*/ 4427014 h 5790288"/>
              <a:gd name="connsiteX402" fmla="*/ 7940443 w 11044243"/>
              <a:gd name="connsiteY402" fmla="*/ 4438074 h 5790288"/>
              <a:gd name="connsiteX403" fmla="*/ 7929383 w 11044243"/>
              <a:gd name="connsiteY403" fmla="*/ 4427014 h 5790288"/>
              <a:gd name="connsiteX404" fmla="*/ 7940443 w 11044243"/>
              <a:gd name="connsiteY404" fmla="*/ 4415954 h 5790288"/>
              <a:gd name="connsiteX405" fmla="*/ 7504126 w 11044243"/>
              <a:gd name="connsiteY405" fmla="*/ 4415954 h 5790288"/>
              <a:gd name="connsiteX406" fmla="*/ 7515186 w 11044243"/>
              <a:gd name="connsiteY406" fmla="*/ 4427014 h 5790288"/>
              <a:gd name="connsiteX407" fmla="*/ 7504126 w 11044243"/>
              <a:gd name="connsiteY407" fmla="*/ 4438074 h 5790288"/>
              <a:gd name="connsiteX408" fmla="*/ 7493066 w 11044243"/>
              <a:gd name="connsiteY408" fmla="*/ 4427014 h 5790288"/>
              <a:gd name="connsiteX409" fmla="*/ 7504126 w 11044243"/>
              <a:gd name="connsiteY409" fmla="*/ 4415954 h 5790288"/>
              <a:gd name="connsiteX410" fmla="*/ 7068873 w 11044243"/>
              <a:gd name="connsiteY410" fmla="*/ 4415954 h 5790288"/>
              <a:gd name="connsiteX411" fmla="*/ 7079933 w 11044243"/>
              <a:gd name="connsiteY411" fmla="*/ 4427014 h 5790288"/>
              <a:gd name="connsiteX412" fmla="*/ 7068873 w 11044243"/>
              <a:gd name="connsiteY412" fmla="*/ 4438074 h 5790288"/>
              <a:gd name="connsiteX413" fmla="*/ 7057813 w 11044243"/>
              <a:gd name="connsiteY413" fmla="*/ 4427014 h 5790288"/>
              <a:gd name="connsiteX414" fmla="*/ 7068873 w 11044243"/>
              <a:gd name="connsiteY414" fmla="*/ 4415954 h 5790288"/>
              <a:gd name="connsiteX415" fmla="*/ 6632556 w 11044243"/>
              <a:gd name="connsiteY415" fmla="*/ 4415954 h 5790288"/>
              <a:gd name="connsiteX416" fmla="*/ 6643616 w 11044243"/>
              <a:gd name="connsiteY416" fmla="*/ 4427014 h 5790288"/>
              <a:gd name="connsiteX417" fmla="*/ 6632556 w 11044243"/>
              <a:gd name="connsiteY417" fmla="*/ 4438074 h 5790288"/>
              <a:gd name="connsiteX418" fmla="*/ 6621496 w 11044243"/>
              <a:gd name="connsiteY418" fmla="*/ 4427014 h 5790288"/>
              <a:gd name="connsiteX419" fmla="*/ 6632556 w 11044243"/>
              <a:gd name="connsiteY419" fmla="*/ 4415954 h 5790288"/>
              <a:gd name="connsiteX420" fmla="*/ 5760987 w 11044243"/>
              <a:gd name="connsiteY420" fmla="*/ 4415954 h 5790288"/>
              <a:gd name="connsiteX421" fmla="*/ 5772047 w 11044243"/>
              <a:gd name="connsiteY421" fmla="*/ 4427014 h 5790288"/>
              <a:gd name="connsiteX422" fmla="*/ 5760987 w 11044243"/>
              <a:gd name="connsiteY422" fmla="*/ 4438074 h 5790288"/>
              <a:gd name="connsiteX423" fmla="*/ 5749927 w 11044243"/>
              <a:gd name="connsiteY423" fmla="*/ 4427014 h 5790288"/>
              <a:gd name="connsiteX424" fmla="*/ 5760987 w 11044243"/>
              <a:gd name="connsiteY424" fmla="*/ 4415954 h 5790288"/>
              <a:gd name="connsiteX425" fmla="*/ 5283237 w 11044243"/>
              <a:gd name="connsiteY425" fmla="*/ 4414726 h 5790288"/>
              <a:gd name="connsiteX426" fmla="*/ 5294297 w 11044243"/>
              <a:gd name="connsiteY426" fmla="*/ 4425786 h 5790288"/>
              <a:gd name="connsiteX427" fmla="*/ 5283237 w 11044243"/>
              <a:gd name="connsiteY427" fmla="*/ 4436846 h 5790288"/>
              <a:gd name="connsiteX428" fmla="*/ 5272177 w 11044243"/>
              <a:gd name="connsiteY428" fmla="*/ 4425786 h 5790288"/>
              <a:gd name="connsiteX429" fmla="*/ 5283237 w 11044243"/>
              <a:gd name="connsiteY429" fmla="*/ 4414726 h 5790288"/>
              <a:gd name="connsiteX430" fmla="*/ 4411667 w 11044243"/>
              <a:gd name="connsiteY430" fmla="*/ 4414726 h 5790288"/>
              <a:gd name="connsiteX431" fmla="*/ 4422727 w 11044243"/>
              <a:gd name="connsiteY431" fmla="*/ 4425786 h 5790288"/>
              <a:gd name="connsiteX432" fmla="*/ 4411667 w 11044243"/>
              <a:gd name="connsiteY432" fmla="*/ 4436846 h 5790288"/>
              <a:gd name="connsiteX433" fmla="*/ 4400607 w 11044243"/>
              <a:gd name="connsiteY433" fmla="*/ 4425786 h 5790288"/>
              <a:gd name="connsiteX434" fmla="*/ 4411667 w 11044243"/>
              <a:gd name="connsiteY434" fmla="*/ 4414726 h 5790288"/>
              <a:gd name="connsiteX435" fmla="*/ 3975351 w 11044243"/>
              <a:gd name="connsiteY435" fmla="*/ 4414726 h 5790288"/>
              <a:gd name="connsiteX436" fmla="*/ 3986411 w 11044243"/>
              <a:gd name="connsiteY436" fmla="*/ 4425786 h 5790288"/>
              <a:gd name="connsiteX437" fmla="*/ 3975351 w 11044243"/>
              <a:gd name="connsiteY437" fmla="*/ 4436846 h 5790288"/>
              <a:gd name="connsiteX438" fmla="*/ 3964291 w 11044243"/>
              <a:gd name="connsiteY438" fmla="*/ 4425786 h 5790288"/>
              <a:gd name="connsiteX439" fmla="*/ 3975351 w 11044243"/>
              <a:gd name="connsiteY439" fmla="*/ 4414726 h 5790288"/>
              <a:gd name="connsiteX440" fmla="*/ 3540149 w 11044243"/>
              <a:gd name="connsiteY440" fmla="*/ 4414726 h 5790288"/>
              <a:gd name="connsiteX441" fmla="*/ 3551209 w 11044243"/>
              <a:gd name="connsiteY441" fmla="*/ 4425786 h 5790288"/>
              <a:gd name="connsiteX442" fmla="*/ 3540149 w 11044243"/>
              <a:gd name="connsiteY442" fmla="*/ 4436846 h 5790288"/>
              <a:gd name="connsiteX443" fmla="*/ 3529089 w 11044243"/>
              <a:gd name="connsiteY443" fmla="*/ 4425786 h 5790288"/>
              <a:gd name="connsiteX444" fmla="*/ 3540149 w 11044243"/>
              <a:gd name="connsiteY444" fmla="*/ 4414726 h 5790288"/>
              <a:gd name="connsiteX445" fmla="*/ 3103826 w 11044243"/>
              <a:gd name="connsiteY445" fmla="*/ 4414726 h 5790288"/>
              <a:gd name="connsiteX446" fmla="*/ 3114887 w 11044243"/>
              <a:gd name="connsiteY446" fmla="*/ 4425786 h 5790288"/>
              <a:gd name="connsiteX447" fmla="*/ 3103826 w 11044243"/>
              <a:gd name="connsiteY447" fmla="*/ 4436846 h 5790288"/>
              <a:gd name="connsiteX448" fmla="*/ 3092767 w 11044243"/>
              <a:gd name="connsiteY448" fmla="*/ 4425786 h 5790288"/>
              <a:gd name="connsiteX449" fmla="*/ 3103826 w 11044243"/>
              <a:gd name="connsiteY449" fmla="*/ 4414726 h 5790288"/>
              <a:gd name="connsiteX450" fmla="*/ 931234 w 11044243"/>
              <a:gd name="connsiteY450" fmla="*/ 4409987 h 5790288"/>
              <a:gd name="connsiteX451" fmla="*/ 942294 w 11044243"/>
              <a:gd name="connsiteY451" fmla="*/ 4421047 h 5790288"/>
              <a:gd name="connsiteX452" fmla="*/ 931234 w 11044243"/>
              <a:gd name="connsiteY452" fmla="*/ 4432107 h 5790288"/>
              <a:gd name="connsiteX453" fmla="*/ 920174 w 11044243"/>
              <a:gd name="connsiteY453" fmla="*/ 4421047 h 5790288"/>
              <a:gd name="connsiteX454" fmla="*/ 931234 w 11044243"/>
              <a:gd name="connsiteY454" fmla="*/ 4409987 h 5790288"/>
              <a:gd name="connsiteX455" fmla="*/ 495982 w 11044243"/>
              <a:gd name="connsiteY455" fmla="*/ 4409987 h 5790288"/>
              <a:gd name="connsiteX456" fmla="*/ 507042 w 11044243"/>
              <a:gd name="connsiteY456" fmla="*/ 4421047 h 5790288"/>
              <a:gd name="connsiteX457" fmla="*/ 495982 w 11044243"/>
              <a:gd name="connsiteY457" fmla="*/ 4432107 h 5790288"/>
              <a:gd name="connsiteX458" fmla="*/ 484922 w 11044243"/>
              <a:gd name="connsiteY458" fmla="*/ 4421047 h 5790288"/>
              <a:gd name="connsiteX459" fmla="*/ 495982 w 11044243"/>
              <a:gd name="connsiteY459" fmla="*/ 4409987 h 5790288"/>
              <a:gd name="connsiteX460" fmla="*/ 10984601 w 11044243"/>
              <a:gd name="connsiteY460" fmla="*/ 4407474 h 5790288"/>
              <a:gd name="connsiteX461" fmla="*/ 11008880 w 11044243"/>
              <a:gd name="connsiteY461" fmla="*/ 4431753 h 5790288"/>
              <a:gd name="connsiteX462" fmla="*/ 10984601 w 11044243"/>
              <a:gd name="connsiteY462" fmla="*/ 4456032 h 5790288"/>
              <a:gd name="connsiteX463" fmla="*/ 10960322 w 11044243"/>
              <a:gd name="connsiteY463" fmla="*/ 4431753 h 5790288"/>
              <a:gd name="connsiteX464" fmla="*/ 10984601 w 11044243"/>
              <a:gd name="connsiteY464" fmla="*/ 4407474 h 5790288"/>
              <a:gd name="connsiteX465" fmla="*/ 9676715 w 11044243"/>
              <a:gd name="connsiteY465" fmla="*/ 4407474 h 5790288"/>
              <a:gd name="connsiteX466" fmla="*/ 9700994 w 11044243"/>
              <a:gd name="connsiteY466" fmla="*/ 4431753 h 5790288"/>
              <a:gd name="connsiteX467" fmla="*/ 9676715 w 11044243"/>
              <a:gd name="connsiteY467" fmla="*/ 4456032 h 5790288"/>
              <a:gd name="connsiteX468" fmla="*/ 9652436 w 11044243"/>
              <a:gd name="connsiteY468" fmla="*/ 4431753 h 5790288"/>
              <a:gd name="connsiteX469" fmla="*/ 9676715 w 11044243"/>
              <a:gd name="connsiteY469" fmla="*/ 4407474 h 5790288"/>
              <a:gd name="connsiteX470" fmla="*/ 9241462 w 11044243"/>
              <a:gd name="connsiteY470" fmla="*/ 4407474 h 5790288"/>
              <a:gd name="connsiteX471" fmla="*/ 9265741 w 11044243"/>
              <a:gd name="connsiteY471" fmla="*/ 4431753 h 5790288"/>
              <a:gd name="connsiteX472" fmla="*/ 9241462 w 11044243"/>
              <a:gd name="connsiteY472" fmla="*/ 4456032 h 5790288"/>
              <a:gd name="connsiteX473" fmla="*/ 9217183 w 11044243"/>
              <a:gd name="connsiteY473" fmla="*/ 4431753 h 5790288"/>
              <a:gd name="connsiteX474" fmla="*/ 9241462 w 11044243"/>
              <a:gd name="connsiteY474" fmla="*/ 4407474 h 5790288"/>
              <a:gd name="connsiteX475" fmla="*/ 8805145 w 11044243"/>
              <a:gd name="connsiteY475" fmla="*/ 4407474 h 5790288"/>
              <a:gd name="connsiteX476" fmla="*/ 8829424 w 11044243"/>
              <a:gd name="connsiteY476" fmla="*/ 4431753 h 5790288"/>
              <a:gd name="connsiteX477" fmla="*/ 8805145 w 11044243"/>
              <a:gd name="connsiteY477" fmla="*/ 4456032 h 5790288"/>
              <a:gd name="connsiteX478" fmla="*/ 8780866 w 11044243"/>
              <a:gd name="connsiteY478" fmla="*/ 4431753 h 5790288"/>
              <a:gd name="connsiteX479" fmla="*/ 8805145 w 11044243"/>
              <a:gd name="connsiteY479" fmla="*/ 4407474 h 5790288"/>
              <a:gd name="connsiteX480" fmla="*/ 8375696 w 11044243"/>
              <a:gd name="connsiteY480" fmla="*/ 4402735 h 5790288"/>
              <a:gd name="connsiteX481" fmla="*/ 8399975 w 11044243"/>
              <a:gd name="connsiteY481" fmla="*/ 4427014 h 5790288"/>
              <a:gd name="connsiteX482" fmla="*/ 8375696 w 11044243"/>
              <a:gd name="connsiteY482" fmla="*/ 4451293 h 5790288"/>
              <a:gd name="connsiteX483" fmla="*/ 8351417 w 11044243"/>
              <a:gd name="connsiteY483" fmla="*/ 4427014 h 5790288"/>
              <a:gd name="connsiteX484" fmla="*/ 8375696 w 11044243"/>
              <a:gd name="connsiteY484" fmla="*/ 4402735 h 5790288"/>
              <a:gd name="connsiteX485" fmla="*/ 2668568 w 11044243"/>
              <a:gd name="connsiteY485" fmla="*/ 4401507 h 5790288"/>
              <a:gd name="connsiteX486" fmla="*/ 2692847 w 11044243"/>
              <a:gd name="connsiteY486" fmla="*/ 4425786 h 5790288"/>
              <a:gd name="connsiteX487" fmla="*/ 2668568 w 11044243"/>
              <a:gd name="connsiteY487" fmla="*/ 4450065 h 5790288"/>
              <a:gd name="connsiteX488" fmla="*/ 2644289 w 11044243"/>
              <a:gd name="connsiteY488" fmla="*/ 4425786 h 5790288"/>
              <a:gd name="connsiteX489" fmla="*/ 2668568 w 11044243"/>
              <a:gd name="connsiteY489" fmla="*/ 4401507 h 5790288"/>
              <a:gd name="connsiteX490" fmla="*/ 2239116 w 11044243"/>
              <a:gd name="connsiteY490" fmla="*/ 4396768 h 5790288"/>
              <a:gd name="connsiteX491" fmla="*/ 2263395 w 11044243"/>
              <a:gd name="connsiteY491" fmla="*/ 4421047 h 5790288"/>
              <a:gd name="connsiteX492" fmla="*/ 2239116 w 11044243"/>
              <a:gd name="connsiteY492" fmla="*/ 4445326 h 5790288"/>
              <a:gd name="connsiteX493" fmla="*/ 2214835 w 11044243"/>
              <a:gd name="connsiteY493" fmla="*/ 4421047 h 5790288"/>
              <a:gd name="connsiteX494" fmla="*/ 2239116 w 11044243"/>
              <a:gd name="connsiteY494" fmla="*/ 4396768 h 5790288"/>
              <a:gd name="connsiteX495" fmla="*/ 1802799 w 11044243"/>
              <a:gd name="connsiteY495" fmla="*/ 4396768 h 5790288"/>
              <a:gd name="connsiteX496" fmla="*/ 1827079 w 11044243"/>
              <a:gd name="connsiteY496" fmla="*/ 4421047 h 5790288"/>
              <a:gd name="connsiteX497" fmla="*/ 1802799 w 11044243"/>
              <a:gd name="connsiteY497" fmla="*/ 4445326 h 5790288"/>
              <a:gd name="connsiteX498" fmla="*/ 1778518 w 11044243"/>
              <a:gd name="connsiteY498" fmla="*/ 4421047 h 5790288"/>
              <a:gd name="connsiteX499" fmla="*/ 1802799 w 11044243"/>
              <a:gd name="connsiteY499" fmla="*/ 4396768 h 5790288"/>
              <a:gd name="connsiteX500" fmla="*/ 1367552 w 11044243"/>
              <a:gd name="connsiteY500" fmla="*/ 4396768 h 5790288"/>
              <a:gd name="connsiteX501" fmla="*/ 1391831 w 11044243"/>
              <a:gd name="connsiteY501" fmla="*/ 4421047 h 5790288"/>
              <a:gd name="connsiteX502" fmla="*/ 1367552 w 11044243"/>
              <a:gd name="connsiteY502" fmla="*/ 4445326 h 5790288"/>
              <a:gd name="connsiteX503" fmla="*/ 1343271 w 11044243"/>
              <a:gd name="connsiteY503" fmla="*/ 4421047 h 5790288"/>
              <a:gd name="connsiteX504" fmla="*/ 1367552 w 11044243"/>
              <a:gd name="connsiteY504" fmla="*/ 4396768 h 5790288"/>
              <a:gd name="connsiteX505" fmla="*/ 59667 w 11044243"/>
              <a:gd name="connsiteY505" fmla="*/ 4396768 h 5790288"/>
              <a:gd name="connsiteX506" fmla="*/ 83946 w 11044243"/>
              <a:gd name="connsiteY506" fmla="*/ 4421047 h 5790288"/>
              <a:gd name="connsiteX507" fmla="*/ 59667 w 11044243"/>
              <a:gd name="connsiteY507" fmla="*/ 4445326 h 5790288"/>
              <a:gd name="connsiteX508" fmla="*/ 35388 w 11044243"/>
              <a:gd name="connsiteY508" fmla="*/ 4421047 h 5790288"/>
              <a:gd name="connsiteX509" fmla="*/ 59667 w 11044243"/>
              <a:gd name="connsiteY509" fmla="*/ 4396768 h 5790288"/>
              <a:gd name="connsiteX510" fmla="*/ 6197304 w 11044243"/>
              <a:gd name="connsiteY510" fmla="*/ 4392179 h 5790288"/>
              <a:gd name="connsiteX511" fmla="*/ 6232139 w 11044243"/>
              <a:gd name="connsiteY511" fmla="*/ 4427014 h 5790288"/>
              <a:gd name="connsiteX512" fmla="*/ 6197304 w 11044243"/>
              <a:gd name="connsiteY512" fmla="*/ 4461849 h 5790288"/>
              <a:gd name="connsiteX513" fmla="*/ 6162469 w 11044243"/>
              <a:gd name="connsiteY513" fmla="*/ 4427014 h 5790288"/>
              <a:gd name="connsiteX514" fmla="*/ 6197304 w 11044243"/>
              <a:gd name="connsiteY514" fmla="*/ 4392179 h 5790288"/>
              <a:gd name="connsiteX515" fmla="*/ 4846920 w 11044243"/>
              <a:gd name="connsiteY515" fmla="*/ 4390951 h 5790288"/>
              <a:gd name="connsiteX516" fmla="*/ 4881755 w 11044243"/>
              <a:gd name="connsiteY516" fmla="*/ 4425786 h 5790288"/>
              <a:gd name="connsiteX517" fmla="*/ 4846920 w 11044243"/>
              <a:gd name="connsiteY517" fmla="*/ 4460621 h 5790288"/>
              <a:gd name="connsiteX518" fmla="*/ 4812085 w 11044243"/>
              <a:gd name="connsiteY518" fmla="*/ 4425786 h 5790288"/>
              <a:gd name="connsiteX519" fmla="*/ 4846920 w 11044243"/>
              <a:gd name="connsiteY519" fmla="*/ 4390951 h 5790288"/>
              <a:gd name="connsiteX520" fmla="*/ 10985399 w 11044243"/>
              <a:gd name="connsiteY520" fmla="*/ 3977061 h 5790288"/>
              <a:gd name="connsiteX521" fmla="*/ 10996459 w 11044243"/>
              <a:gd name="connsiteY521" fmla="*/ 3988121 h 5790288"/>
              <a:gd name="connsiteX522" fmla="*/ 10985399 w 11044243"/>
              <a:gd name="connsiteY522" fmla="*/ 3999181 h 5790288"/>
              <a:gd name="connsiteX523" fmla="*/ 10974339 w 11044243"/>
              <a:gd name="connsiteY523" fmla="*/ 3988121 h 5790288"/>
              <a:gd name="connsiteX524" fmla="*/ 10985399 w 11044243"/>
              <a:gd name="connsiteY524" fmla="*/ 3977061 h 5790288"/>
              <a:gd name="connsiteX525" fmla="*/ 10550146 w 11044243"/>
              <a:gd name="connsiteY525" fmla="*/ 3977061 h 5790288"/>
              <a:gd name="connsiteX526" fmla="*/ 10561206 w 11044243"/>
              <a:gd name="connsiteY526" fmla="*/ 3988121 h 5790288"/>
              <a:gd name="connsiteX527" fmla="*/ 10550146 w 11044243"/>
              <a:gd name="connsiteY527" fmla="*/ 3999181 h 5790288"/>
              <a:gd name="connsiteX528" fmla="*/ 10539086 w 11044243"/>
              <a:gd name="connsiteY528" fmla="*/ 3988121 h 5790288"/>
              <a:gd name="connsiteX529" fmla="*/ 10550146 w 11044243"/>
              <a:gd name="connsiteY529" fmla="*/ 3977061 h 5790288"/>
              <a:gd name="connsiteX530" fmla="*/ 9678577 w 11044243"/>
              <a:gd name="connsiteY530" fmla="*/ 3977061 h 5790288"/>
              <a:gd name="connsiteX531" fmla="*/ 9689637 w 11044243"/>
              <a:gd name="connsiteY531" fmla="*/ 3988121 h 5790288"/>
              <a:gd name="connsiteX532" fmla="*/ 9678577 w 11044243"/>
              <a:gd name="connsiteY532" fmla="*/ 3999181 h 5790288"/>
              <a:gd name="connsiteX533" fmla="*/ 9667517 w 11044243"/>
              <a:gd name="connsiteY533" fmla="*/ 3988121 h 5790288"/>
              <a:gd name="connsiteX534" fmla="*/ 9678577 w 11044243"/>
              <a:gd name="connsiteY534" fmla="*/ 3977061 h 5790288"/>
              <a:gd name="connsiteX535" fmla="*/ 9242260 w 11044243"/>
              <a:gd name="connsiteY535" fmla="*/ 3977061 h 5790288"/>
              <a:gd name="connsiteX536" fmla="*/ 9253320 w 11044243"/>
              <a:gd name="connsiteY536" fmla="*/ 3988121 h 5790288"/>
              <a:gd name="connsiteX537" fmla="*/ 9242260 w 11044243"/>
              <a:gd name="connsiteY537" fmla="*/ 3999181 h 5790288"/>
              <a:gd name="connsiteX538" fmla="*/ 9231200 w 11044243"/>
              <a:gd name="connsiteY538" fmla="*/ 3988121 h 5790288"/>
              <a:gd name="connsiteX539" fmla="*/ 9242260 w 11044243"/>
              <a:gd name="connsiteY539" fmla="*/ 3977061 h 5790288"/>
              <a:gd name="connsiteX540" fmla="*/ 8807007 w 11044243"/>
              <a:gd name="connsiteY540" fmla="*/ 3977061 h 5790288"/>
              <a:gd name="connsiteX541" fmla="*/ 8818067 w 11044243"/>
              <a:gd name="connsiteY541" fmla="*/ 3988121 h 5790288"/>
              <a:gd name="connsiteX542" fmla="*/ 8807007 w 11044243"/>
              <a:gd name="connsiteY542" fmla="*/ 3999181 h 5790288"/>
              <a:gd name="connsiteX543" fmla="*/ 8795947 w 11044243"/>
              <a:gd name="connsiteY543" fmla="*/ 3988121 h 5790288"/>
              <a:gd name="connsiteX544" fmla="*/ 8807007 w 11044243"/>
              <a:gd name="connsiteY544" fmla="*/ 3977061 h 5790288"/>
              <a:gd name="connsiteX545" fmla="*/ 7069671 w 11044243"/>
              <a:gd name="connsiteY545" fmla="*/ 3972322 h 5790288"/>
              <a:gd name="connsiteX546" fmla="*/ 7080731 w 11044243"/>
              <a:gd name="connsiteY546" fmla="*/ 3983382 h 5790288"/>
              <a:gd name="connsiteX547" fmla="*/ 7069671 w 11044243"/>
              <a:gd name="connsiteY547" fmla="*/ 3994442 h 5790288"/>
              <a:gd name="connsiteX548" fmla="*/ 7058611 w 11044243"/>
              <a:gd name="connsiteY548" fmla="*/ 3983382 h 5790288"/>
              <a:gd name="connsiteX549" fmla="*/ 7069671 w 11044243"/>
              <a:gd name="connsiteY549" fmla="*/ 3972322 h 5790288"/>
              <a:gd name="connsiteX550" fmla="*/ 6198102 w 11044243"/>
              <a:gd name="connsiteY550" fmla="*/ 3972322 h 5790288"/>
              <a:gd name="connsiteX551" fmla="*/ 6209162 w 11044243"/>
              <a:gd name="connsiteY551" fmla="*/ 3983382 h 5790288"/>
              <a:gd name="connsiteX552" fmla="*/ 6198102 w 11044243"/>
              <a:gd name="connsiteY552" fmla="*/ 3994442 h 5790288"/>
              <a:gd name="connsiteX553" fmla="*/ 6187042 w 11044243"/>
              <a:gd name="connsiteY553" fmla="*/ 3983382 h 5790288"/>
              <a:gd name="connsiteX554" fmla="*/ 6198102 w 11044243"/>
              <a:gd name="connsiteY554" fmla="*/ 3972322 h 5790288"/>
              <a:gd name="connsiteX555" fmla="*/ 5762849 w 11044243"/>
              <a:gd name="connsiteY555" fmla="*/ 3972322 h 5790288"/>
              <a:gd name="connsiteX556" fmla="*/ 5773909 w 11044243"/>
              <a:gd name="connsiteY556" fmla="*/ 3983382 h 5790288"/>
              <a:gd name="connsiteX557" fmla="*/ 5762849 w 11044243"/>
              <a:gd name="connsiteY557" fmla="*/ 3994442 h 5790288"/>
              <a:gd name="connsiteX558" fmla="*/ 5751789 w 11044243"/>
              <a:gd name="connsiteY558" fmla="*/ 3983382 h 5790288"/>
              <a:gd name="connsiteX559" fmla="*/ 5762849 w 11044243"/>
              <a:gd name="connsiteY559" fmla="*/ 3972322 h 5790288"/>
              <a:gd name="connsiteX560" fmla="*/ 5281375 w 11044243"/>
              <a:gd name="connsiteY560" fmla="*/ 3972322 h 5790288"/>
              <a:gd name="connsiteX561" fmla="*/ 5292435 w 11044243"/>
              <a:gd name="connsiteY561" fmla="*/ 3983382 h 5790288"/>
              <a:gd name="connsiteX562" fmla="*/ 5281375 w 11044243"/>
              <a:gd name="connsiteY562" fmla="*/ 3994442 h 5790288"/>
              <a:gd name="connsiteX563" fmla="*/ 5270315 w 11044243"/>
              <a:gd name="connsiteY563" fmla="*/ 3983382 h 5790288"/>
              <a:gd name="connsiteX564" fmla="*/ 5281375 w 11044243"/>
              <a:gd name="connsiteY564" fmla="*/ 3972322 h 5790288"/>
              <a:gd name="connsiteX565" fmla="*/ 4846122 w 11044243"/>
              <a:gd name="connsiteY565" fmla="*/ 3972322 h 5790288"/>
              <a:gd name="connsiteX566" fmla="*/ 4857182 w 11044243"/>
              <a:gd name="connsiteY566" fmla="*/ 3983382 h 5790288"/>
              <a:gd name="connsiteX567" fmla="*/ 4846122 w 11044243"/>
              <a:gd name="connsiteY567" fmla="*/ 3994442 h 5790288"/>
              <a:gd name="connsiteX568" fmla="*/ 4835062 w 11044243"/>
              <a:gd name="connsiteY568" fmla="*/ 3983382 h 5790288"/>
              <a:gd name="connsiteX569" fmla="*/ 4846122 w 11044243"/>
              <a:gd name="connsiteY569" fmla="*/ 3972322 h 5790288"/>
              <a:gd name="connsiteX570" fmla="*/ 4409805 w 11044243"/>
              <a:gd name="connsiteY570" fmla="*/ 3972322 h 5790288"/>
              <a:gd name="connsiteX571" fmla="*/ 4420865 w 11044243"/>
              <a:gd name="connsiteY571" fmla="*/ 3983382 h 5790288"/>
              <a:gd name="connsiteX572" fmla="*/ 4409805 w 11044243"/>
              <a:gd name="connsiteY572" fmla="*/ 3994442 h 5790288"/>
              <a:gd name="connsiteX573" fmla="*/ 4398745 w 11044243"/>
              <a:gd name="connsiteY573" fmla="*/ 3983382 h 5790288"/>
              <a:gd name="connsiteX574" fmla="*/ 4409805 w 11044243"/>
              <a:gd name="connsiteY574" fmla="*/ 3972322 h 5790288"/>
              <a:gd name="connsiteX575" fmla="*/ 3538287 w 11044243"/>
              <a:gd name="connsiteY575" fmla="*/ 3972322 h 5790288"/>
              <a:gd name="connsiteX576" fmla="*/ 3549347 w 11044243"/>
              <a:gd name="connsiteY576" fmla="*/ 3983382 h 5790288"/>
              <a:gd name="connsiteX577" fmla="*/ 3538287 w 11044243"/>
              <a:gd name="connsiteY577" fmla="*/ 3994442 h 5790288"/>
              <a:gd name="connsiteX578" fmla="*/ 3527227 w 11044243"/>
              <a:gd name="connsiteY578" fmla="*/ 3983382 h 5790288"/>
              <a:gd name="connsiteX579" fmla="*/ 3538287 w 11044243"/>
              <a:gd name="connsiteY579" fmla="*/ 3972322 h 5790288"/>
              <a:gd name="connsiteX580" fmla="*/ 3103028 w 11044243"/>
              <a:gd name="connsiteY580" fmla="*/ 3972322 h 5790288"/>
              <a:gd name="connsiteX581" fmla="*/ 3114089 w 11044243"/>
              <a:gd name="connsiteY581" fmla="*/ 3983382 h 5790288"/>
              <a:gd name="connsiteX582" fmla="*/ 3103028 w 11044243"/>
              <a:gd name="connsiteY582" fmla="*/ 3994442 h 5790288"/>
              <a:gd name="connsiteX583" fmla="*/ 3091969 w 11044243"/>
              <a:gd name="connsiteY583" fmla="*/ 3983382 h 5790288"/>
              <a:gd name="connsiteX584" fmla="*/ 3103028 w 11044243"/>
              <a:gd name="connsiteY584" fmla="*/ 3972322 h 5790288"/>
              <a:gd name="connsiteX585" fmla="*/ 1365688 w 11044243"/>
              <a:gd name="connsiteY585" fmla="*/ 3967583 h 5790288"/>
              <a:gd name="connsiteX586" fmla="*/ 1376748 w 11044243"/>
              <a:gd name="connsiteY586" fmla="*/ 3978643 h 5790288"/>
              <a:gd name="connsiteX587" fmla="*/ 1365688 w 11044243"/>
              <a:gd name="connsiteY587" fmla="*/ 3989703 h 5790288"/>
              <a:gd name="connsiteX588" fmla="*/ 1354629 w 11044243"/>
              <a:gd name="connsiteY588" fmla="*/ 3978643 h 5790288"/>
              <a:gd name="connsiteX589" fmla="*/ 1365688 w 11044243"/>
              <a:gd name="connsiteY589" fmla="*/ 3967583 h 5790288"/>
              <a:gd name="connsiteX590" fmla="*/ 930435 w 11044243"/>
              <a:gd name="connsiteY590" fmla="*/ 3967583 h 5790288"/>
              <a:gd name="connsiteX591" fmla="*/ 941495 w 11044243"/>
              <a:gd name="connsiteY591" fmla="*/ 3978643 h 5790288"/>
              <a:gd name="connsiteX592" fmla="*/ 930435 w 11044243"/>
              <a:gd name="connsiteY592" fmla="*/ 3989703 h 5790288"/>
              <a:gd name="connsiteX593" fmla="*/ 919376 w 11044243"/>
              <a:gd name="connsiteY593" fmla="*/ 3978643 h 5790288"/>
              <a:gd name="connsiteX594" fmla="*/ 930435 w 11044243"/>
              <a:gd name="connsiteY594" fmla="*/ 3967583 h 5790288"/>
              <a:gd name="connsiteX595" fmla="*/ 494120 w 11044243"/>
              <a:gd name="connsiteY595" fmla="*/ 3967583 h 5790288"/>
              <a:gd name="connsiteX596" fmla="*/ 505180 w 11044243"/>
              <a:gd name="connsiteY596" fmla="*/ 3978643 h 5790288"/>
              <a:gd name="connsiteX597" fmla="*/ 494120 w 11044243"/>
              <a:gd name="connsiteY597" fmla="*/ 3989703 h 5790288"/>
              <a:gd name="connsiteX598" fmla="*/ 483060 w 11044243"/>
              <a:gd name="connsiteY598" fmla="*/ 3978643 h 5790288"/>
              <a:gd name="connsiteX599" fmla="*/ 494120 w 11044243"/>
              <a:gd name="connsiteY599" fmla="*/ 3967583 h 5790288"/>
              <a:gd name="connsiteX600" fmla="*/ 7941241 w 11044243"/>
              <a:gd name="connsiteY600" fmla="*/ 3959103 h 5790288"/>
              <a:gd name="connsiteX601" fmla="*/ 7965520 w 11044243"/>
              <a:gd name="connsiteY601" fmla="*/ 3983382 h 5790288"/>
              <a:gd name="connsiteX602" fmla="*/ 7941241 w 11044243"/>
              <a:gd name="connsiteY602" fmla="*/ 4007661 h 5790288"/>
              <a:gd name="connsiteX603" fmla="*/ 7916962 w 11044243"/>
              <a:gd name="connsiteY603" fmla="*/ 3983382 h 5790288"/>
              <a:gd name="connsiteX604" fmla="*/ 7941241 w 11044243"/>
              <a:gd name="connsiteY604" fmla="*/ 3959103 h 5790288"/>
              <a:gd name="connsiteX605" fmla="*/ 7505988 w 11044243"/>
              <a:gd name="connsiteY605" fmla="*/ 3959103 h 5790288"/>
              <a:gd name="connsiteX606" fmla="*/ 7530267 w 11044243"/>
              <a:gd name="connsiteY606" fmla="*/ 3983382 h 5790288"/>
              <a:gd name="connsiteX607" fmla="*/ 7505988 w 11044243"/>
              <a:gd name="connsiteY607" fmla="*/ 4007661 h 5790288"/>
              <a:gd name="connsiteX608" fmla="*/ 7481709 w 11044243"/>
              <a:gd name="connsiteY608" fmla="*/ 3983382 h 5790288"/>
              <a:gd name="connsiteX609" fmla="*/ 7505988 w 11044243"/>
              <a:gd name="connsiteY609" fmla="*/ 3959103 h 5790288"/>
              <a:gd name="connsiteX610" fmla="*/ 6634419 w 11044243"/>
              <a:gd name="connsiteY610" fmla="*/ 3959103 h 5790288"/>
              <a:gd name="connsiteX611" fmla="*/ 6658698 w 11044243"/>
              <a:gd name="connsiteY611" fmla="*/ 3983382 h 5790288"/>
              <a:gd name="connsiteX612" fmla="*/ 6634419 w 11044243"/>
              <a:gd name="connsiteY612" fmla="*/ 4007661 h 5790288"/>
              <a:gd name="connsiteX613" fmla="*/ 6610140 w 11044243"/>
              <a:gd name="connsiteY613" fmla="*/ 3983382 h 5790288"/>
              <a:gd name="connsiteX614" fmla="*/ 6634419 w 11044243"/>
              <a:gd name="connsiteY614" fmla="*/ 3959103 h 5790288"/>
              <a:gd name="connsiteX615" fmla="*/ 1802000 w 11044243"/>
              <a:gd name="connsiteY615" fmla="*/ 3954364 h 5790288"/>
              <a:gd name="connsiteX616" fmla="*/ 1826281 w 11044243"/>
              <a:gd name="connsiteY616" fmla="*/ 3978643 h 5790288"/>
              <a:gd name="connsiteX617" fmla="*/ 1802000 w 11044243"/>
              <a:gd name="connsiteY617" fmla="*/ 4002922 h 5790288"/>
              <a:gd name="connsiteX618" fmla="*/ 1777722 w 11044243"/>
              <a:gd name="connsiteY618" fmla="*/ 3978643 h 5790288"/>
              <a:gd name="connsiteX619" fmla="*/ 1802000 w 11044243"/>
              <a:gd name="connsiteY619" fmla="*/ 3954364 h 5790288"/>
              <a:gd name="connsiteX620" fmla="*/ 10113830 w 11044243"/>
              <a:gd name="connsiteY620" fmla="*/ 3953286 h 5790288"/>
              <a:gd name="connsiteX621" fmla="*/ 10148665 w 11044243"/>
              <a:gd name="connsiteY621" fmla="*/ 3988121 h 5790288"/>
              <a:gd name="connsiteX622" fmla="*/ 10113830 w 11044243"/>
              <a:gd name="connsiteY622" fmla="*/ 4022956 h 5790288"/>
              <a:gd name="connsiteX623" fmla="*/ 10078995 w 11044243"/>
              <a:gd name="connsiteY623" fmla="*/ 3988121 h 5790288"/>
              <a:gd name="connsiteX624" fmla="*/ 10113830 w 11044243"/>
              <a:gd name="connsiteY624" fmla="*/ 3953286 h 5790288"/>
              <a:gd name="connsiteX625" fmla="*/ 8377558 w 11044243"/>
              <a:gd name="connsiteY625" fmla="*/ 3948547 h 5790288"/>
              <a:gd name="connsiteX626" fmla="*/ 8412393 w 11044243"/>
              <a:gd name="connsiteY626" fmla="*/ 3983382 h 5790288"/>
              <a:gd name="connsiteX627" fmla="*/ 8377558 w 11044243"/>
              <a:gd name="connsiteY627" fmla="*/ 4018217 h 5790288"/>
              <a:gd name="connsiteX628" fmla="*/ 8342723 w 11044243"/>
              <a:gd name="connsiteY628" fmla="*/ 3983382 h 5790288"/>
              <a:gd name="connsiteX629" fmla="*/ 8377558 w 11044243"/>
              <a:gd name="connsiteY629" fmla="*/ 3948547 h 5790288"/>
              <a:gd name="connsiteX630" fmla="*/ 3974553 w 11044243"/>
              <a:gd name="connsiteY630" fmla="*/ 3948547 h 5790288"/>
              <a:gd name="connsiteX631" fmla="*/ 4009388 w 11044243"/>
              <a:gd name="connsiteY631" fmla="*/ 3983382 h 5790288"/>
              <a:gd name="connsiteX632" fmla="*/ 3974553 w 11044243"/>
              <a:gd name="connsiteY632" fmla="*/ 4018217 h 5790288"/>
              <a:gd name="connsiteX633" fmla="*/ 3939718 w 11044243"/>
              <a:gd name="connsiteY633" fmla="*/ 3983382 h 5790288"/>
              <a:gd name="connsiteX634" fmla="*/ 3974553 w 11044243"/>
              <a:gd name="connsiteY634" fmla="*/ 3948547 h 5790288"/>
              <a:gd name="connsiteX635" fmla="*/ 2666706 w 11044243"/>
              <a:gd name="connsiteY635" fmla="*/ 3948547 h 5790288"/>
              <a:gd name="connsiteX636" fmla="*/ 2701541 w 11044243"/>
              <a:gd name="connsiteY636" fmla="*/ 3983382 h 5790288"/>
              <a:gd name="connsiteX637" fmla="*/ 2666706 w 11044243"/>
              <a:gd name="connsiteY637" fmla="*/ 4018217 h 5790288"/>
              <a:gd name="connsiteX638" fmla="*/ 2631871 w 11044243"/>
              <a:gd name="connsiteY638" fmla="*/ 3983382 h 5790288"/>
              <a:gd name="connsiteX639" fmla="*/ 2666706 w 11044243"/>
              <a:gd name="connsiteY639" fmla="*/ 3948547 h 5790288"/>
              <a:gd name="connsiteX640" fmla="*/ 2237251 w 11044243"/>
              <a:gd name="connsiteY640" fmla="*/ 3943808 h 5790288"/>
              <a:gd name="connsiteX641" fmla="*/ 2272089 w 11044243"/>
              <a:gd name="connsiteY641" fmla="*/ 3978643 h 5790288"/>
              <a:gd name="connsiteX642" fmla="*/ 2237251 w 11044243"/>
              <a:gd name="connsiteY642" fmla="*/ 4013478 h 5790288"/>
              <a:gd name="connsiteX643" fmla="*/ 2202417 w 11044243"/>
              <a:gd name="connsiteY643" fmla="*/ 3978643 h 5790288"/>
              <a:gd name="connsiteX644" fmla="*/ 2237251 w 11044243"/>
              <a:gd name="connsiteY644" fmla="*/ 3943808 h 5790288"/>
              <a:gd name="connsiteX645" fmla="*/ 58869 w 11044243"/>
              <a:gd name="connsiteY645" fmla="*/ 3943808 h 5790288"/>
              <a:gd name="connsiteX646" fmla="*/ 93703 w 11044243"/>
              <a:gd name="connsiteY646" fmla="*/ 3978643 h 5790288"/>
              <a:gd name="connsiteX647" fmla="*/ 58869 w 11044243"/>
              <a:gd name="connsiteY647" fmla="*/ 4013478 h 5790288"/>
              <a:gd name="connsiteX648" fmla="*/ 24034 w 11044243"/>
              <a:gd name="connsiteY648" fmla="*/ 3978643 h 5790288"/>
              <a:gd name="connsiteX649" fmla="*/ 58869 w 11044243"/>
              <a:gd name="connsiteY649" fmla="*/ 3943808 h 5790288"/>
              <a:gd name="connsiteX650" fmla="*/ 11007546 w 11044243"/>
              <a:gd name="connsiteY650" fmla="*/ 3529918 h 5790288"/>
              <a:gd name="connsiteX651" fmla="*/ 11018606 w 11044243"/>
              <a:gd name="connsiteY651" fmla="*/ 3540978 h 5790288"/>
              <a:gd name="connsiteX652" fmla="*/ 11007546 w 11044243"/>
              <a:gd name="connsiteY652" fmla="*/ 3552038 h 5790288"/>
              <a:gd name="connsiteX653" fmla="*/ 10996486 w 11044243"/>
              <a:gd name="connsiteY653" fmla="*/ 3540978 h 5790288"/>
              <a:gd name="connsiteX654" fmla="*/ 11007546 w 11044243"/>
              <a:gd name="connsiteY654" fmla="*/ 3529918 h 5790288"/>
              <a:gd name="connsiteX655" fmla="*/ 9247265 w 11044243"/>
              <a:gd name="connsiteY655" fmla="*/ 3529918 h 5790288"/>
              <a:gd name="connsiteX656" fmla="*/ 9258325 w 11044243"/>
              <a:gd name="connsiteY656" fmla="*/ 3540978 h 5790288"/>
              <a:gd name="connsiteX657" fmla="*/ 9247265 w 11044243"/>
              <a:gd name="connsiteY657" fmla="*/ 3552038 h 5790288"/>
              <a:gd name="connsiteX658" fmla="*/ 9236205 w 11044243"/>
              <a:gd name="connsiteY658" fmla="*/ 3540978 h 5790288"/>
              <a:gd name="connsiteX659" fmla="*/ 9247265 w 11044243"/>
              <a:gd name="connsiteY659" fmla="*/ 3529918 h 5790288"/>
              <a:gd name="connsiteX660" fmla="*/ 7940443 w 11044243"/>
              <a:gd name="connsiteY660" fmla="*/ 3529918 h 5790288"/>
              <a:gd name="connsiteX661" fmla="*/ 7951503 w 11044243"/>
              <a:gd name="connsiteY661" fmla="*/ 3540978 h 5790288"/>
              <a:gd name="connsiteX662" fmla="*/ 7940443 w 11044243"/>
              <a:gd name="connsiteY662" fmla="*/ 3552038 h 5790288"/>
              <a:gd name="connsiteX663" fmla="*/ 7929383 w 11044243"/>
              <a:gd name="connsiteY663" fmla="*/ 3540978 h 5790288"/>
              <a:gd name="connsiteX664" fmla="*/ 7940443 w 11044243"/>
              <a:gd name="connsiteY664" fmla="*/ 3529918 h 5790288"/>
              <a:gd name="connsiteX665" fmla="*/ 7068873 w 11044243"/>
              <a:gd name="connsiteY665" fmla="*/ 3529918 h 5790288"/>
              <a:gd name="connsiteX666" fmla="*/ 7079933 w 11044243"/>
              <a:gd name="connsiteY666" fmla="*/ 3540978 h 5790288"/>
              <a:gd name="connsiteX667" fmla="*/ 7068873 w 11044243"/>
              <a:gd name="connsiteY667" fmla="*/ 3552038 h 5790288"/>
              <a:gd name="connsiteX668" fmla="*/ 7057813 w 11044243"/>
              <a:gd name="connsiteY668" fmla="*/ 3540978 h 5790288"/>
              <a:gd name="connsiteX669" fmla="*/ 7068873 w 11044243"/>
              <a:gd name="connsiteY669" fmla="*/ 3529918 h 5790288"/>
              <a:gd name="connsiteX670" fmla="*/ 3975351 w 11044243"/>
              <a:gd name="connsiteY670" fmla="*/ 3528691 h 5790288"/>
              <a:gd name="connsiteX671" fmla="*/ 3986411 w 11044243"/>
              <a:gd name="connsiteY671" fmla="*/ 3539751 h 5790288"/>
              <a:gd name="connsiteX672" fmla="*/ 3975351 w 11044243"/>
              <a:gd name="connsiteY672" fmla="*/ 3550811 h 5790288"/>
              <a:gd name="connsiteX673" fmla="*/ 3964291 w 11044243"/>
              <a:gd name="connsiteY673" fmla="*/ 3539751 h 5790288"/>
              <a:gd name="connsiteX674" fmla="*/ 3975351 w 11044243"/>
              <a:gd name="connsiteY674" fmla="*/ 3528691 h 5790288"/>
              <a:gd name="connsiteX675" fmla="*/ 3540149 w 11044243"/>
              <a:gd name="connsiteY675" fmla="*/ 3528691 h 5790288"/>
              <a:gd name="connsiteX676" fmla="*/ 3551209 w 11044243"/>
              <a:gd name="connsiteY676" fmla="*/ 3539751 h 5790288"/>
              <a:gd name="connsiteX677" fmla="*/ 3540149 w 11044243"/>
              <a:gd name="connsiteY677" fmla="*/ 3550811 h 5790288"/>
              <a:gd name="connsiteX678" fmla="*/ 3529089 w 11044243"/>
              <a:gd name="connsiteY678" fmla="*/ 3539751 h 5790288"/>
              <a:gd name="connsiteX679" fmla="*/ 3540149 w 11044243"/>
              <a:gd name="connsiteY679" fmla="*/ 3528691 h 5790288"/>
              <a:gd name="connsiteX680" fmla="*/ 2668568 w 11044243"/>
              <a:gd name="connsiteY680" fmla="*/ 3528691 h 5790288"/>
              <a:gd name="connsiteX681" fmla="*/ 2679628 w 11044243"/>
              <a:gd name="connsiteY681" fmla="*/ 3539751 h 5790288"/>
              <a:gd name="connsiteX682" fmla="*/ 2668568 w 11044243"/>
              <a:gd name="connsiteY682" fmla="*/ 3550811 h 5790288"/>
              <a:gd name="connsiteX683" fmla="*/ 2657509 w 11044243"/>
              <a:gd name="connsiteY683" fmla="*/ 3539751 h 5790288"/>
              <a:gd name="connsiteX684" fmla="*/ 2668568 w 11044243"/>
              <a:gd name="connsiteY684" fmla="*/ 3528691 h 5790288"/>
              <a:gd name="connsiteX685" fmla="*/ 1796998 w 11044243"/>
              <a:gd name="connsiteY685" fmla="*/ 3528691 h 5790288"/>
              <a:gd name="connsiteX686" fmla="*/ 1808056 w 11044243"/>
              <a:gd name="connsiteY686" fmla="*/ 3539751 h 5790288"/>
              <a:gd name="connsiteX687" fmla="*/ 1796998 w 11044243"/>
              <a:gd name="connsiteY687" fmla="*/ 3550811 h 5790288"/>
              <a:gd name="connsiteX688" fmla="*/ 1785937 w 11044243"/>
              <a:gd name="connsiteY688" fmla="*/ 3539751 h 5790288"/>
              <a:gd name="connsiteX689" fmla="*/ 1796998 w 11044243"/>
              <a:gd name="connsiteY689" fmla="*/ 3528691 h 5790288"/>
              <a:gd name="connsiteX690" fmla="*/ 36726 w 11044243"/>
              <a:gd name="connsiteY690" fmla="*/ 3528691 h 5790288"/>
              <a:gd name="connsiteX691" fmla="*/ 47786 w 11044243"/>
              <a:gd name="connsiteY691" fmla="*/ 3539751 h 5790288"/>
              <a:gd name="connsiteX692" fmla="*/ 36726 w 11044243"/>
              <a:gd name="connsiteY692" fmla="*/ 3550811 h 5790288"/>
              <a:gd name="connsiteX693" fmla="*/ 25666 w 11044243"/>
              <a:gd name="connsiteY693" fmla="*/ 3539751 h 5790288"/>
              <a:gd name="connsiteX694" fmla="*/ 36726 w 11044243"/>
              <a:gd name="connsiteY694" fmla="*/ 3528691 h 5790288"/>
              <a:gd name="connsiteX695" fmla="*/ 10572293 w 11044243"/>
              <a:gd name="connsiteY695" fmla="*/ 3516700 h 5790288"/>
              <a:gd name="connsiteX696" fmla="*/ 10596572 w 11044243"/>
              <a:gd name="connsiteY696" fmla="*/ 3540979 h 5790288"/>
              <a:gd name="connsiteX697" fmla="*/ 10572293 w 11044243"/>
              <a:gd name="connsiteY697" fmla="*/ 3565258 h 5790288"/>
              <a:gd name="connsiteX698" fmla="*/ 10548014 w 11044243"/>
              <a:gd name="connsiteY698" fmla="*/ 3540979 h 5790288"/>
              <a:gd name="connsiteX699" fmla="*/ 10572293 w 11044243"/>
              <a:gd name="connsiteY699" fmla="*/ 3516700 h 5790288"/>
              <a:gd name="connsiteX700" fmla="*/ 10135976 w 11044243"/>
              <a:gd name="connsiteY700" fmla="*/ 3516700 h 5790288"/>
              <a:gd name="connsiteX701" fmla="*/ 10160255 w 11044243"/>
              <a:gd name="connsiteY701" fmla="*/ 3540979 h 5790288"/>
              <a:gd name="connsiteX702" fmla="*/ 10135976 w 11044243"/>
              <a:gd name="connsiteY702" fmla="*/ 3565258 h 5790288"/>
              <a:gd name="connsiteX703" fmla="*/ 10111697 w 11044243"/>
              <a:gd name="connsiteY703" fmla="*/ 3540979 h 5790288"/>
              <a:gd name="connsiteX704" fmla="*/ 10135976 w 11044243"/>
              <a:gd name="connsiteY704" fmla="*/ 3516700 h 5790288"/>
              <a:gd name="connsiteX705" fmla="*/ 9700724 w 11044243"/>
              <a:gd name="connsiteY705" fmla="*/ 3516700 h 5790288"/>
              <a:gd name="connsiteX706" fmla="*/ 9725003 w 11044243"/>
              <a:gd name="connsiteY706" fmla="*/ 3540979 h 5790288"/>
              <a:gd name="connsiteX707" fmla="*/ 9700724 w 11044243"/>
              <a:gd name="connsiteY707" fmla="*/ 3565258 h 5790288"/>
              <a:gd name="connsiteX708" fmla="*/ 9676445 w 11044243"/>
              <a:gd name="connsiteY708" fmla="*/ 3540979 h 5790288"/>
              <a:gd name="connsiteX709" fmla="*/ 9700724 w 11044243"/>
              <a:gd name="connsiteY709" fmla="*/ 3516700 h 5790288"/>
              <a:gd name="connsiteX710" fmla="*/ 8375696 w 11044243"/>
              <a:gd name="connsiteY710" fmla="*/ 3516700 h 5790288"/>
              <a:gd name="connsiteX711" fmla="*/ 8399975 w 11044243"/>
              <a:gd name="connsiteY711" fmla="*/ 3540979 h 5790288"/>
              <a:gd name="connsiteX712" fmla="*/ 8375696 w 11044243"/>
              <a:gd name="connsiteY712" fmla="*/ 3565258 h 5790288"/>
              <a:gd name="connsiteX713" fmla="*/ 8351417 w 11044243"/>
              <a:gd name="connsiteY713" fmla="*/ 3540979 h 5790288"/>
              <a:gd name="connsiteX714" fmla="*/ 8375696 w 11044243"/>
              <a:gd name="connsiteY714" fmla="*/ 3516700 h 5790288"/>
              <a:gd name="connsiteX715" fmla="*/ 6632556 w 11044243"/>
              <a:gd name="connsiteY715" fmla="*/ 3516700 h 5790288"/>
              <a:gd name="connsiteX716" fmla="*/ 6656835 w 11044243"/>
              <a:gd name="connsiteY716" fmla="*/ 3540979 h 5790288"/>
              <a:gd name="connsiteX717" fmla="*/ 6632556 w 11044243"/>
              <a:gd name="connsiteY717" fmla="*/ 3565258 h 5790288"/>
              <a:gd name="connsiteX718" fmla="*/ 6608277 w 11044243"/>
              <a:gd name="connsiteY718" fmla="*/ 3540979 h 5790288"/>
              <a:gd name="connsiteX719" fmla="*/ 6632556 w 11044243"/>
              <a:gd name="connsiteY719" fmla="*/ 3516700 h 5790288"/>
              <a:gd name="connsiteX720" fmla="*/ 6197304 w 11044243"/>
              <a:gd name="connsiteY720" fmla="*/ 3516700 h 5790288"/>
              <a:gd name="connsiteX721" fmla="*/ 6221583 w 11044243"/>
              <a:gd name="connsiteY721" fmla="*/ 3540979 h 5790288"/>
              <a:gd name="connsiteX722" fmla="*/ 6197304 w 11044243"/>
              <a:gd name="connsiteY722" fmla="*/ 3565258 h 5790288"/>
              <a:gd name="connsiteX723" fmla="*/ 6173025 w 11044243"/>
              <a:gd name="connsiteY723" fmla="*/ 3540979 h 5790288"/>
              <a:gd name="connsiteX724" fmla="*/ 6197304 w 11044243"/>
              <a:gd name="connsiteY724" fmla="*/ 3516700 h 5790288"/>
              <a:gd name="connsiteX725" fmla="*/ 5283237 w 11044243"/>
              <a:gd name="connsiteY725" fmla="*/ 3515472 h 5790288"/>
              <a:gd name="connsiteX726" fmla="*/ 5307516 w 11044243"/>
              <a:gd name="connsiteY726" fmla="*/ 3539751 h 5790288"/>
              <a:gd name="connsiteX727" fmla="*/ 5283237 w 11044243"/>
              <a:gd name="connsiteY727" fmla="*/ 3564030 h 5790288"/>
              <a:gd name="connsiteX728" fmla="*/ 5258958 w 11044243"/>
              <a:gd name="connsiteY728" fmla="*/ 3539751 h 5790288"/>
              <a:gd name="connsiteX729" fmla="*/ 5283237 w 11044243"/>
              <a:gd name="connsiteY729" fmla="*/ 3515472 h 5790288"/>
              <a:gd name="connsiteX730" fmla="*/ 4846920 w 11044243"/>
              <a:gd name="connsiteY730" fmla="*/ 3515472 h 5790288"/>
              <a:gd name="connsiteX731" fmla="*/ 4871199 w 11044243"/>
              <a:gd name="connsiteY731" fmla="*/ 3539751 h 5790288"/>
              <a:gd name="connsiteX732" fmla="*/ 4846920 w 11044243"/>
              <a:gd name="connsiteY732" fmla="*/ 3564030 h 5790288"/>
              <a:gd name="connsiteX733" fmla="*/ 4822641 w 11044243"/>
              <a:gd name="connsiteY733" fmla="*/ 3539751 h 5790288"/>
              <a:gd name="connsiteX734" fmla="*/ 4846920 w 11044243"/>
              <a:gd name="connsiteY734" fmla="*/ 3515472 h 5790288"/>
              <a:gd name="connsiteX735" fmla="*/ 4411668 w 11044243"/>
              <a:gd name="connsiteY735" fmla="*/ 3515472 h 5790288"/>
              <a:gd name="connsiteX736" fmla="*/ 4435947 w 11044243"/>
              <a:gd name="connsiteY736" fmla="*/ 3539751 h 5790288"/>
              <a:gd name="connsiteX737" fmla="*/ 4411668 w 11044243"/>
              <a:gd name="connsiteY737" fmla="*/ 3564030 h 5790288"/>
              <a:gd name="connsiteX738" fmla="*/ 4387389 w 11044243"/>
              <a:gd name="connsiteY738" fmla="*/ 3539751 h 5790288"/>
              <a:gd name="connsiteX739" fmla="*/ 4411668 w 11044243"/>
              <a:gd name="connsiteY739" fmla="*/ 3515472 h 5790288"/>
              <a:gd name="connsiteX740" fmla="*/ 3103826 w 11044243"/>
              <a:gd name="connsiteY740" fmla="*/ 3515472 h 5790288"/>
              <a:gd name="connsiteX741" fmla="*/ 3128106 w 11044243"/>
              <a:gd name="connsiteY741" fmla="*/ 3539751 h 5790288"/>
              <a:gd name="connsiteX742" fmla="*/ 3103826 w 11044243"/>
              <a:gd name="connsiteY742" fmla="*/ 3564030 h 5790288"/>
              <a:gd name="connsiteX743" fmla="*/ 3079547 w 11044243"/>
              <a:gd name="connsiteY743" fmla="*/ 3539751 h 5790288"/>
              <a:gd name="connsiteX744" fmla="*/ 3103826 w 11044243"/>
              <a:gd name="connsiteY744" fmla="*/ 3515472 h 5790288"/>
              <a:gd name="connsiteX745" fmla="*/ 908295 w 11044243"/>
              <a:gd name="connsiteY745" fmla="*/ 3515472 h 5790288"/>
              <a:gd name="connsiteX746" fmla="*/ 932573 w 11044243"/>
              <a:gd name="connsiteY746" fmla="*/ 3539751 h 5790288"/>
              <a:gd name="connsiteX747" fmla="*/ 908295 w 11044243"/>
              <a:gd name="connsiteY747" fmla="*/ 3564030 h 5790288"/>
              <a:gd name="connsiteX748" fmla="*/ 884015 w 11044243"/>
              <a:gd name="connsiteY748" fmla="*/ 3539751 h 5790288"/>
              <a:gd name="connsiteX749" fmla="*/ 908295 w 11044243"/>
              <a:gd name="connsiteY749" fmla="*/ 3515472 h 5790288"/>
              <a:gd name="connsiteX750" fmla="*/ 471978 w 11044243"/>
              <a:gd name="connsiteY750" fmla="*/ 3515472 h 5790288"/>
              <a:gd name="connsiteX751" fmla="*/ 496255 w 11044243"/>
              <a:gd name="connsiteY751" fmla="*/ 3539751 h 5790288"/>
              <a:gd name="connsiteX752" fmla="*/ 471978 w 11044243"/>
              <a:gd name="connsiteY752" fmla="*/ 3564030 h 5790288"/>
              <a:gd name="connsiteX753" fmla="*/ 447698 w 11044243"/>
              <a:gd name="connsiteY753" fmla="*/ 3539751 h 5790288"/>
              <a:gd name="connsiteX754" fmla="*/ 471978 w 11044243"/>
              <a:gd name="connsiteY754" fmla="*/ 3515472 h 5790288"/>
              <a:gd name="connsiteX755" fmla="*/ 8812012 w 11044243"/>
              <a:gd name="connsiteY755" fmla="*/ 3506144 h 5790288"/>
              <a:gd name="connsiteX756" fmla="*/ 8846847 w 11044243"/>
              <a:gd name="connsiteY756" fmla="*/ 3540979 h 5790288"/>
              <a:gd name="connsiteX757" fmla="*/ 8812012 w 11044243"/>
              <a:gd name="connsiteY757" fmla="*/ 3575814 h 5790288"/>
              <a:gd name="connsiteX758" fmla="*/ 8777177 w 11044243"/>
              <a:gd name="connsiteY758" fmla="*/ 3540979 h 5790288"/>
              <a:gd name="connsiteX759" fmla="*/ 8812012 w 11044243"/>
              <a:gd name="connsiteY759" fmla="*/ 3506144 h 5790288"/>
              <a:gd name="connsiteX760" fmla="*/ 7504126 w 11044243"/>
              <a:gd name="connsiteY760" fmla="*/ 3506144 h 5790288"/>
              <a:gd name="connsiteX761" fmla="*/ 7538961 w 11044243"/>
              <a:gd name="connsiteY761" fmla="*/ 3540979 h 5790288"/>
              <a:gd name="connsiteX762" fmla="*/ 7504126 w 11044243"/>
              <a:gd name="connsiteY762" fmla="*/ 3575814 h 5790288"/>
              <a:gd name="connsiteX763" fmla="*/ 7469291 w 11044243"/>
              <a:gd name="connsiteY763" fmla="*/ 3540979 h 5790288"/>
              <a:gd name="connsiteX764" fmla="*/ 7504126 w 11044243"/>
              <a:gd name="connsiteY764" fmla="*/ 3506144 h 5790288"/>
              <a:gd name="connsiteX765" fmla="*/ 5760987 w 11044243"/>
              <a:gd name="connsiteY765" fmla="*/ 3506144 h 5790288"/>
              <a:gd name="connsiteX766" fmla="*/ 5795822 w 11044243"/>
              <a:gd name="connsiteY766" fmla="*/ 3540979 h 5790288"/>
              <a:gd name="connsiteX767" fmla="*/ 5760987 w 11044243"/>
              <a:gd name="connsiteY767" fmla="*/ 3575814 h 5790288"/>
              <a:gd name="connsiteX768" fmla="*/ 5726152 w 11044243"/>
              <a:gd name="connsiteY768" fmla="*/ 3540979 h 5790288"/>
              <a:gd name="connsiteX769" fmla="*/ 5760987 w 11044243"/>
              <a:gd name="connsiteY769" fmla="*/ 3506144 h 5790288"/>
              <a:gd name="connsiteX770" fmla="*/ 2232248 w 11044243"/>
              <a:gd name="connsiteY770" fmla="*/ 3504916 h 5790288"/>
              <a:gd name="connsiteX771" fmla="*/ 2267083 w 11044243"/>
              <a:gd name="connsiteY771" fmla="*/ 3539751 h 5790288"/>
              <a:gd name="connsiteX772" fmla="*/ 2232248 w 11044243"/>
              <a:gd name="connsiteY772" fmla="*/ 3574586 h 5790288"/>
              <a:gd name="connsiteX773" fmla="*/ 2197411 w 11044243"/>
              <a:gd name="connsiteY773" fmla="*/ 3539751 h 5790288"/>
              <a:gd name="connsiteX774" fmla="*/ 2232248 w 11044243"/>
              <a:gd name="connsiteY774" fmla="*/ 3504916 h 5790288"/>
              <a:gd name="connsiteX775" fmla="*/ 1343548 w 11044243"/>
              <a:gd name="connsiteY775" fmla="*/ 3504916 h 5790288"/>
              <a:gd name="connsiteX776" fmla="*/ 1378385 w 11044243"/>
              <a:gd name="connsiteY776" fmla="*/ 3539751 h 5790288"/>
              <a:gd name="connsiteX777" fmla="*/ 1343548 w 11044243"/>
              <a:gd name="connsiteY777" fmla="*/ 3574586 h 5790288"/>
              <a:gd name="connsiteX778" fmla="*/ 1308714 w 11044243"/>
              <a:gd name="connsiteY778" fmla="*/ 3539751 h 5790288"/>
              <a:gd name="connsiteX779" fmla="*/ 1343548 w 11044243"/>
              <a:gd name="connsiteY779" fmla="*/ 3504916 h 5790288"/>
              <a:gd name="connsiteX780" fmla="*/ 10137838 w 11044243"/>
              <a:gd name="connsiteY780" fmla="*/ 3086287 h 5790288"/>
              <a:gd name="connsiteX781" fmla="*/ 10148898 w 11044243"/>
              <a:gd name="connsiteY781" fmla="*/ 3097347 h 5790288"/>
              <a:gd name="connsiteX782" fmla="*/ 10137838 w 11044243"/>
              <a:gd name="connsiteY782" fmla="*/ 3108407 h 5790288"/>
              <a:gd name="connsiteX783" fmla="*/ 10126778 w 11044243"/>
              <a:gd name="connsiteY783" fmla="*/ 3097347 h 5790288"/>
              <a:gd name="connsiteX784" fmla="*/ 10137838 w 11044243"/>
              <a:gd name="connsiteY784" fmla="*/ 3086287 h 5790288"/>
              <a:gd name="connsiteX785" fmla="*/ 9249127 w 11044243"/>
              <a:gd name="connsiteY785" fmla="*/ 3086287 h 5790288"/>
              <a:gd name="connsiteX786" fmla="*/ 9260187 w 11044243"/>
              <a:gd name="connsiteY786" fmla="*/ 3097347 h 5790288"/>
              <a:gd name="connsiteX787" fmla="*/ 9249127 w 11044243"/>
              <a:gd name="connsiteY787" fmla="*/ 3108407 h 5790288"/>
              <a:gd name="connsiteX788" fmla="*/ 9238067 w 11044243"/>
              <a:gd name="connsiteY788" fmla="*/ 3097347 h 5790288"/>
              <a:gd name="connsiteX789" fmla="*/ 9249127 w 11044243"/>
              <a:gd name="connsiteY789" fmla="*/ 3086287 h 5790288"/>
              <a:gd name="connsiteX790" fmla="*/ 8812810 w 11044243"/>
              <a:gd name="connsiteY790" fmla="*/ 3086287 h 5790288"/>
              <a:gd name="connsiteX791" fmla="*/ 8823870 w 11044243"/>
              <a:gd name="connsiteY791" fmla="*/ 3097347 h 5790288"/>
              <a:gd name="connsiteX792" fmla="*/ 8812810 w 11044243"/>
              <a:gd name="connsiteY792" fmla="*/ 3108407 h 5790288"/>
              <a:gd name="connsiteX793" fmla="*/ 8801750 w 11044243"/>
              <a:gd name="connsiteY793" fmla="*/ 3097347 h 5790288"/>
              <a:gd name="connsiteX794" fmla="*/ 8812810 w 11044243"/>
              <a:gd name="connsiteY794" fmla="*/ 3086287 h 5790288"/>
              <a:gd name="connsiteX795" fmla="*/ 7505988 w 11044243"/>
              <a:gd name="connsiteY795" fmla="*/ 3086287 h 5790288"/>
              <a:gd name="connsiteX796" fmla="*/ 7517048 w 11044243"/>
              <a:gd name="connsiteY796" fmla="*/ 3097347 h 5790288"/>
              <a:gd name="connsiteX797" fmla="*/ 7505988 w 11044243"/>
              <a:gd name="connsiteY797" fmla="*/ 3108407 h 5790288"/>
              <a:gd name="connsiteX798" fmla="*/ 7494928 w 11044243"/>
              <a:gd name="connsiteY798" fmla="*/ 3097347 h 5790288"/>
              <a:gd name="connsiteX799" fmla="*/ 7505988 w 11044243"/>
              <a:gd name="connsiteY799" fmla="*/ 3086287 h 5790288"/>
              <a:gd name="connsiteX800" fmla="*/ 7069671 w 11044243"/>
              <a:gd name="connsiteY800" fmla="*/ 3086287 h 5790288"/>
              <a:gd name="connsiteX801" fmla="*/ 7080731 w 11044243"/>
              <a:gd name="connsiteY801" fmla="*/ 3097347 h 5790288"/>
              <a:gd name="connsiteX802" fmla="*/ 7069671 w 11044243"/>
              <a:gd name="connsiteY802" fmla="*/ 3108407 h 5790288"/>
              <a:gd name="connsiteX803" fmla="*/ 7058611 w 11044243"/>
              <a:gd name="connsiteY803" fmla="*/ 3097347 h 5790288"/>
              <a:gd name="connsiteX804" fmla="*/ 7069671 w 11044243"/>
              <a:gd name="connsiteY804" fmla="*/ 3086287 h 5790288"/>
              <a:gd name="connsiteX805" fmla="*/ 5762849 w 11044243"/>
              <a:gd name="connsiteY805" fmla="*/ 3086287 h 5790288"/>
              <a:gd name="connsiteX806" fmla="*/ 5773909 w 11044243"/>
              <a:gd name="connsiteY806" fmla="*/ 3097347 h 5790288"/>
              <a:gd name="connsiteX807" fmla="*/ 5762849 w 11044243"/>
              <a:gd name="connsiteY807" fmla="*/ 3108407 h 5790288"/>
              <a:gd name="connsiteX808" fmla="*/ 5751789 w 11044243"/>
              <a:gd name="connsiteY808" fmla="*/ 3097347 h 5790288"/>
              <a:gd name="connsiteX809" fmla="*/ 5762849 w 11044243"/>
              <a:gd name="connsiteY809" fmla="*/ 3086287 h 5790288"/>
              <a:gd name="connsiteX810" fmla="*/ 4409805 w 11044243"/>
              <a:gd name="connsiteY810" fmla="*/ 3086287 h 5790288"/>
              <a:gd name="connsiteX811" fmla="*/ 4420865 w 11044243"/>
              <a:gd name="connsiteY811" fmla="*/ 3097347 h 5790288"/>
              <a:gd name="connsiteX812" fmla="*/ 4409805 w 11044243"/>
              <a:gd name="connsiteY812" fmla="*/ 3108407 h 5790288"/>
              <a:gd name="connsiteX813" fmla="*/ 4398745 w 11044243"/>
              <a:gd name="connsiteY813" fmla="*/ 3097347 h 5790288"/>
              <a:gd name="connsiteX814" fmla="*/ 4409805 w 11044243"/>
              <a:gd name="connsiteY814" fmla="*/ 3086287 h 5790288"/>
              <a:gd name="connsiteX815" fmla="*/ 3974552 w 11044243"/>
              <a:gd name="connsiteY815" fmla="*/ 3086287 h 5790288"/>
              <a:gd name="connsiteX816" fmla="*/ 3985612 w 11044243"/>
              <a:gd name="connsiteY816" fmla="*/ 3097347 h 5790288"/>
              <a:gd name="connsiteX817" fmla="*/ 3974552 w 11044243"/>
              <a:gd name="connsiteY817" fmla="*/ 3108407 h 5790288"/>
              <a:gd name="connsiteX818" fmla="*/ 3963492 w 11044243"/>
              <a:gd name="connsiteY818" fmla="*/ 3097347 h 5790288"/>
              <a:gd name="connsiteX819" fmla="*/ 3974552 w 11044243"/>
              <a:gd name="connsiteY819" fmla="*/ 3086287 h 5790288"/>
              <a:gd name="connsiteX820" fmla="*/ 3538287 w 11044243"/>
              <a:gd name="connsiteY820" fmla="*/ 3086287 h 5790288"/>
              <a:gd name="connsiteX821" fmla="*/ 3549347 w 11044243"/>
              <a:gd name="connsiteY821" fmla="*/ 3097347 h 5790288"/>
              <a:gd name="connsiteX822" fmla="*/ 3538287 w 11044243"/>
              <a:gd name="connsiteY822" fmla="*/ 3108407 h 5790288"/>
              <a:gd name="connsiteX823" fmla="*/ 3527227 w 11044243"/>
              <a:gd name="connsiteY823" fmla="*/ 3097347 h 5790288"/>
              <a:gd name="connsiteX824" fmla="*/ 3538287 w 11044243"/>
              <a:gd name="connsiteY824" fmla="*/ 3086287 h 5790288"/>
              <a:gd name="connsiteX825" fmla="*/ 2666706 w 11044243"/>
              <a:gd name="connsiteY825" fmla="*/ 3086287 h 5790288"/>
              <a:gd name="connsiteX826" fmla="*/ 2677766 w 11044243"/>
              <a:gd name="connsiteY826" fmla="*/ 3097347 h 5790288"/>
              <a:gd name="connsiteX827" fmla="*/ 2666706 w 11044243"/>
              <a:gd name="connsiteY827" fmla="*/ 3108407 h 5790288"/>
              <a:gd name="connsiteX828" fmla="*/ 2655645 w 11044243"/>
              <a:gd name="connsiteY828" fmla="*/ 3097347 h 5790288"/>
              <a:gd name="connsiteX829" fmla="*/ 2666706 w 11044243"/>
              <a:gd name="connsiteY829" fmla="*/ 3086287 h 5790288"/>
              <a:gd name="connsiteX830" fmla="*/ 2231449 w 11044243"/>
              <a:gd name="connsiteY830" fmla="*/ 3086287 h 5790288"/>
              <a:gd name="connsiteX831" fmla="*/ 2242510 w 11044243"/>
              <a:gd name="connsiteY831" fmla="*/ 3097347 h 5790288"/>
              <a:gd name="connsiteX832" fmla="*/ 2231449 w 11044243"/>
              <a:gd name="connsiteY832" fmla="*/ 3108407 h 5790288"/>
              <a:gd name="connsiteX833" fmla="*/ 2220389 w 11044243"/>
              <a:gd name="connsiteY833" fmla="*/ 3097347 h 5790288"/>
              <a:gd name="connsiteX834" fmla="*/ 2231449 w 11044243"/>
              <a:gd name="connsiteY834" fmla="*/ 3086287 h 5790288"/>
              <a:gd name="connsiteX835" fmla="*/ 1795135 w 11044243"/>
              <a:gd name="connsiteY835" fmla="*/ 3086287 h 5790288"/>
              <a:gd name="connsiteX836" fmla="*/ 1806194 w 11044243"/>
              <a:gd name="connsiteY836" fmla="*/ 3097347 h 5790288"/>
              <a:gd name="connsiteX837" fmla="*/ 1795135 w 11044243"/>
              <a:gd name="connsiteY837" fmla="*/ 3108407 h 5790288"/>
              <a:gd name="connsiteX838" fmla="*/ 1784074 w 11044243"/>
              <a:gd name="connsiteY838" fmla="*/ 3097347 h 5790288"/>
              <a:gd name="connsiteX839" fmla="*/ 1795135 w 11044243"/>
              <a:gd name="connsiteY839" fmla="*/ 3086287 h 5790288"/>
              <a:gd name="connsiteX840" fmla="*/ 471179 w 11044243"/>
              <a:gd name="connsiteY840" fmla="*/ 3086287 h 5790288"/>
              <a:gd name="connsiteX841" fmla="*/ 482239 w 11044243"/>
              <a:gd name="connsiteY841" fmla="*/ 3097347 h 5790288"/>
              <a:gd name="connsiteX842" fmla="*/ 471179 w 11044243"/>
              <a:gd name="connsiteY842" fmla="*/ 3108407 h 5790288"/>
              <a:gd name="connsiteX843" fmla="*/ 460119 w 11044243"/>
              <a:gd name="connsiteY843" fmla="*/ 3097347 h 5790288"/>
              <a:gd name="connsiteX844" fmla="*/ 471179 w 11044243"/>
              <a:gd name="connsiteY844" fmla="*/ 3086287 h 5790288"/>
              <a:gd name="connsiteX845" fmla="*/ 34864 w 11044243"/>
              <a:gd name="connsiteY845" fmla="*/ 3086287 h 5790288"/>
              <a:gd name="connsiteX846" fmla="*/ 45924 w 11044243"/>
              <a:gd name="connsiteY846" fmla="*/ 3097347 h 5790288"/>
              <a:gd name="connsiteX847" fmla="*/ 34864 w 11044243"/>
              <a:gd name="connsiteY847" fmla="*/ 3108407 h 5790288"/>
              <a:gd name="connsiteX848" fmla="*/ 23804 w 11044243"/>
              <a:gd name="connsiteY848" fmla="*/ 3097347 h 5790288"/>
              <a:gd name="connsiteX849" fmla="*/ 34864 w 11044243"/>
              <a:gd name="connsiteY849" fmla="*/ 3086287 h 5790288"/>
              <a:gd name="connsiteX850" fmla="*/ 10573091 w 11044243"/>
              <a:gd name="connsiteY850" fmla="*/ 3073068 h 5790288"/>
              <a:gd name="connsiteX851" fmla="*/ 10597370 w 11044243"/>
              <a:gd name="connsiteY851" fmla="*/ 3097347 h 5790288"/>
              <a:gd name="connsiteX852" fmla="*/ 10573091 w 11044243"/>
              <a:gd name="connsiteY852" fmla="*/ 3121626 h 5790288"/>
              <a:gd name="connsiteX853" fmla="*/ 10548812 w 11044243"/>
              <a:gd name="connsiteY853" fmla="*/ 3097347 h 5790288"/>
              <a:gd name="connsiteX854" fmla="*/ 10573091 w 11044243"/>
              <a:gd name="connsiteY854" fmla="*/ 3073068 h 5790288"/>
              <a:gd name="connsiteX855" fmla="*/ 8377558 w 11044243"/>
              <a:gd name="connsiteY855" fmla="*/ 3073068 h 5790288"/>
              <a:gd name="connsiteX856" fmla="*/ 8401837 w 11044243"/>
              <a:gd name="connsiteY856" fmla="*/ 3097347 h 5790288"/>
              <a:gd name="connsiteX857" fmla="*/ 8377558 w 11044243"/>
              <a:gd name="connsiteY857" fmla="*/ 3121626 h 5790288"/>
              <a:gd name="connsiteX858" fmla="*/ 8353279 w 11044243"/>
              <a:gd name="connsiteY858" fmla="*/ 3097347 h 5790288"/>
              <a:gd name="connsiteX859" fmla="*/ 8377558 w 11044243"/>
              <a:gd name="connsiteY859" fmla="*/ 3073068 h 5790288"/>
              <a:gd name="connsiteX860" fmla="*/ 7941241 w 11044243"/>
              <a:gd name="connsiteY860" fmla="*/ 3073068 h 5790288"/>
              <a:gd name="connsiteX861" fmla="*/ 7965520 w 11044243"/>
              <a:gd name="connsiteY861" fmla="*/ 3097347 h 5790288"/>
              <a:gd name="connsiteX862" fmla="*/ 7941241 w 11044243"/>
              <a:gd name="connsiteY862" fmla="*/ 3121626 h 5790288"/>
              <a:gd name="connsiteX863" fmla="*/ 7916962 w 11044243"/>
              <a:gd name="connsiteY863" fmla="*/ 3097347 h 5790288"/>
              <a:gd name="connsiteX864" fmla="*/ 7941241 w 11044243"/>
              <a:gd name="connsiteY864" fmla="*/ 3073068 h 5790288"/>
              <a:gd name="connsiteX865" fmla="*/ 6198102 w 11044243"/>
              <a:gd name="connsiteY865" fmla="*/ 3073068 h 5790288"/>
              <a:gd name="connsiteX866" fmla="*/ 6222381 w 11044243"/>
              <a:gd name="connsiteY866" fmla="*/ 3097347 h 5790288"/>
              <a:gd name="connsiteX867" fmla="*/ 6198102 w 11044243"/>
              <a:gd name="connsiteY867" fmla="*/ 3121626 h 5790288"/>
              <a:gd name="connsiteX868" fmla="*/ 6173823 w 11044243"/>
              <a:gd name="connsiteY868" fmla="*/ 3097347 h 5790288"/>
              <a:gd name="connsiteX869" fmla="*/ 6198102 w 11044243"/>
              <a:gd name="connsiteY869" fmla="*/ 3073068 h 5790288"/>
              <a:gd name="connsiteX870" fmla="*/ 4846122 w 11044243"/>
              <a:gd name="connsiteY870" fmla="*/ 3073068 h 5790288"/>
              <a:gd name="connsiteX871" fmla="*/ 4870401 w 11044243"/>
              <a:gd name="connsiteY871" fmla="*/ 3097347 h 5790288"/>
              <a:gd name="connsiteX872" fmla="*/ 4846122 w 11044243"/>
              <a:gd name="connsiteY872" fmla="*/ 3121626 h 5790288"/>
              <a:gd name="connsiteX873" fmla="*/ 4821843 w 11044243"/>
              <a:gd name="connsiteY873" fmla="*/ 3097347 h 5790288"/>
              <a:gd name="connsiteX874" fmla="*/ 4846122 w 11044243"/>
              <a:gd name="connsiteY874" fmla="*/ 3073068 h 5790288"/>
              <a:gd name="connsiteX875" fmla="*/ 1342748 w 11044243"/>
              <a:gd name="connsiteY875" fmla="*/ 3073068 h 5790288"/>
              <a:gd name="connsiteX876" fmla="*/ 1367029 w 11044243"/>
              <a:gd name="connsiteY876" fmla="*/ 3097347 h 5790288"/>
              <a:gd name="connsiteX877" fmla="*/ 1342748 w 11044243"/>
              <a:gd name="connsiteY877" fmla="*/ 3121626 h 5790288"/>
              <a:gd name="connsiteX878" fmla="*/ 1318472 w 11044243"/>
              <a:gd name="connsiteY878" fmla="*/ 3097347 h 5790288"/>
              <a:gd name="connsiteX879" fmla="*/ 1342748 w 11044243"/>
              <a:gd name="connsiteY879" fmla="*/ 3073068 h 5790288"/>
              <a:gd name="connsiteX880" fmla="*/ 11009408 w 11044243"/>
              <a:gd name="connsiteY880" fmla="*/ 3062512 h 5790288"/>
              <a:gd name="connsiteX881" fmla="*/ 11044243 w 11044243"/>
              <a:gd name="connsiteY881" fmla="*/ 3097347 h 5790288"/>
              <a:gd name="connsiteX882" fmla="*/ 11009408 w 11044243"/>
              <a:gd name="connsiteY882" fmla="*/ 3132182 h 5790288"/>
              <a:gd name="connsiteX883" fmla="*/ 10974573 w 11044243"/>
              <a:gd name="connsiteY883" fmla="*/ 3097347 h 5790288"/>
              <a:gd name="connsiteX884" fmla="*/ 11009408 w 11044243"/>
              <a:gd name="connsiteY884" fmla="*/ 3062512 h 5790288"/>
              <a:gd name="connsiteX885" fmla="*/ 9701522 w 11044243"/>
              <a:gd name="connsiteY885" fmla="*/ 3062512 h 5790288"/>
              <a:gd name="connsiteX886" fmla="*/ 9736357 w 11044243"/>
              <a:gd name="connsiteY886" fmla="*/ 3097347 h 5790288"/>
              <a:gd name="connsiteX887" fmla="*/ 9701522 w 11044243"/>
              <a:gd name="connsiteY887" fmla="*/ 3132182 h 5790288"/>
              <a:gd name="connsiteX888" fmla="*/ 9666687 w 11044243"/>
              <a:gd name="connsiteY888" fmla="*/ 3097347 h 5790288"/>
              <a:gd name="connsiteX889" fmla="*/ 9701522 w 11044243"/>
              <a:gd name="connsiteY889" fmla="*/ 3062512 h 5790288"/>
              <a:gd name="connsiteX890" fmla="*/ 6634419 w 11044243"/>
              <a:gd name="connsiteY890" fmla="*/ 3062512 h 5790288"/>
              <a:gd name="connsiteX891" fmla="*/ 6669254 w 11044243"/>
              <a:gd name="connsiteY891" fmla="*/ 3097347 h 5790288"/>
              <a:gd name="connsiteX892" fmla="*/ 6634419 w 11044243"/>
              <a:gd name="connsiteY892" fmla="*/ 3132182 h 5790288"/>
              <a:gd name="connsiteX893" fmla="*/ 6599584 w 11044243"/>
              <a:gd name="connsiteY893" fmla="*/ 3097347 h 5790288"/>
              <a:gd name="connsiteX894" fmla="*/ 6634419 w 11044243"/>
              <a:gd name="connsiteY894" fmla="*/ 3062512 h 5790288"/>
              <a:gd name="connsiteX895" fmla="*/ 5281375 w 11044243"/>
              <a:gd name="connsiteY895" fmla="*/ 3062512 h 5790288"/>
              <a:gd name="connsiteX896" fmla="*/ 5316210 w 11044243"/>
              <a:gd name="connsiteY896" fmla="*/ 3097347 h 5790288"/>
              <a:gd name="connsiteX897" fmla="*/ 5281375 w 11044243"/>
              <a:gd name="connsiteY897" fmla="*/ 3132182 h 5790288"/>
              <a:gd name="connsiteX898" fmla="*/ 5246540 w 11044243"/>
              <a:gd name="connsiteY898" fmla="*/ 3097347 h 5790288"/>
              <a:gd name="connsiteX899" fmla="*/ 5281375 w 11044243"/>
              <a:gd name="connsiteY899" fmla="*/ 3062512 h 5790288"/>
              <a:gd name="connsiteX900" fmla="*/ 3103028 w 11044243"/>
              <a:gd name="connsiteY900" fmla="*/ 3062512 h 5790288"/>
              <a:gd name="connsiteX901" fmla="*/ 3137864 w 11044243"/>
              <a:gd name="connsiteY901" fmla="*/ 3097347 h 5790288"/>
              <a:gd name="connsiteX902" fmla="*/ 3103028 w 11044243"/>
              <a:gd name="connsiteY902" fmla="*/ 3132182 h 5790288"/>
              <a:gd name="connsiteX903" fmla="*/ 3068193 w 11044243"/>
              <a:gd name="connsiteY903" fmla="*/ 3097347 h 5790288"/>
              <a:gd name="connsiteX904" fmla="*/ 3103028 w 11044243"/>
              <a:gd name="connsiteY904" fmla="*/ 3062512 h 5790288"/>
              <a:gd name="connsiteX905" fmla="*/ 906433 w 11044243"/>
              <a:gd name="connsiteY905" fmla="*/ 3062512 h 5790288"/>
              <a:gd name="connsiteX906" fmla="*/ 941267 w 11044243"/>
              <a:gd name="connsiteY906" fmla="*/ 3097347 h 5790288"/>
              <a:gd name="connsiteX907" fmla="*/ 906433 w 11044243"/>
              <a:gd name="connsiteY907" fmla="*/ 3132182 h 5790288"/>
              <a:gd name="connsiteX908" fmla="*/ 871598 w 11044243"/>
              <a:gd name="connsiteY908" fmla="*/ 3097347 h 5790288"/>
              <a:gd name="connsiteX909" fmla="*/ 906433 w 11044243"/>
              <a:gd name="connsiteY909" fmla="*/ 3062512 h 5790288"/>
              <a:gd name="connsiteX910" fmla="*/ 11009408 w 11044243"/>
              <a:gd name="connsiteY910" fmla="*/ 2681879 h 5790288"/>
              <a:gd name="connsiteX911" fmla="*/ 11020468 w 11044243"/>
              <a:gd name="connsiteY911" fmla="*/ 2692940 h 5790288"/>
              <a:gd name="connsiteX912" fmla="*/ 11009408 w 11044243"/>
              <a:gd name="connsiteY912" fmla="*/ 2703999 h 5790288"/>
              <a:gd name="connsiteX913" fmla="*/ 10998348 w 11044243"/>
              <a:gd name="connsiteY913" fmla="*/ 2692940 h 5790288"/>
              <a:gd name="connsiteX914" fmla="*/ 11009408 w 11044243"/>
              <a:gd name="connsiteY914" fmla="*/ 2681879 h 5790288"/>
              <a:gd name="connsiteX915" fmla="*/ 10573091 w 11044243"/>
              <a:gd name="connsiteY915" fmla="*/ 2681879 h 5790288"/>
              <a:gd name="connsiteX916" fmla="*/ 10584151 w 11044243"/>
              <a:gd name="connsiteY916" fmla="*/ 2692940 h 5790288"/>
              <a:gd name="connsiteX917" fmla="*/ 10573091 w 11044243"/>
              <a:gd name="connsiteY917" fmla="*/ 2703999 h 5790288"/>
              <a:gd name="connsiteX918" fmla="*/ 10562031 w 11044243"/>
              <a:gd name="connsiteY918" fmla="*/ 2692940 h 5790288"/>
              <a:gd name="connsiteX919" fmla="*/ 10573091 w 11044243"/>
              <a:gd name="connsiteY919" fmla="*/ 2681879 h 5790288"/>
              <a:gd name="connsiteX920" fmla="*/ 9249127 w 11044243"/>
              <a:gd name="connsiteY920" fmla="*/ 2681879 h 5790288"/>
              <a:gd name="connsiteX921" fmla="*/ 9260187 w 11044243"/>
              <a:gd name="connsiteY921" fmla="*/ 2692940 h 5790288"/>
              <a:gd name="connsiteX922" fmla="*/ 9249127 w 11044243"/>
              <a:gd name="connsiteY922" fmla="*/ 2703999 h 5790288"/>
              <a:gd name="connsiteX923" fmla="*/ 9238067 w 11044243"/>
              <a:gd name="connsiteY923" fmla="*/ 2692940 h 5790288"/>
              <a:gd name="connsiteX924" fmla="*/ 9249127 w 11044243"/>
              <a:gd name="connsiteY924" fmla="*/ 2681879 h 5790288"/>
              <a:gd name="connsiteX925" fmla="*/ 8812810 w 11044243"/>
              <a:gd name="connsiteY925" fmla="*/ 2681879 h 5790288"/>
              <a:gd name="connsiteX926" fmla="*/ 8823870 w 11044243"/>
              <a:gd name="connsiteY926" fmla="*/ 2692940 h 5790288"/>
              <a:gd name="connsiteX927" fmla="*/ 8812810 w 11044243"/>
              <a:gd name="connsiteY927" fmla="*/ 2703999 h 5790288"/>
              <a:gd name="connsiteX928" fmla="*/ 8801750 w 11044243"/>
              <a:gd name="connsiteY928" fmla="*/ 2692940 h 5790288"/>
              <a:gd name="connsiteX929" fmla="*/ 8812810 w 11044243"/>
              <a:gd name="connsiteY929" fmla="*/ 2681879 h 5790288"/>
              <a:gd name="connsiteX930" fmla="*/ 8377558 w 11044243"/>
              <a:gd name="connsiteY930" fmla="*/ 2681879 h 5790288"/>
              <a:gd name="connsiteX931" fmla="*/ 8388618 w 11044243"/>
              <a:gd name="connsiteY931" fmla="*/ 2692940 h 5790288"/>
              <a:gd name="connsiteX932" fmla="*/ 8377558 w 11044243"/>
              <a:gd name="connsiteY932" fmla="*/ 2703999 h 5790288"/>
              <a:gd name="connsiteX933" fmla="*/ 8366498 w 11044243"/>
              <a:gd name="connsiteY933" fmla="*/ 2692940 h 5790288"/>
              <a:gd name="connsiteX934" fmla="*/ 8377558 w 11044243"/>
              <a:gd name="connsiteY934" fmla="*/ 2681879 h 5790288"/>
              <a:gd name="connsiteX935" fmla="*/ 7505988 w 11044243"/>
              <a:gd name="connsiteY935" fmla="*/ 2681879 h 5790288"/>
              <a:gd name="connsiteX936" fmla="*/ 7517048 w 11044243"/>
              <a:gd name="connsiteY936" fmla="*/ 2692940 h 5790288"/>
              <a:gd name="connsiteX937" fmla="*/ 7505988 w 11044243"/>
              <a:gd name="connsiteY937" fmla="*/ 2703999 h 5790288"/>
              <a:gd name="connsiteX938" fmla="*/ 7494928 w 11044243"/>
              <a:gd name="connsiteY938" fmla="*/ 2692940 h 5790288"/>
              <a:gd name="connsiteX939" fmla="*/ 7505988 w 11044243"/>
              <a:gd name="connsiteY939" fmla="*/ 2681879 h 5790288"/>
              <a:gd name="connsiteX940" fmla="*/ 7069671 w 11044243"/>
              <a:gd name="connsiteY940" fmla="*/ 2681879 h 5790288"/>
              <a:gd name="connsiteX941" fmla="*/ 7080731 w 11044243"/>
              <a:gd name="connsiteY941" fmla="*/ 2692940 h 5790288"/>
              <a:gd name="connsiteX942" fmla="*/ 7069671 w 11044243"/>
              <a:gd name="connsiteY942" fmla="*/ 2703999 h 5790288"/>
              <a:gd name="connsiteX943" fmla="*/ 7058611 w 11044243"/>
              <a:gd name="connsiteY943" fmla="*/ 2692940 h 5790288"/>
              <a:gd name="connsiteX944" fmla="*/ 7069671 w 11044243"/>
              <a:gd name="connsiteY944" fmla="*/ 2681879 h 5790288"/>
              <a:gd name="connsiteX945" fmla="*/ 6634419 w 11044243"/>
              <a:gd name="connsiteY945" fmla="*/ 2681879 h 5790288"/>
              <a:gd name="connsiteX946" fmla="*/ 6645479 w 11044243"/>
              <a:gd name="connsiteY946" fmla="*/ 2692940 h 5790288"/>
              <a:gd name="connsiteX947" fmla="*/ 6634419 w 11044243"/>
              <a:gd name="connsiteY947" fmla="*/ 2703999 h 5790288"/>
              <a:gd name="connsiteX948" fmla="*/ 6623359 w 11044243"/>
              <a:gd name="connsiteY948" fmla="*/ 2692940 h 5790288"/>
              <a:gd name="connsiteX949" fmla="*/ 6634419 w 11044243"/>
              <a:gd name="connsiteY949" fmla="*/ 2681879 h 5790288"/>
              <a:gd name="connsiteX950" fmla="*/ 5281375 w 11044243"/>
              <a:gd name="connsiteY950" fmla="*/ 2681879 h 5790288"/>
              <a:gd name="connsiteX951" fmla="*/ 5292435 w 11044243"/>
              <a:gd name="connsiteY951" fmla="*/ 2692940 h 5790288"/>
              <a:gd name="connsiteX952" fmla="*/ 5281375 w 11044243"/>
              <a:gd name="connsiteY952" fmla="*/ 2703999 h 5790288"/>
              <a:gd name="connsiteX953" fmla="*/ 5270315 w 11044243"/>
              <a:gd name="connsiteY953" fmla="*/ 2692940 h 5790288"/>
              <a:gd name="connsiteX954" fmla="*/ 5281375 w 11044243"/>
              <a:gd name="connsiteY954" fmla="*/ 2681879 h 5790288"/>
              <a:gd name="connsiteX955" fmla="*/ 3974552 w 11044243"/>
              <a:gd name="connsiteY955" fmla="*/ 2681879 h 5790288"/>
              <a:gd name="connsiteX956" fmla="*/ 3985612 w 11044243"/>
              <a:gd name="connsiteY956" fmla="*/ 2692940 h 5790288"/>
              <a:gd name="connsiteX957" fmla="*/ 3974552 w 11044243"/>
              <a:gd name="connsiteY957" fmla="*/ 2703999 h 5790288"/>
              <a:gd name="connsiteX958" fmla="*/ 3963492 w 11044243"/>
              <a:gd name="connsiteY958" fmla="*/ 2692940 h 5790288"/>
              <a:gd name="connsiteX959" fmla="*/ 3974552 w 11044243"/>
              <a:gd name="connsiteY959" fmla="*/ 2681879 h 5790288"/>
              <a:gd name="connsiteX960" fmla="*/ 3538257 w 11044243"/>
              <a:gd name="connsiteY960" fmla="*/ 2681879 h 5790288"/>
              <a:gd name="connsiteX961" fmla="*/ 3549317 w 11044243"/>
              <a:gd name="connsiteY961" fmla="*/ 2692940 h 5790288"/>
              <a:gd name="connsiteX962" fmla="*/ 3538257 w 11044243"/>
              <a:gd name="connsiteY962" fmla="*/ 2703999 h 5790288"/>
              <a:gd name="connsiteX963" fmla="*/ 3527197 w 11044243"/>
              <a:gd name="connsiteY963" fmla="*/ 2692940 h 5790288"/>
              <a:gd name="connsiteX964" fmla="*/ 3538257 w 11044243"/>
              <a:gd name="connsiteY964" fmla="*/ 2681879 h 5790288"/>
              <a:gd name="connsiteX965" fmla="*/ 2231428 w 11044243"/>
              <a:gd name="connsiteY965" fmla="*/ 2681879 h 5790288"/>
              <a:gd name="connsiteX966" fmla="*/ 2242488 w 11044243"/>
              <a:gd name="connsiteY966" fmla="*/ 2692940 h 5790288"/>
              <a:gd name="connsiteX967" fmla="*/ 2231428 w 11044243"/>
              <a:gd name="connsiteY967" fmla="*/ 2703999 h 5790288"/>
              <a:gd name="connsiteX968" fmla="*/ 2220368 w 11044243"/>
              <a:gd name="connsiteY968" fmla="*/ 2692940 h 5790288"/>
              <a:gd name="connsiteX969" fmla="*/ 2231428 w 11044243"/>
              <a:gd name="connsiteY969" fmla="*/ 2681879 h 5790288"/>
              <a:gd name="connsiteX970" fmla="*/ 1795114 w 11044243"/>
              <a:gd name="connsiteY970" fmla="*/ 2681879 h 5790288"/>
              <a:gd name="connsiteX971" fmla="*/ 1806173 w 11044243"/>
              <a:gd name="connsiteY971" fmla="*/ 2692940 h 5790288"/>
              <a:gd name="connsiteX972" fmla="*/ 1795114 w 11044243"/>
              <a:gd name="connsiteY972" fmla="*/ 2703999 h 5790288"/>
              <a:gd name="connsiteX973" fmla="*/ 1784053 w 11044243"/>
              <a:gd name="connsiteY973" fmla="*/ 2692940 h 5790288"/>
              <a:gd name="connsiteX974" fmla="*/ 1795114 w 11044243"/>
              <a:gd name="connsiteY974" fmla="*/ 2681879 h 5790288"/>
              <a:gd name="connsiteX975" fmla="*/ 906403 w 11044243"/>
              <a:gd name="connsiteY975" fmla="*/ 2681879 h 5790288"/>
              <a:gd name="connsiteX976" fmla="*/ 917463 w 11044243"/>
              <a:gd name="connsiteY976" fmla="*/ 2692940 h 5790288"/>
              <a:gd name="connsiteX977" fmla="*/ 906403 w 11044243"/>
              <a:gd name="connsiteY977" fmla="*/ 2703999 h 5790288"/>
              <a:gd name="connsiteX978" fmla="*/ 895343 w 11044243"/>
              <a:gd name="connsiteY978" fmla="*/ 2692940 h 5790288"/>
              <a:gd name="connsiteX979" fmla="*/ 906403 w 11044243"/>
              <a:gd name="connsiteY979" fmla="*/ 2681879 h 5790288"/>
              <a:gd name="connsiteX980" fmla="*/ 9701522 w 11044243"/>
              <a:gd name="connsiteY980" fmla="*/ 2668660 h 5790288"/>
              <a:gd name="connsiteX981" fmla="*/ 9725801 w 11044243"/>
              <a:gd name="connsiteY981" fmla="*/ 2692940 h 5790288"/>
              <a:gd name="connsiteX982" fmla="*/ 9701522 w 11044243"/>
              <a:gd name="connsiteY982" fmla="*/ 2717219 h 5790288"/>
              <a:gd name="connsiteX983" fmla="*/ 9677243 w 11044243"/>
              <a:gd name="connsiteY983" fmla="*/ 2692940 h 5790288"/>
              <a:gd name="connsiteX984" fmla="*/ 9701522 w 11044243"/>
              <a:gd name="connsiteY984" fmla="*/ 2668660 h 5790288"/>
              <a:gd name="connsiteX985" fmla="*/ 6198102 w 11044243"/>
              <a:gd name="connsiteY985" fmla="*/ 2668660 h 5790288"/>
              <a:gd name="connsiteX986" fmla="*/ 6222381 w 11044243"/>
              <a:gd name="connsiteY986" fmla="*/ 2692940 h 5790288"/>
              <a:gd name="connsiteX987" fmla="*/ 6198102 w 11044243"/>
              <a:gd name="connsiteY987" fmla="*/ 2717219 h 5790288"/>
              <a:gd name="connsiteX988" fmla="*/ 6173823 w 11044243"/>
              <a:gd name="connsiteY988" fmla="*/ 2692940 h 5790288"/>
              <a:gd name="connsiteX989" fmla="*/ 6198102 w 11044243"/>
              <a:gd name="connsiteY989" fmla="*/ 2668660 h 5790288"/>
              <a:gd name="connsiteX990" fmla="*/ 4846122 w 11044243"/>
              <a:gd name="connsiteY990" fmla="*/ 2668660 h 5790288"/>
              <a:gd name="connsiteX991" fmla="*/ 4870401 w 11044243"/>
              <a:gd name="connsiteY991" fmla="*/ 2692940 h 5790288"/>
              <a:gd name="connsiteX992" fmla="*/ 4846122 w 11044243"/>
              <a:gd name="connsiteY992" fmla="*/ 2717219 h 5790288"/>
              <a:gd name="connsiteX993" fmla="*/ 4821843 w 11044243"/>
              <a:gd name="connsiteY993" fmla="*/ 2692940 h 5790288"/>
              <a:gd name="connsiteX994" fmla="*/ 4846122 w 11044243"/>
              <a:gd name="connsiteY994" fmla="*/ 2668660 h 5790288"/>
              <a:gd name="connsiteX995" fmla="*/ 3103002 w 11044243"/>
              <a:gd name="connsiteY995" fmla="*/ 2668660 h 5790288"/>
              <a:gd name="connsiteX996" fmla="*/ 3127281 w 11044243"/>
              <a:gd name="connsiteY996" fmla="*/ 2692940 h 5790288"/>
              <a:gd name="connsiteX997" fmla="*/ 3103002 w 11044243"/>
              <a:gd name="connsiteY997" fmla="*/ 2717219 h 5790288"/>
              <a:gd name="connsiteX998" fmla="*/ 3078723 w 11044243"/>
              <a:gd name="connsiteY998" fmla="*/ 2692940 h 5790288"/>
              <a:gd name="connsiteX999" fmla="*/ 3103002 w 11044243"/>
              <a:gd name="connsiteY999" fmla="*/ 2668660 h 5790288"/>
              <a:gd name="connsiteX1000" fmla="*/ 2666683 w 11044243"/>
              <a:gd name="connsiteY1000" fmla="*/ 2668660 h 5790288"/>
              <a:gd name="connsiteX1001" fmla="*/ 2690962 w 11044243"/>
              <a:gd name="connsiteY1001" fmla="*/ 2692940 h 5790288"/>
              <a:gd name="connsiteX1002" fmla="*/ 2666683 w 11044243"/>
              <a:gd name="connsiteY1002" fmla="*/ 2717219 h 5790288"/>
              <a:gd name="connsiteX1003" fmla="*/ 2642404 w 11044243"/>
              <a:gd name="connsiteY1003" fmla="*/ 2692940 h 5790288"/>
              <a:gd name="connsiteX1004" fmla="*/ 2666683 w 11044243"/>
              <a:gd name="connsiteY1004" fmla="*/ 2668660 h 5790288"/>
              <a:gd name="connsiteX1005" fmla="*/ 471151 w 11044243"/>
              <a:gd name="connsiteY1005" fmla="*/ 2668660 h 5790288"/>
              <a:gd name="connsiteX1006" fmla="*/ 495430 w 11044243"/>
              <a:gd name="connsiteY1006" fmla="*/ 2692940 h 5790288"/>
              <a:gd name="connsiteX1007" fmla="*/ 471151 w 11044243"/>
              <a:gd name="connsiteY1007" fmla="*/ 2717220 h 5790288"/>
              <a:gd name="connsiteX1008" fmla="*/ 446872 w 11044243"/>
              <a:gd name="connsiteY1008" fmla="*/ 2692940 h 5790288"/>
              <a:gd name="connsiteX1009" fmla="*/ 471151 w 11044243"/>
              <a:gd name="connsiteY1009" fmla="*/ 2668660 h 5790288"/>
              <a:gd name="connsiteX1010" fmla="*/ 10137839 w 11044243"/>
              <a:gd name="connsiteY1010" fmla="*/ 2658104 h 5790288"/>
              <a:gd name="connsiteX1011" fmla="*/ 10172674 w 11044243"/>
              <a:gd name="connsiteY1011" fmla="*/ 2692940 h 5790288"/>
              <a:gd name="connsiteX1012" fmla="*/ 10137839 w 11044243"/>
              <a:gd name="connsiteY1012" fmla="*/ 2727776 h 5790288"/>
              <a:gd name="connsiteX1013" fmla="*/ 10103004 w 11044243"/>
              <a:gd name="connsiteY1013" fmla="*/ 2692940 h 5790288"/>
              <a:gd name="connsiteX1014" fmla="*/ 10137839 w 11044243"/>
              <a:gd name="connsiteY1014" fmla="*/ 2658104 h 5790288"/>
              <a:gd name="connsiteX1015" fmla="*/ 7941241 w 11044243"/>
              <a:gd name="connsiteY1015" fmla="*/ 2658104 h 5790288"/>
              <a:gd name="connsiteX1016" fmla="*/ 7976076 w 11044243"/>
              <a:gd name="connsiteY1016" fmla="*/ 2692940 h 5790288"/>
              <a:gd name="connsiteX1017" fmla="*/ 7941241 w 11044243"/>
              <a:gd name="connsiteY1017" fmla="*/ 2727774 h 5790288"/>
              <a:gd name="connsiteX1018" fmla="*/ 7906406 w 11044243"/>
              <a:gd name="connsiteY1018" fmla="*/ 2692940 h 5790288"/>
              <a:gd name="connsiteX1019" fmla="*/ 7941241 w 11044243"/>
              <a:gd name="connsiteY1019" fmla="*/ 2658104 h 5790288"/>
              <a:gd name="connsiteX1020" fmla="*/ 5762849 w 11044243"/>
              <a:gd name="connsiteY1020" fmla="*/ 2658104 h 5790288"/>
              <a:gd name="connsiteX1021" fmla="*/ 5797684 w 11044243"/>
              <a:gd name="connsiteY1021" fmla="*/ 2692940 h 5790288"/>
              <a:gd name="connsiteX1022" fmla="*/ 5762849 w 11044243"/>
              <a:gd name="connsiteY1022" fmla="*/ 2727774 h 5790288"/>
              <a:gd name="connsiteX1023" fmla="*/ 5728014 w 11044243"/>
              <a:gd name="connsiteY1023" fmla="*/ 2692940 h 5790288"/>
              <a:gd name="connsiteX1024" fmla="*/ 5762849 w 11044243"/>
              <a:gd name="connsiteY1024" fmla="*/ 2658104 h 5790288"/>
              <a:gd name="connsiteX1025" fmla="*/ 4409805 w 11044243"/>
              <a:gd name="connsiteY1025" fmla="*/ 2658104 h 5790288"/>
              <a:gd name="connsiteX1026" fmla="*/ 4444640 w 11044243"/>
              <a:gd name="connsiteY1026" fmla="*/ 2692940 h 5790288"/>
              <a:gd name="connsiteX1027" fmla="*/ 4409805 w 11044243"/>
              <a:gd name="connsiteY1027" fmla="*/ 2727776 h 5790288"/>
              <a:gd name="connsiteX1028" fmla="*/ 4374970 w 11044243"/>
              <a:gd name="connsiteY1028" fmla="*/ 2692940 h 5790288"/>
              <a:gd name="connsiteX1029" fmla="*/ 4409805 w 11044243"/>
              <a:gd name="connsiteY1029" fmla="*/ 2658104 h 5790288"/>
              <a:gd name="connsiteX1030" fmla="*/ 1342719 w 11044243"/>
              <a:gd name="connsiteY1030" fmla="*/ 2658104 h 5790288"/>
              <a:gd name="connsiteX1031" fmla="*/ 1377555 w 11044243"/>
              <a:gd name="connsiteY1031" fmla="*/ 2692940 h 5790288"/>
              <a:gd name="connsiteX1032" fmla="*/ 1342719 w 11044243"/>
              <a:gd name="connsiteY1032" fmla="*/ 2727776 h 5790288"/>
              <a:gd name="connsiteX1033" fmla="*/ 1307885 w 11044243"/>
              <a:gd name="connsiteY1033" fmla="*/ 2692940 h 5790288"/>
              <a:gd name="connsiteX1034" fmla="*/ 1342719 w 11044243"/>
              <a:gd name="connsiteY1034" fmla="*/ 2658104 h 5790288"/>
              <a:gd name="connsiteX1035" fmla="*/ 34835 w 11044243"/>
              <a:gd name="connsiteY1035" fmla="*/ 2658104 h 5790288"/>
              <a:gd name="connsiteX1036" fmla="*/ 69670 w 11044243"/>
              <a:gd name="connsiteY1036" fmla="*/ 2692940 h 5790288"/>
              <a:gd name="connsiteX1037" fmla="*/ 34835 w 11044243"/>
              <a:gd name="connsiteY1037" fmla="*/ 2727776 h 5790288"/>
              <a:gd name="connsiteX1038" fmla="*/ 0 w 11044243"/>
              <a:gd name="connsiteY1038" fmla="*/ 2692940 h 5790288"/>
              <a:gd name="connsiteX1039" fmla="*/ 34835 w 11044243"/>
              <a:gd name="connsiteY1039" fmla="*/ 2658104 h 5790288"/>
              <a:gd name="connsiteX1040" fmla="*/ 11007546 w 11044243"/>
              <a:gd name="connsiteY1040" fmla="*/ 2239476 h 5790288"/>
              <a:gd name="connsiteX1041" fmla="*/ 11018606 w 11044243"/>
              <a:gd name="connsiteY1041" fmla="*/ 2250537 h 5790288"/>
              <a:gd name="connsiteX1042" fmla="*/ 11007546 w 11044243"/>
              <a:gd name="connsiteY1042" fmla="*/ 2261597 h 5790288"/>
              <a:gd name="connsiteX1043" fmla="*/ 10996486 w 11044243"/>
              <a:gd name="connsiteY1043" fmla="*/ 2250537 h 5790288"/>
              <a:gd name="connsiteX1044" fmla="*/ 11007546 w 11044243"/>
              <a:gd name="connsiteY1044" fmla="*/ 2239476 h 5790288"/>
              <a:gd name="connsiteX1045" fmla="*/ 9247265 w 11044243"/>
              <a:gd name="connsiteY1045" fmla="*/ 2239476 h 5790288"/>
              <a:gd name="connsiteX1046" fmla="*/ 9258325 w 11044243"/>
              <a:gd name="connsiteY1046" fmla="*/ 2250537 h 5790288"/>
              <a:gd name="connsiteX1047" fmla="*/ 9247265 w 11044243"/>
              <a:gd name="connsiteY1047" fmla="*/ 2261596 h 5790288"/>
              <a:gd name="connsiteX1048" fmla="*/ 9236205 w 11044243"/>
              <a:gd name="connsiteY1048" fmla="*/ 2250537 h 5790288"/>
              <a:gd name="connsiteX1049" fmla="*/ 9247265 w 11044243"/>
              <a:gd name="connsiteY1049" fmla="*/ 2239476 h 5790288"/>
              <a:gd name="connsiteX1050" fmla="*/ 8375695 w 11044243"/>
              <a:gd name="connsiteY1050" fmla="*/ 2239476 h 5790288"/>
              <a:gd name="connsiteX1051" fmla="*/ 8386755 w 11044243"/>
              <a:gd name="connsiteY1051" fmla="*/ 2250537 h 5790288"/>
              <a:gd name="connsiteX1052" fmla="*/ 8375695 w 11044243"/>
              <a:gd name="connsiteY1052" fmla="*/ 2261596 h 5790288"/>
              <a:gd name="connsiteX1053" fmla="*/ 8364635 w 11044243"/>
              <a:gd name="connsiteY1053" fmla="*/ 2250537 h 5790288"/>
              <a:gd name="connsiteX1054" fmla="*/ 8375695 w 11044243"/>
              <a:gd name="connsiteY1054" fmla="*/ 2239476 h 5790288"/>
              <a:gd name="connsiteX1055" fmla="*/ 7504126 w 11044243"/>
              <a:gd name="connsiteY1055" fmla="*/ 2239476 h 5790288"/>
              <a:gd name="connsiteX1056" fmla="*/ 7515186 w 11044243"/>
              <a:gd name="connsiteY1056" fmla="*/ 2250537 h 5790288"/>
              <a:gd name="connsiteX1057" fmla="*/ 7504126 w 11044243"/>
              <a:gd name="connsiteY1057" fmla="*/ 2261596 h 5790288"/>
              <a:gd name="connsiteX1058" fmla="*/ 7493066 w 11044243"/>
              <a:gd name="connsiteY1058" fmla="*/ 2250537 h 5790288"/>
              <a:gd name="connsiteX1059" fmla="*/ 7504126 w 11044243"/>
              <a:gd name="connsiteY1059" fmla="*/ 2239476 h 5790288"/>
              <a:gd name="connsiteX1060" fmla="*/ 7068873 w 11044243"/>
              <a:gd name="connsiteY1060" fmla="*/ 2239476 h 5790288"/>
              <a:gd name="connsiteX1061" fmla="*/ 7079933 w 11044243"/>
              <a:gd name="connsiteY1061" fmla="*/ 2250537 h 5790288"/>
              <a:gd name="connsiteX1062" fmla="*/ 7068873 w 11044243"/>
              <a:gd name="connsiteY1062" fmla="*/ 2261596 h 5790288"/>
              <a:gd name="connsiteX1063" fmla="*/ 7057813 w 11044243"/>
              <a:gd name="connsiteY1063" fmla="*/ 2250537 h 5790288"/>
              <a:gd name="connsiteX1064" fmla="*/ 7068873 w 11044243"/>
              <a:gd name="connsiteY1064" fmla="*/ 2239476 h 5790288"/>
              <a:gd name="connsiteX1065" fmla="*/ 1796978 w 11044243"/>
              <a:gd name="connsiteY1065" fmla="*/ 2238251 h 5790288"/>
              <a:gd name="connsiteX1066" fmla="*/ 1808038 w 11044243"/>
              <a:gd name="connsiteY1066" fmla="*/ 2249308 h 5790288"/>
              <a:gd name="connsiteX1067" fmla="*/ 1796978 w 11044243"/>
              <a:gd name="connsiteY1067" fmla="*/ 2260371 h 5790288"/>
              <a:gd name="connsiteX1068" fmla="*/ 1785918 w 11044243"/>
              <a:gd name="connsiteY1068" fmla="*/ 2249308 h 5790288"/>
              <a:gd name="connsiteX1069" fmla="*/ 1796978 w 11044243"/>
              <a:gd name="connsiteY1069" fmla="*/ 2238251 h 5790288"/>
              <a:gd name="connsiteX1070" fmla="*/ 36700 w 11044243"/>
              <a:gd name="connsiteY1070" fmla="*/ 2238251 h 5790288"/>
              <a:gd name="connsiteX1071" fmla="*/ 47760 w 11044243"/>
              <a:gd name="connsiteY1071" fmla="*/ 2249308 h 5790288"/>
              <a:gd name="connsiteX1072" fmla="*/ 36700 w 11044243"/>
              <a:gd name="connsiteY1072" fmla="*/ 2260371 h 5790288"/>
              <a:gd name="connsiteX1073" fmla="*/ 25640 w 11044243"/>
              <a:gd name="connsiteY1073" fmla="*/ 2249308 h 5790288"/>
              <a:gd name="connsiteX1074" fmla="*/ 36700 w 11044243"/>
              <a:gd name="connsiteY1074" fmla="*/ 2238251 h 5790288"/>
              <a:gd name="connsiteX1075" fmla="*/ 3975351 w 11044243"/>
              <a:gd name="connsiteY1075" fmla="*/ 2238249 h 5790288"/>
              <a:gd name="connsiteX1076" fmla="*/ 3986411 w 11044243"/>
              <a:gd name="connsiteY1076" fmla="*/ 2249308 h 5790288"/>
              <a:gd name="connsiteX1077" fmla="*/ 3975351 w 11044243"/>
              <a:gd name="connsiteY1077" fmla="*/ 2260369 h 5790288"/>
              <a:gd name="connsiteX1078" fmla="*/ 3964291 w 11044243"/>
              <a:gd name="connsiteY1078" fmla="*/ 2249308 h 5790288"/>
              <a:gd name="connsiteX1079" fmla="*/ 3975351 w 11044243"/>
              <a:gd name="connsiteY1079" fmla="*/ 2238249 h 5790288"/>
              <a:gd name="connsiteX1080" fmla="*/ 3103803 w 11044243"/>
              <a:gd name="connsiteY1080" fmla="*/ 2238249 h 5790288"/>
              <a:gd name="connsiteX1081" fmla="*/ 3114863 w 11044243"/>
              <a:gd name="connsiteY1081" fmla="*/ 2249308 h 5790288"/>
              <a:gd name="connsiteX1082" fmla="*/ 3103803 w 11044243"/>
              <a:gd name="connsiteY1082" fmla="*/ 2260369 h 5790288"/>
              <a:gd name="connsiteX1083" fmla="*/ 3092743 w 11044243"/>
              <a:gd name="connsiteY1083" fmla="*/ 2249308 h 5790288"/>
              <a:gd name="connsiteX1084" fmla="*/ 3103803 w 11044243"/>
              <a:gd name="connsiteY1084" fmla="*/ 2238249 h 5790288"/>
              <a:gd name="connsiteX1085" fmla="*/ 10572293 w 11044243"/>
              <a:gd name="connsiteY1085" fmla="*/ 2226258 h 5790288"/>
              <a:gd name="connsiteX1086" fmla="*/ 10596572 w 11044243"/>
              <a:gd name="connsiteY1086" fmla="*/ 2250537 h 5790288"/>
              <a:gd name="connsiteX1087" fmla="*/ 10572293 w 11044243"/>
              <a:gd name="connsiteY1087" fmla="*/ 2274816 h 5790288"/>
              <a:gd name="connsiteX1088" fmla="*/ 10548014 w 11044243"/>
              <a:gd name="connsiteY1088" fmla="*/ 2250537 h 5790288"/>
              <a:gd name="connsiteX1089" fmla="*/ 10572293 w 11044243"/>
              <a:gd name="connsiteY1089" fmla="*/ 2226258 h 5790288"/>
              <a:gd name="connsiteX1090" fmla="*/ 10135976 w 11044243"/>
              <a:gd name="connsiteY1090" fmla="*/ 2226258 h 5790288"/>
              <a:gd name="connsiteX1091" fmla="*/ 10160255 w 11044243"/>
              <a:gd name="connsiteY1091" fmla="*/ 2250537 h 5790288"/>
              <a:gd name="connsiteX1092" fmla="*/ 10135976 w 11044243"/>
              <a:gd name="connsiteY1092" fmla="*/ 2274816 h 5790288"/>
              <a:gd name="connsiteX1093" fmla="*/ 10111697 w 11044243"/>
              <a:gd name="connsiteY1093" fmla="*/ 2250537 h 5790288"/>
              <a:gd name="connsiteX1094" fmla="*/ 10135976 w 11044243"/>
              <a:gd name="connsiteY1094" fmla="*/ 2226258 h 5790288"/>
              <a:gd name="connsiteX1095" fmla="*/ 7940443 w 11044243"/>
              <a:gd name="connsiteY1095" fmla="*/ 2226258 h 5790288"/>
              <a:gd name="connsiteX1096" fmla="*/ 7964722 w 11044243"/>
              <a:gd name="connsiteY1096" fmla="*/ 2250537 h 5790288"/>
              <a:gd name="connsiteX1097" fmla="*/ 7940443 w 11044243"/>
              <a:gd name="connsiteY1097" fmla="*/ 2274816 h 5790288"/>
              <a:gd name="connsiteX1098" fmla="*/ 7916164 w 11044243"/>
              <a:gd name="connsiteY1098" fmla="*/ 2250537 h 5790288"/>
              <a:gd name="connsiteX1099" fmla="*/ 7940443 w 11044243"/>
              <a:gd name="connsiteY1099" fmla="*/ 2226258 h 5790288"/>
              <a:gd name="connsiteX1100" fmla="*/ 6632556 w 11044243"/>
              <a:gd name="connsiteY1100" fmla="*/ 2226258 h 5790288"/>
              <a:gd name="connsiteX1101" fmla="*/ 6656835 w 11044243"/>
              <a:gd name="connsiteY1101" fmla="*/ 2250537 h 5790288"/>
              <a:gd name="connsiteX1102" fmla="*/ 6632556 w 11044243"/>
              <a:gd name="connsiteY1102" fmla="*/ 2274815 h 5790288"/>
              <a:gd name="connsiteX1103" fmla="*/ 6608277 w 11044243"/>
              <a:gd name="connsiteY1103" fmla="*/ 2250537 h 5790288"/>
              <a:gd name="connsiteX1104" fmla="*/ 6632556 w 11044243"/>
              <a:gd name="connsiteY1104" fmla="*/ 2226258 h 5790288"/>
              <a:gd name="connsiteX1105" fmla="*/ 6197304 w 11044243"/>
              <a:gd name="connsiteY1105" fmla="*/ 2226258 h 5790288"/>
              <a:gd name="connsiteX1106" fmla="*/ 6221583 w 11044243"/>
              <a:gd name="connsiteY1106" fmla="*/ 2250537 h 5790288"/>
              <a:gd name="connsiteX1107" fmla="*/ 6197304 w 11044243"/>
              <a:gd name="connsiteY1107" fmla="*/ 2274815 h 5790288"/>
              <a:gd name="connsiteX1108" fmla="*/ 6173025 w 11044243"/>
              <a:gd name="connsiteY1108" fmla="*/ 2250537 h 5790288"/>
              <a:gd name="connsiteX1109" fmla="*/ 6197304 w 11044243"/>
              <a:gd name="connsiteY1109" fmla="*/ 2226258 h 5790288"/>
              <a:gd name="connsiteX1110" fmla="*/ 5760987 w 11044243"/>
              <a:gd name="connsiteY1110" fmla="*/ 2226258 h 5790288"/>
              <a:gd name="connsiteX1111" fmla="*/ 5785266 w 11044243"/>
              <a:gd name="connsiteY1111" fmla="*/ 2250537 h 5790288"/>
              <a:gd name="connsiteX1112" fmla="*/ 5760987 w 11044243"/>
              <a:gd name="connsiteY1112" fmla="*/ 2274815 h 5790288"/>
              <a:gd name="connsiteX1113" fmla="*/ 5736708 w 11044243"/>
              <a:gd name="connsiteY1113" fmla="*/ 2250537 h 5790288"/>
              <a:gd name="connsiteX1114" fmla="*/ 5760987 w 11044243"/>
              <a:gd name="connsiteY1114" fmla="*/ 2226258 h 5790288"/>
              <a:gd name="connsiteX1115" fmla="*/ 4846920 w 11044243"/>
              <a:gd name="connsiteY1115" fmla="*/ 2225031 h 5790288"/>
              <a:gd name="connsiteX1116" fmla="*/ 4871199 w 11044243"/>
              <a:gd name="connsiteY1116" fmla="*/ 2249308 h 5790288"/>
              <a:gd name="connsiteX1117" fmla="*/ 4846920 w 11044243"/>
              <a:gd name="connsiteY1117" fmla="*/ 2273588 h 5790288"/>
              <a:gd name="connsiteX1118" fmla="*/ 4822641 w 11044243"/>
              <a:gd name="connsiteY1118" fmla="*/ 2249308 h 5790288"/>
              <a:gd name="connsiteX1119" fmla="*/ 4846920 w 11044243"/>
              <a:gd name="connsiteY1119" fmla="*/ 2225031 h 5790288"/>
              <a:gd name="connsiteX1120" fmla="*/ 4411668 w 11044243"/>
              <a:gd name="connsiteY1120" fmla="*/ 2225031 h 5790288"/>
              <a:gd name="connsiteX1121" fmla="*/ 4435947 w 11044243"/>
              <a:gd name="connsiteY1121" fmla="*/ 2249308 h 5790288"/>
              <a:gd name="connsiteX1122" fmla="*/ 4411668 w 11044243"/>
              <a:gd name="connsiteY1122" fmla="*/ 2273588 h 5790288"/>
              <a:gd name="connsiteX1123" fmla="*/ 4387389 w 11044243"/>
              <a:gd name="connsiteY1123" fmla="*/ 2249308 h 5790288"/>
              <a:gd name="connsiteX1124" fmla="*/ 4411668 w 11044243"/>
              <a:gd name="connsiteY1124" fmla="*/ 2225031 h 5790288"/>
              <a:gd name="connsiteX1125" fmla="*/ 2668548 w 11044243"/>
              <a:gd name="connsiteY1125" fmla="*/ 2225031 h 5790288"/>
              <a:gd name="connsiteX1126" fmla="*/ 2692827 w 11044243"/>
              <a:gd name="connsiteY1126" fmla="*/ 2249308 h 5790288"/>
              <a:gd name="connsiteX1127" fmla="*/ 2668548 w 11044243"/>
              <a:gd name="connsiteY1127" fmla="*/ 2273588 h 5790288"/>
              <a:gd name="connsiteX1128" fmla="*/ 2644269 w 11044243"/>
              <a:gd name="connsiteY1128" fmla="*/ 2249308 h 5790288"/>
              <a:gd name="connsiteX1129" fmla="*/ 2668548 w 11044243"/>
              <a:gd name="connsiteY1129" fmla="*/ 2225031 h 5790288"/>
              <a:gd name="connsiteX1130" fmla="*/ 1343521 w 11044243"/>
              <a:gd name="connsiteY1130" fmla="*/ 2225031 h 5790288"/>
              <a:gd name="connsiteX1131" fmla="*/ 1367801 w 11044243"/>
              <a:gd name="connsiteY1131" fmla="*/ 2249308 h 5790288"/>
              <a:gd name="connsiteX1132" fmla="*/ 1343521 w 11044243"/>
              <a:gd name="connsiteY1132" fmla="*/ 2273588 h 5790288"/>
              <a:gd name="connsiteX1133" fmla="*/ 1319244 w 11044243"/>
              <a:gd name="connsiteY1133" fmla="*/ 2249308 h 5790288"/>
              <a:gd name="connsiteX1134" fmla="*/ 1343521 w 11044243"/>
              <a:gd name="connsiteY1134" fmla="*/ 2225031 h 5790288"/>
              <a:gd name="connsiteX1135" fmla="*/ 908269 w 11044243"/>
              <a:gd name="connsiteY1135" fmla="*/ 2225031 h 5790288"/>
              <a:gd name="connsiteX1136" fmla="*/ 932548 w 11044243"/>
              <a:gd name="connsiteY1136" fmla="*/ 2249308 h 5790288"/>
              <a:gd name="connsiteX1137" fmla="*/ 908269 w 11044243"/>
              <a:gd name="connsiteY1137" fmla="*/ 2273588 h 5790288"/>
              <a:gd name="connsiteX1138" fmla="*/ 883990 w 11044243"/>
              <a:gd name="connsiteY1138" fmla="*/ 2249308 h 5790288"/>
              <a:gd name="connsiteX1139" fmla="*/ 908269 w 11044243"/>
              <a:gd name="connsiteY1139" fmla="*/ 2225031 h 5790288"/>
              <a:gd name="connsiteX1140" fmla="*/ 471952 w 11044243"/>
              <a:gd name="connsiteY1140" fmla="*/ 2225031 h 5790288"/>
              <a:gd name="connsiteX1141" fmla="*/ 496231 w 11044243"/>
              <a:gd name="connsiteY1141" fmla="*/ 2249308 h 5790288"/>
              <a:gd name="connsiteX1142" fmla="*/ 471952 w 11044243"/>
              <a:gd name="connsiteY1142" fmla="*/ 2273588 h 5790288"/>
              <a:gd name="connsiteX1143" fmla="*/ 447673 w 11044243"/>
              <a:gd name="connsiteY1143" fmla="*/ 2249308 h 5790288"/>
              <a:gd name="connsiteX1144" fmla="*/ 471952 w 11044243"/>
              <a:gd name="connsiteY1144" fmla="*/ 2225031 h 5790288"/>
              <a:gd name="connsiteX1145" fmla="*/ 9700724 w 11044243"/>
              <a:gd name="connsiteY1145" fmla="*/ 2215702 h 5790288"/>
              <a:gd name="connsiteX1146" fmla="*/ 9735559 w 11044243"/>
              <a:gd name="connsiteY1146" fmla="*/ 2250537 h 5790288"/>
              <a:gd name="connsiteX1147" fmla="*/ 9700724 w 11044243"/>
              <a:gd name="connsiteY1147" fmla="*/ 2285372 h 5790288"/>
              <a:gd name="connsiteX1148" fmla="*/ 9665889 w 11044243"/>
              <a:gd name="connsiteY1148" fmla="*/ 2250537 h 5790288"/>
              <a:gd name="connsiteX1149" fmla="*/ 9700724 w 11044243"/>
              <a:gd name="connsiteY1149" fmla="*/ 2215702 h 5790288"/>
              <a:gd name="connsiteX1150" fmla="*/ 8812012 w 11044243"/>
              <a:gd name="connsiteY1150" fmla="*/ 2215702 h 5790288"/>
              <a:gd name="connsiteX1151" fmla="*/ 8846847 w 11044243"/>
              <a:gd name="connsiteY1151" fmla="*/ 2250537 h 5790288"/>
              <a:gd name="connsiteX1152" fmla="*/ 8812012 w 11044243"/>
              <a:gd name="connsiteY1152" fmla="*/ 2285372 h 5790288"/>
              <a:gd name="connsiteX1153" fmla="*/ 8777177 w 11044243"/>
              <a:gd name="connsiteY1153" fmla="*/ 2250537 h 5790288"/>
              <a:gd name="connsiteX1154" fmla="*/ 8812012 w 11044243"/>
              <a:gd name="connsiteY1154" fmla="*/ 2215702 h 5790288"/>
              <a:gd name="connsiteX1155" fmla="*/ 5283237 w 11044243"/>
              <a:gd name="connsiteY1155" fmla="*/ 2214474 h 5790288"/>
              <a:gd name="connsiteX1156" fmla="*/ 5318072 w 11044243"/>
              <a:gd name="connsiteY1156" fmla="*/ 2249308 h 5790288"/>
              <a:gd name="connsiteX1157" fmla="*/ 5283237 w 11044243"/>
              <a:gd name="connsiteY1157" fmla="*/ 2284143 h 5790288"/>
              <a:gd name="connsiteX1158" fmla="*/ 5248402 w 11044243"/>
              <a:gd name="connsiteY1158" fmla="*/ 2249308 h 5790288"/>
              <a:gd name="connsiteX1159" fmla="*/ 5283237 w 11044243"/>
              <a:gd name="connsiteY1159" fmla="*/ 2214474 h 5790288"/>
              <a:gd name="connsiteX1160" fmla="*/ 3540122 w 11044243"/>
              <a:gd name="connsiteY1160" fmla="*/ 2214474 h 5790288"/>
              <a:gd name="connsiteX1161" fmla="*/ 3574958 w 11044243"/>
              <a:gd name="connsiteY1161" fmla="*/ 2249308 h 5790288"/>
              <a:gd name="connsiteX1162" fmla="*/ 3540122 w 11044243"/>
              <a:gd name="connsiteY1162" fmla="*/ 2284145 h 5790288"/>
              <a:gd name="connsiteX1163" fmla="*/ 3505287 w 11044243"/>
              <a:gd name="connsiteY1163" fmla="*/ 2249308 h 5790288"/>
              <a:gd name="connsiteX1164" fmla="*/ 3540122 w 11044243"/>
              <a:gd name="connsiteY1164" fmla="*/ 2214474 h 5790288"/>
              <a:gd name="connsiteX1165" fmla="*/ 2232229 w 11044243"/>
              <a:gd name="connsiteY1165" fmla="*/ 2214474 h 5790288"/>
              <a:gd name="connsiteX1166" fmla="*/ 2267065 w 11044243"/>
              <a:gd name="connsiteY1166" fmla="*/ 2249308 h 5790288"/>
              <a:gd name="connsiteX1167" fmla="*/ 2232229 w 11044243"/>
              <a:gd name="connsiteY1167" fmla="*/ 2284145 h 5790288"/>
              <a:gd name="connsiteX1168" fmla="*/ 2197396 w 11044243"/>
              <a:gd name="connsiteY1168" fmla="*/ 2249308 h 5790288"/>
              <a:gd name="connsiteX1169" fmla="*/ 2232229 w 11044243"/>
              <a:gd name="connsiteY1169" fmla="*/ 2214474 h 5790288"/>
              <a:gd name="connsiteX1170" fmla="*/ 10550146 w 11044243"/>
              <a:gd name="connsiteY1170" fmla="*/ 1800583 h 5790288"/>
              <a:gd name="connsiteX1171" fmla="*/ 10561206 w 11044243"/>
              <a:gd name="connsiteY1171" fmla="*/ 1811643 h 5790288"/>
              <a:gd name="connsiteX1172" fmla="*/ 10550146 w 11044243"/>
              <a:gd name="connsiteY1172" fmla="*/ 1822703 h 5790288"/>
              <a:gd name="connsiteX1173" fmla="*/ 10539086 w 11044243"/>
              <a:gd name="connsiteY1173" fmla="*/ 1811643 h 5790288"/>
              <a:gd name="connsiteX1174" fmla="*/ 10550146 w 11044243"/>
              <a:gd name="connsiteY1174" fmla="*/ 1800583 h 5790288"/>
              <a:gd name="connsiteX1175" fmla="*/ 10113829 w 11044243"/>
              <a:gd name="connsiteY1175" fmla="*/ 1800583 h 5790288"/>
              <a:gd name="connsiteX1176" fmla="*/ 10124889 w 11044243"/>
              <a:gd name="connsiteY1176" fmla="*/ 1811643 h 5790288"/>
              <a:gd name="connsiteX1177" fmla="*/ 10113829 w 11044243"/>
              <a:gd name="connsiteY1177" fmla="*/ 1822703 h 5790288"/>
              <a:gd name="connsiteX1178" fmla="*/ 10102769 w 11044243"/>
              <a:gd name="connsiteY1178" fmla="*/ 1811643 h 5790288"/>
              <a:gd name="connsiteX1179" fmla="*/ 10113829 w 11044243"/>
              <a:gd name="connsiteY1179" fmla="*/ 1800583 h 5790288"/>
              <a:gd name="connsiteX1180" fmla="*/ 9678577 w 11044243"/>
              <a:gd name="connsiteY1180" fmla="*/ 1800583 h 5790288"/>
              <a:gd name="connsiteX1181" fmla="*/ 9689637 w 11044243"/>
              <a:gd name="connsiteY1181" fmla="*/ 1811643 h 5790288"/>
              <a:gd name="connsiteX1182" fmla="*/ 9678577 w 11044243"/>
              <a:gd name="connsiteY1182" fmla="*/ 1822703 h 5790288"/>
              <a:gd name="connsiteX1183" fmla="*/ 9667517 w 11044243"/>
              <a:gd name="connsiteY1183" fmla="*/ 1811643 h 5790288"/>
              <a:gd name="connsiteX1184" fmla="*/ 9678577 w 11044243"/>
              <a:gd name="connsiteY1184" fmla="*/ 1800583 h 5790288"/>
              <a:gd name="connsiteX1185" fmla="*/ 5281375 w 11044243"/>
              <a:gd name="connsiteY1185" fmla="*/ 1795845 h 5790288"/>
              <a:gd name="connsiteX1186" fmla="*/ 5292435 w 11044243"/>
              <a:gd name="connsiteY1186" fmla="*/ 1806906 h 5790288"/>
              <a:gd name="connsiteX1187" fmla="*/ 5281375 w 11044243"/>
              <a:gd name="connsiteY1187" fmla="*/ 1817965 h 5790288"/>
              <a:gd name="connsiteX1188" fmla="*/ 5270315 w 11044243"/>
              <a:gd name="connsiteY1188" fmla="*/ 1806906 h 5790288"/>
              <a:gd name="connsiteX1189" fmla="*/ 5281375 w 11044243"/>
              <a:gd name="connsiteY1189" fmla="*/ 1795845 h 5790288"/>
              <a:gd name="connsiteX1190" fmla="*/ 4846122 w 11044243"/>
              <a:gd name="connsiteY1190" fmla="*/ 1795845 h 5790288"/>
              <a:gd name="connsiteX1191" fmla="*/ 4857182 w 11044243"/>
              <a:gd name="connsiteY1191" fmla="*/ 1806906 h 5790288"/>
              <a:gd name="connsiteX1192" fmla="*/ 4846122 w 11044243"/>
              <a:gd name="connsiteY1192" fmla="*/ 1817965 h 5790288"/>
              <a:gd name="connsiteX1193" fmla="*/ 4835062 w 11044243"/>
              <a:gd name="connsiteY1193" fmla="*/ 1806906 h 5790288"/>
              <a:gd name="connsiteX1194" fmla="*/ 4846122 w 11044243"/>
              <a:gd name="connsiteY1194" fmla="*/ 1795845 h 5790288"/>
              <a:gd name="connsiteX1195" fmla="*/ 3974552 w 11044243"/>
              <a:gd name="connsiteY1195" fmla="*/ 1795845 h 5790288"/>
              <a:gd name="connsiteX1196" fmla="*/ 3985612 w 11044243"/>
              <a:gd name="connsiteY1196" fmla="*/ 1806906 h 5790288"/>
              <a:gd name="connsiteX1197" fmla="*/ 3974552 w 11044243"/>
              <a:gd name="connsiteY1197" fmla="*/ 1817965 h 5790288"/>
              <a:gd name="connsiteX1198" fmla="*/ 3963492 w 11044243"/>
              <a:gd name="connsiteY1198" fmla="*/ 1806906 h 5790288"/>
              <a:gd name="connsiteX1199" fmla="*/ 3974552 w 11044243"/>
              <a:gd name="connsiteY1199" fmla="*/ 1795845 h 5790288"/>
              <a:gd name="connsiteX1200" fmla="*/ 7941241 w 11044243"/>
              <a:gd name="connsiteY1200" fmla="*/ 1795845 h 5790288"/>
              <a:gd name="connsiteX1201" fmla="*/ 7952301 w 11044243"/>
              <a:gd name="connsiteY1201" fmla="*/ 1806905 h 5790288"/>
              <a:gd name="connsiteX1202" fmla="*/ 7941241 w 11044243"/>
              <a:gd name="connsiteY1202" fmla="*/ 1817965 h 5790288"/>
              <a:gd name="connsiteX1203" fmla="*/ 7930181 w 11044243"/>
              <a:gd name="connsiteY1203" fmla="*/ 1806905 h 5790288"/>
              <a:gd name="connsiteX1204" fmla="*/ 7941241 w 11044243"/>
              <a:gd name="connsiteY1204" fmla="*/ 1795845 h 5790288"/>
              <a:gd name="connsiteX1205" fmla="*/ 7505988 w 11044243"/>
              <a:gd name="connsiteY1205" fmla="*/ 1795845 h 5790288"/>
              <a:gd name="connsiteX1206" fmla="*/ 7517048 w 11044243"/>
              <a:gd name="connsiteY1206" fmla="*/ 1806905 h 5790288"/>
              <a:gd name="connsiteX1207" fmla="*/ 7505988 w 11044243"/>
              <a:gd name="connsiteY1207" fmla="*/ 1817965 h 5790288"/>
              <a:gd name="connsiteX1208" fmla="*/ 7494928 w 11044243"/>
              <a:gd name="connsiteY1208" fmla="*/ 1806905 h 5790288"/>
              <a:gd name="connsiteX1209" fmla="*/ 7505988 w 11044243"/>
              <a:gd name="connsiteY1209" fmla="*/ 1795845 h 5790288"/>
              <a:gd name="connsiteX1210" fmla="*/ 6634419 w 11044243"/>
              <a:gd name="connsiteY1210" fmla="*/ 1795845 h 5790288"/>
              <a:gd name="connsiteX1211" fmla="*/ 6645479 w 11044243"/>
              <a:gd name="connsiteY1211" fmla="*/ 1806905 h 5790288"/>
              <a:gd name="connsiteX1212" fmla="*/ 6634419 w 11044243"/>
              <a:gd name="connsiteY1212" fmla="*/ 1817965 h 5790288"/>
              <a:gd name="connsiteX1213" fmla="*/ 6623359 w 11044243"/>
              <a:gd name="connsiteY1213" fmla="*/ 1806905 h 5790288"/>
              <a:gd name="connsiteX1214" fmla="*/ 6634419 w 11044243"/>
              <a:gd name="connsiteY1214" fmla="*/ 1795845 h 5790288"/>
              <a:gd name="connsiteX1215" fmla="*/ 6198102 w 11044243"/>
              <a:gd name="connsiteY1215" fmla="*/ 1795845 h 5790288"/>
              <a:gd name="connsiteX1216" fmla="*/ 6209162 w 11044243"/>
              <a:gd name="connsiteY1216" fmla="*/ 1806905 h 5790288"/>
              <a:gd name="connsiteX1217" fmla="*/ 6198102 w 11044243"/>
              <a:gd name="connsiteY1217" fmla="*/ 1817965 h 5790288"/>
              <a:gd name="connsiteX1218" fmla="*/ 6187042 w 11044243"/>
              <a:gd name="connsiteY1218" fmla="*/ 1806905 h 5790288"/>
              <a:gd name="connsiteX1219" fmla="*/ 6198102 w 11044243"/>
              <a:gd name="connsiteY1219" fmla="*/ 1795845 h 5790288"/>
              <a:gd name="connsiteX1220" fmla="*/ 5762849 w 11044243"/>
              <a:gd name="connsiteY1220" fmla="*/ 1795845 h 5790288"/>
              <a:gd name="connsiteX1221" fmla="*/ 5773909 w 11044243"/>
              <a:gd name="connsiteY1221" fmla="*/ 1806905 h 5790288"/>
              <a:gd name="connsiteX1222" fmla="*/ 5762849 w 11044243"/>
              <a:gd name="connsiteY1222" fmla="*/ 1817965 h 5790288"/>
              <a:gd name="connsiteX1223" fmla="*/ 5751789 w 11044243"/>
              <a:gd name="connsiteY1223" fmla="*/ 1806905 h 5790288"/>
              <a:gd name="connsiteX1224" fmla="*/ 5762849 w 11044243"/>
              <a:gd name="connsiteY1224" fmla="*/ 1795845 h 5790288"/>
              <a:gd name="connsiteX1225" fmla="*/ 494092 w 11044243"/>
              <a:gd name="connsiteY1225" fmla="*/ 1791106 h 5790288"/>
              <a:gd name="connsiteX1226" fmla="*/ 505152 w 11044243"/>
              <a:gd name="connsiteY1226" fmla="*/ 1802166 h 5790288"/>
              <a:gd name="connsiteX1227" fmla="*/ 494092 w 11044243"/>
              <a:gd name="connsiteY1227" fmla="*/ 1813226 h 5790288"/>
              <a:gd name="connsiteX1228" fmla="*/ 483032 w 11044243"/>
              <a:gd name="connsiteY1228" fmla="*/ 1802166 h 5790288"/>
              <a:gd name="connsiteX1229" fmla="*/ 494092 w 11044243"/>
              <a:gd name="connsiteY1229" fmla="*/ 1791106 h 5790288"/>
              <a:gd name="connsiteX1230" fmla="*/ 58840 w 11044243"/>
              <a:gd name="connsiteY1230" fmla="*/ 1791106 h 5790288"/>
              <a:gd name="connsiteX1231" fmla="*/ 69900 w 11044243"/>
              <a:gd name="connsiteY1231" fmla="*/ 1802166 h 5790288"/>
              <a:gd name="connsiteX1232" fmla="*/ 58840 w 11044243"/>
              <a:gd name="connsiteY1232" fmla="*/ 1813226 h 5790288"/>
              <a:gd name="connsiteX1233" fmla="*/ 47780 w 11044243"/>
              <a:gd name="connsiteY1233" fmla="*/ 1802166 h 5790288"/>
              <a:gd name="connsiteX1234" fmla="*/ 58840 w 11044243"/>
              <a:gd name="connsiteY1234" fmla="*/ 1791106 h 5790288"/>
              <a:gd name="connsiteX1235" fmla="*/ 2237229 w 11044243"/>
              <a:gd name="connsiteY1235" fmla="*/ 1791106 h 5790288"/>
              <a:gd name="connsiteX1236" fmla="*/ 2248289 w 11044243"/>
              <a:gd name="connsiteY1236" fmla="*/ 1802166 h 5790288"/>
              <a:gd name="connsiteX1237" fmla="*/ 2237229 w 11044243"/>
              <a:gd name="connsiteY1237" fmla="*/ 1813226 h 5790288"/>
              <a:gd name="connsiteX1238" fmla="*/ 2226169 w 11044243"/>
              <a:gd name="connsiteY1238" fmla="*/ 1802166 h 5790288"/>
              <a:gd name="connsiteX1239" fmla="*/ 2237229 w 11044243"/>
              <a:gd name="connsiteY1239" fmla="*/ 1791106 h 5790288"/>
              <a:gd name="connsiteX1240" fmla="*/ 1801977 w 11044243"/>
              <a:gd name="connsiteY1240" fmla="*/ 1791106 h 5790288"/>
              <a:gd name="connsiteX1241" fmla="*/ 1813037 w 11044243"/>
              <a:gd name="connsiteY1241" fmla="*/ 1802166 h 5790288"/>
              <a:gd name="connsiteX1242" fmla="*/ 1801977 w 11044243"/>
              <a:gd name="connsiteY1242" fmla="*/ 1813226 h 5790288"/>
              <a:gd name="connsiteX1243" fmla="*/ 1790917 w 11044243"/>
              <a:gd name="connsiteY1243" fmla="*/ 1802166 h 5790288"/>
              <a:gd name="connsiteX1244" fmla="*/ 1801977 w 11044243"/>
              <a:gd name="connsiteY1244" fmla="*/ 1791106 h 5790288"/>
              <a:gd name="connsiteX1245" fmla="*/ 1365661 w 11044243"/>
              <a:gd name="connsiteY1245" fmla="*/ 1791106 h 5790288"/>
              <a:gd name="connsiteX1246" fmla="*/ 1376721 w 11044243"/>
              <a:gd name="connsiteY1246" fmla="*/ 1802166 h 5790288"/>
              <a:gd name="connsiteX1247" fmla="*/ 1365661 w 11044243"/>
              <a:gd name="connsiteY1247" fmla="*/ 1813226 h 5790288"/>
              <a:gd name="connsiteX1248" fmla="*/ 1354601 w 11044243"/>
              <a:gd name="connsiteY1248" fmla="*/ 1802166 h 5790288"/>
              <a:gd name="connsiteX1249" fmla="*/ 1365661 w 11044243"/>
              <a:gd name="connsiteY1249" fmla="*/ 1791106 h 5790288"/>
              <a:gd name="connsiteX1250" fmla="*/ 9242260 w 11044243"/>
              <a:gd name="connsiteY1250" fmla="*/ 1787364 h 5790288"/>
              <a:gd name="connsiteX1251" fmla="*/ 9266539 w 11044243"/>
              <a:gd name="connsiteY1251" fmla="*/ 1811643 h 5790288"/>
              <a:gd name="connsiteX1252" fmla="*/ 9242260 w 11044243"/>
              <a:gd name="connsiteY1252" fmla="*/ 1835922 h 5790288"/>
              <a:gd name="connsiteX1253" fmla="*/ 9217981 w 11044243"/>
              <a:gd name="connsiteY1253" fmla="*/ 1811643 h 5790288"/>
              <a:gd name="connsiteX1254" fmla="*/ 9242260 w 11044243"/>
              <a:gd name="connsiteY1254" fmla="*/ 1787364 h 5790288"/>
              <a:gd name="connsiteX1255" fmla="*/ 4409805 w 11044243"/>
              <a:gd name="connsiteY1255" fmla="*/ 1782626 h 5790288"/>
              <a:gd name="connsiteX1256" fmla="*/ 4434084 w 11044243"/>
              <a:gd name="connsiteY1256" fmla="*/ 1806906 h 5790288"/>
              <a:gd name="connsiteX1257" fmla="*/ 4409805 w 11044243"/>
              <a:gd name="connsiteY1257" fmla="*/ 1831184 h 5790288"/>
              <a:gd name="connsiteX1258" fmla="*/ 4385526 w 11044243"/>
              <a:gd name="connsiteY1258" fmla="*/ 1806906 h 5790288"/>
              <a:gd name="connsiteX1259" fmla="*/ 4409805 w 11044243"/>
              <a:gd name="connsiteY1259" fmla="*/ 1782626 h 5790288"/>
              <a:gd name="connsiteX1260" fmla="*/ 3538260 w 11044243"/>
              <a:gd name="connsiteY1260" fmla="*/ 1782626 h 5790288"/>
              <a:gd name="connsiteX1261" fmla="*/ 3562539 w 11044243"/>
              <a:gd name="connsiteY1261" fmla="*/ 1806906 h 5790288"/>
              <a:gd name="connsiteX1262" fmla="*/ 3538260 w 11044243"/>
              <a:gd name="connsiteY1262" fmla="*/ 1831184 h 5790288"/>
              <a:gd name="connsiteX1263" fmla="*/ 3513981 w 11044243"/>
              <a:gd name="connsiteY1263" fmla="*/ 1806906 h 5790288"/>
              <a:gd name="connsiteX1264" fmla="*/ 3538260 w 11044243"/>
              <a:gd name="connsiteY1264" fmla="*/ 1782626 h 5790288"/>
              <a:gd name="connsiteX1265" fmla="*/ 3103005 w 11044243"/>
              <a:gd name="connsiteY1265" fmla="*/ 1782626 h 5790288"/>
              <a:gd name="connsiteX1266" fmla="*/ 3127285 w 11044243"/>
              <a:gd name="connsiteY1266" fmla="*/ 1806906 h 5790288"/>
              <a:gd name="connsiteX1267" fmla="*/ 3103005 w 11044243"/>
              <a:gd name="connsiteY1267" fmla="*/ 1831184 h 5790288"/>
              <a:gd name="connsiteX1268" fmla="*/ 3078726 w 11044243"/>
              <a:gd name="connsiteY1268" fmla="*/ 1806906 h 5790288"/>
              <a:gd name="connsiteX1269" fmla="*/ 3103005 w 11044243"/>
              <a:gd name="connsiteY1269" fmla="*/ 1782626 h 5790288"/>
              <a:gd name="connsiteX1270" fmla="*/ 10985399 w 11044243"/>
              <a:gd name="connsiteY1270" fmla="*/ 1776808 h 5790288"/>
              <a:gd name="connsiteX1271" fmla="*/ 11020234 w 11044243"/>
              <a:gd name="connsiteY1271" fmla="*/ 1811643 h 5790288"/>
              <a:gd name="connsiteX1272" fmla="*/ 10985399 w 11044243"/>
              <a:gd name="connsiteY1272" fmla="*/ 1846478 h 5790288"/>
              <a:gd name="connsiteX1273" fmla="*/ 10950564 w 11044243"/>
              <a:gd name="connsiteY1273" fmla="*/ 1811643 h 5790288"/>
              <a:gd name="connsiteX1274" fmla="*/ 10985399 w 11044243"/>
              <a:gd name="connsiteY1274" fmla="*/ 1776808 h 5790288"/>
              <a:gd name="connsiteX1275" fmla="*/ 8807007 w 11044243"/>
              <a:gd name="connsiteY1275" fmla="*/ 1776808 h 5790288"/>
              <a:gd name="connsiteX1276" fmla="*/ 8841842 w 11044243"/>
              <a:gd name="connsiteY1276" fmla="*/ 1811643 h 5790288"/>
              <a:gd name="connsiteX1277" fmla="*/ 8807007 w 11044243"/>
              <a:gd name="connsiteY1277" fmla="*/ 1846478 h 5790288"/>
              <a:gd name="connsiteX1278" fmla="*/ 8772172 w 11044243"/>
              <a:gd name="connsiteY1278" fmla="*/ 1811643 h 5790288"/>
              <a:gd name="connsiteX1279" fmla="*/ 8807007 w 11044243"/>
              <a:gd name="connsiteY1279" fmla="*/ 1776808 h 5790288"/>
              <a:gd name="connsiteX1280" fmla="*/ 2666686 w 11044243"/>
              <a:gd name="connsiteY1280" fmla="*/ 1772070 h 5790288"/>
              <a:gd name="connsiteX1281" fmla="*/ 2701521 w 11044243"/>
              <a:gd name="connsiteY1281" fmla="*/ 1806906 h 5790288"/>
              <a:gd name="connsiteX1282" fmla="*/ 2666686 w 11044243"/>
              <a:gd name="connsiteY1282" fmla="*/ 1841741 h 5790288"/>
              <a:gd name="connsiteX1283" fmla="*/ 2631851 w 11044243"/>
              <a:gd name="connsiteY1283" fmla="*/ 1806906 h 5790288"/>
              <a:gd name="connsiteX1284" fmla="*/ 2666686 w 11044243"/>
              <a:gd name="connsiteY1284" fmla="*/ 1772070 h 5790288"/>
              <a:gd name="connsiteX1285" fmla="*/ 8377558 w 11044243"/>
              <a:gd name="connsiteY1285" fmla="*/ 1772069 h 5790288"/>
              <a:gd name="connsiteX1286" fmla="*/ 8412393 w 11044243"/>
              <a:gd name="connsiteY1286" fmla="*/ 1806905 h 5790288"/>
              <a:gd name="connsiteX1287" fmla="*/ 8377558 w 11044243"/>
              <a:gd name="connsiteY1287" fmla="*/ 1841740 h 5790288"/>
              <a:gd name="connsiteX1288" fmla="*/ 8342723 w 11044243"/>
              <a:gd name="connsiteY1288" fmla="*/ 1806905 h 5790288"/>
              <a:gd name="connsiteX1289" fmla="*/ 8377558 w 11044243"/>
              <a:gd name="connsiteY1289" fmla="*/ 1772069 h 5790288"/>
              <a:gd name="connsiteX1290" fmla="*/ 7069672 w 11044243"/>
              <a:gd name="connsiteY1290" fmla="*/ 1772069 h 5790288"/>
              <a:gd name="connsiteX1291" fmla="*/ 7104507 w 11044243"/>
              <a:gd name="connsiteY1291" fmla="*/ 1806905 h 5790288"/>
              <a:gd name="connsiteX1292" fmla="*/ 7069672 w 11044243"/>
              <a:gd name="connsiteY1292" fmla="*/ 1841740 h 5790288"/>
              <a:gd name="connsiteX1293" fmla="*/ 7034837 w 11044243"/>
              <a:gd name="connsiteY1293" fmla="*/ 1806905 h 5790288"/>
              <a:gd name="connsiteX1294" fmla="*/ 7069672 w 11044243"/>
              <a:gd name="connsiteY1294" fmla="*/ 1772069 h 5790288"/>
              <a:gd name="connsiteX1295" fmla="*/ 930409 w 11044243"/>
              <a:gd name="connsiteY1295" fmla="*/ 1767330 h 5790288"/>
              <a:gd name="connsiteX1296" fmla="*/ 965244 w 11044243"/>
              <a:gd name="connsiteY1296" fmla="*/ 1802166 h 5790288"/>
              <a:gd name="connsiteX1297" fmla="*/ 930409 w 11044243"/>
              <a:gd name="connsiteY1297" fmla="*/ 1837002 h 5790288"/>
              <a:gd name="connsiteX1298" fmla="*/ 895574 w 11044243"/>
              <a:gd name="connsiteY1298" fmla="*/ 1802166 h 5790288"/>
              <a:gd name="connsiteX1299" fmla="*/ 930409 w 11044243"/>
              <a:gd name="connsiteY1299" fmla="*/ 1767330 h 5790288"/>
              <a:gd name="connsiteX1300" fmla="*/ 10548284 w 11044243"/>
              <a:gd name="connsiteY1300" fmla="*/ 1358180 h 5790288"/>
              <a:gd name="connsiteX1301" fmla="*/ 10559344 w 11044243"/>
              <a:gd name="connsiteY1301" fmla="*/ 1369241 h 5790288"/>
              <a:gd name="connsiteX1302" fmla="*/ 10548284 w 11044243"/>
              <a:gd name="connsiteY1302" fmla="*/ 1380300 h 5790288"/>
              <a:gd name="connsiteX1303" fmla="*/ 10537224 w 11044243"/>
              <a:gd name="connsiteY1303" fmla="*/ 1369241 h 5790288"/>
              <a:gd name="connsiteX1304" fmla="*/ 10548284 w 11044243"/>
              <a:gd name="connsiteY1304" fmla="*/ 1358180 h 5790288"/>
              <a:gd name="connsiteX1305" fmla="*/ 10113031 w 11044243"/>
              <a:gd name="connsiteY1305" fmla="*/ 1358180 h 5790288"/>
              <a:gd name="connsiteX1306" fmla="*/ 10124091 w 11044243"/>
              <a:gd name="connsiteY1306" fmla="*/ 1369240 h 5790288"/>
              <a:gd name="connsiteX1307" fmla="*/ 10113031 w 11044243"/>
              <a:gd name="connsiteY1307" fmla="*/ 1380300 h 5790288"/>
              <a:gd name="connsiteX1308" fmla="*/ 10101971 w 11044243"/>
              <a:gd name="connsiteY1308" fmla="*/ 1369240 h 5790288"/>
              <a:gd name="connsiteX1309" fmla="*/ 10113031 w 11044243"/>
              <a:gd name="connsiteY1309" fmla="*/ 1358180 h 5790288"/>
              <a:gd name="connsiteX1310" fmla="*/ 7940443 w 11044243"/>
              <a:gd name="connsiteY1310" fmla="*/ 1353447 h 5790288"/>
              <a:gd name="connsiteX1311" fmla="*/ 7951503 w 11044243"/>
              <a:gd name="connsiteY1311" fmla="*/ 1364507 h 5790288"/>
              <a:gd name="connsiteX1312" fmla="*/ 7940443 w 11044243"/>
              <a:gd name="connsiteY1312" fmla="*/ 1375567 h 5790288"/>
              <a:gd name="connsiteX1313" fmla="*/ 7929383 w 11044243"/>
              <a:gd name="connsiteY1313" fmla="*/ 1364507 h 5790288"/>
              <a:gd name="connsiteX1314" fmla="*/ 7940443 w 11044243"/>
              <a:gd name="connsiteY1314" fmla="*/ 1353447 h 5790288"/>
              <a:gd name="connsiteX1315" fmla="*/ 7504126 w 11044243"/>
              <a:gd name="connsiteY1315" fmla="*/ 1353447 h 5790288"/>
              <a:gd name="connsiteX1316" fmla="*/ 7515186 w 11044243"/>
              <a:gd name="connsiteY1316" fmla="*/ 1364507 h 5790288"/>
              <a:gd name="connsiteX1317" fmla="*/ 7504126 w 11044243"/>
              <a:gd name="connsiteY1317" fmla="*/ 1375566 h 5790288"/>
              <a:gd name="connsiteX1318" fmla="*/ 7493066 w 11044243"/>
              <a:gd name="connsiteY1318" fmla="*/ 1364507 h 5790288"/>
              <a:gd name="connsiteX1319" fmla="*/ 7504126 w 11044243"/>
              <a:gd name="connsiteY1319" fmla="*/ 1353447 h 5790288"/>
              <a:gd name="connsiteX1320" fmla="*/ 7068873 w 11044243"/>
              <a:gd name="connsiteY1320" fmla="*/ 1353445 h 5790288"/>
              <a:gd name="connsiteX1321" fmla="*/ 7079933 w 11044243"/>
              <a:gd name="connsiteY1321" fmla="*/ 1364506 h 5790288"/>
              <a:gd name="connsiteX1322" fmla="*/ 7068873 w 11044243"/>
              <a:gd name="connsiteY1322" fmla="*/ 1375566 h 5790288"/>
              <a:gd name="connsiteX1323" fmla="*/ 7057813 w 11044243"/>
              <a:gd name="connsiteY1323" fmla="*/ 1364506 h 5790288"/>
              <a:gd name="connsiteX1324" fmla="*/ 7068873 w 11044243"/>
              <a:gd name="connsiteY1324" fmla="*/ 1353445 h 5790288"/>
              <a:gd name="connsiteX1325" fmla="*/ 6632556 w 11044243"/>
              <a:gd name="connsiteY1325" fmla="*/ 1353445 h 5790288"/>
              <a:gd name="connsiteX1326" fmla="*/ 6643616 w 11044243"/>
              <a:gd name="connsiteY1326" fmla="*/ 1364506 h 5790288"/>
              <a:gd name="connsiteX1327" fmla="*/ 6632556 w 11044243"/>
              <a:gd name="connsiteY1327" fmla="*/ 1375566 h 5790288"/>
              <a:gd name="connsiteX1328" fmla="*/ 6621496 w 11044243"/>
              <a:gd name="connsiteY1328" fmla="*/ 1364506 h 5790288"/>
              <a:gd name="connsiteX1329" fmla="*/ 6632556 w 11044243"/>
              <a:gd name="connsiteY1329" fmla="*/ 1353445 h 5790288"/>
              <a:gd name="connsiteX1330" fmla="*/ 5760987 w 11044243"/>
              <a:gd name="connsiteY1330" fmla="*/ 1353445 h 5790288"/>
              <a:gd name="connsiteX1331" fmla="*/ 5772047 w 11044243"/>
              <a:gd name="connsiteY1331" fmla="*/ 1364505 h 5790288"/>
              <a:gd name="connsiteX1332" fmla="*/ 5760987 w 11044243"/>
              <a:gd name="connsiteY1332" fmla="*/ 1375566 h 5790288"/>
              <a:gd name="connsiteX1333" fmla="*/ 5749927 w 11044243"/>
              <a:gd name="connsiteY1333" fmla="*/ 1364505 h 5790288"/>
              <a:gd name="connsiteX1334" fmla="*/ 5760987 w 11044243"/>
              <a:gd name="connsiteY1334" fmla="*/ 1353445 h 5790288"/>
              <a:gd name="connsiteX1335" fmla="*/ 3540126 w 11044243"/>
              <a:gd name="connsiteY1335" fmla="*/ 1352228 h 5790288"/>
              <a:gd name="connsiteX1336" fmla="*/ 3551186 w 11044243"/>
              <a:gd name="connsiteY1336" fmla="*/ 1363288 h 5790288"/>
              <a:gd name="connsiteX1337" fmla="*/ 3540126 w 11044243"/>
              <a:gd name="connsiteY1337" fmla="*/ 1374347 h 5790288"/>
              <a:gd name="connsiteX1338" fmla="*/ 3529066 w 11044243"/>
              <a:gd name="connsiteY1338" fmla="*/ 1363288 h 5790288"/>
              <a:gd name="connsiteX1339" fmla="*/ 3540126 w 11044243"/>
              <a:gd name="connsiteY1339" fmla="*/ 1352228 h 5790288"/>
              <a:gd name="connsiteX1340" fmla="*/ 3103807 w 11044243"/>
              <a:gd name="connsiteY1340" fmla="*/ 1352228 h 5790288"/>
              <a:gd name="connsiteX1341" fmla="*/ 3114866 w 11044243"/>
              <a:gd name="connsiteY1341" fmla="*/ 1363289 h 5790288"/>
              <a:gd name="connsiteX1342" fmla="*/ 3103807 w 11044243"/>
              <a:gd name="connsiteY1342" fmla="*/ 1374347 h 5790288"/>
              <a:gd name="connsiteX1343" fmla="*/ 3092746 w 11044243"/>
              <a:gd name="connsiteY1343" fmla="*/ 1363289 h 5790288"/>
              <a:gd name="connsiteX1344" fmla="*/ 3103807 w 11044243"/>
              <a:gd name="connsiteY1344" fmla="*/ 1352228 h 5790288"/>
              <a:gd name="connsiteX1345" fmla="*/ 4411667 w 11044243"/>
              <a:gd name="connsiteY1345" fmla="*/ 1352227 h 5790288"/>
              <a:gd name="connsiteX1346" fmla="*/ 4422727 w 11044243"/>
              <a:gd name="connsiteY1346" fmla="*/ 1363288 h 5790288"/>
              <a:gd name="connsiteX1347" fmla="*/ 4411667 w 11044243"/>
              <a:gd name="connsiteY1347" fmla="*/ 1374347 h 5790288"/>
              <a:gd name="connsiteX1348" fmla="*/ 4400607 w 11044243"/>
              <a:gd name="connsiteY1348" fmla="*/ 1363288 h 5790288"/>
              <a:gd name="connsiteX1349" fmla="*/ 4411667 w 11044243"/>
              <a:gd name="connsiteY1349" fmla="*/ 1352227 h 5790288"/>
              <a:gd name="connsiteX1350" fmla="*/ 3975351 w 11044243"/>
              <a:gd name="connsiteY1350" fmla="*/ 1352227 h 5790288"/>
              <a:gd name="connsiteX1351" fmla="*/ 3986411 w 11044243"/>
              <a:gd name="connsiteY1351" fmla="*/ 1363288 h 5790288"/>
              <a:gd name="connsiteX1352" fmla="*/ 3975351 w 11044243"/>
              <a:gd name="connsiteY1352" fmla="*/ 1374347 h 5790288"/>
              <a:gd name="connsiteX1353" fmla="*/ 3964291 w 11044243"/>
              <a:gd name="connsiteY1353" fmla="*/ 1363288 h 5790288"/>
              <a:gd name="connsiteX1354" fmla="*/ 3975351 w 11044243"/>
              <a:gd name="connsiteY1354" fmla="*/ 1352227 h 5790288"/>
              <a:gd name="connsiteX1355" fmla="*/ 5283237 w 11044243"/>
              <a:gd name="connsiteY1355" fmla="*/ 1352227 h 5790288"/>
              <a:gd name="connsiteX1356" fmla="*/ 5294297 w 11044243"/>
              <a:gd name="connsiteY1356" fmla="*/ 1363288 h 5790288"/>
              <a:gd name="connsiteX1357" fmla="*/ 5283237 w 11044243"/>
              <a:gd name="connsiteY1357" fmla="*/ 1374346 h 5790288"/>
              <a:gd name="connsiteX1358" fmla="*/ 5272177 w 11044243"/>
              <a:gd name="connsiteY1358" fmla="*/ 1363288 h 5790288"/>
              <a:gd name="connsiteX1359" fmla="*/ 5283237 w 11044243"/>
              <a:gd name="connsiteY1359" fmla="*/ 1352227 h 5790288"/>
              <a:gd name="connsiteX1360" fmla="*/ 931209 w 11044243"/>
              <a:gd name="connsiteY1360" fmla="*/ 1347483 h 5790288"/>
              <a:gd name="connsiteX1361" fmla="*/ 942268 w 11044243"/>
              <a:gd name="connsiteY1361" fmla="*/ 1358544 h 5790288"/>
              <a:gd name="connsiteX1362" fmla="*/ 931209 w 11044243"/>
              <a:gd name="connsiteY1362" fmla="*/ 1369604 h 5790288"/>
              <a:gd name="connsiteX1363" fmla="*/ 920148 w 11044243"/>
              <a:gd name="connsiteY1363" fmla="*/ 1358544 h 5790288"/>
              <a:gd name="connsiteX1364" fmla="*/ 931209 w 11044243"/>
              <a:gd name="connsiteY1364" fmla="*/ 1347483 h 5790288"/>
              <a:gd name="connsiteX1365" fmla="*/ 495956 w 11044243"/>
              <a:gd name="connsiteY1365" fmla="*/ 1347483 h 5790288"/>
              <a:gd name="connsiteX1366" fmla="*/ 507016 w 11044243"/>
              <a:gd name="connsiteY1366" fmla="*/ 1358544 h 5790288"/>
              <a:gd name="connsiteX1367" fmla="*/ 495956 w 11044243"/>
              <a:gd name="connsiteY1367" fmla="*/ 1369605 h 5790288"/>
              <a:gd name="connsiteX1368" fmla="*/ 484896 w 11044243"/>
              <a:gd name="connsiteY1368" fmla="*/ 1358544 h 5790288"/>
              <a:gd name="connsiteX1369" fmla="*/ 495956 w 11044243"/>
              <a:gd name="connsiteY1369" fmla="*/ 1347483 h 5790288"/>
              <a:gd name="connsiteX1370" fmla="*/ 10984601 w 11044243"/>
              <a:gd name="connsiteY1370" fmla="*/ 1344962 h 5790288"/>
              <a:gd name="connsiteX1371" fmla="*/ 11008880 w 11044243"/>
              <a:gd name="connsiteY1371" fmla="*/ 1369241 h 5790288"/>
              <a:gd name="connsiteX1372" fmla="*/ 10984601 w 11044243"/>
              <a:gd name="connsiteY1372" fmla="*/ 1393519 h 5790288"/>
              <a:gd name="connsiteX1373" fmla="*/ 10960322 w 11044243"/>
              <a:gd name="connsiteY1373" fmla="*/ 1369241 h 5790288"/>
              <a:gd name="connsiteX1374" fmla="*/ 10984601 w 11044243"/>
              <a:gd name="connsiteY1374" fmla="*/ 1344962 h 5790288"/>
              <a:gd name="connsiteX1375" fmla="*/ 9676715 w 11044243"/>
              <a:gd name="connsiteY1375" fmla="*/ 1344961 h 5790288"/>
              <a:gd name="connsiteX1376" fmla="*/ 9700994 w 11044243"/>
              <a:gd name="connsiteY1376" fmla="*/ 1369240 h 5790288"/>
              <a:gd name="connsiteX1377" fmla="*/ 9676715 w 11044243"/>
              <a:gd name="connsiteY1377" fmla="*/ 1393519 h 5790288"/>
              <a:gd name="connsiteX1378" fmla="*/ 9652436 w 11044243"/>
              <a:gd name="connsiteY1378" fmla="*/ 1369240 h 5790288"/>
              <a:gd name="connsiteX1379" fmla="*/ 9676715 w 11044243"/>
              <a:gd name="connsiteY1379" fmla="*/ 1344961 h 5790288"/>
              <a:gd name="connsiteX1380" fmla="*/ 9241462 w 11044243"/>
              <a:gd name="connsiteY1380" fmla="*/ 1344961 h 5790288"/>
              <a:gd name="connsiteX1381" fmla="*/ 9265741 w 11044243"/>
              <a:gd name="connsiteY1381" fmla="*/ 1369240 h 5790288"/>
              <a:gd name="connsiteX1382" fmla="*/ 9241462 w 11044243"/>
              <a:gd name="connsiteY1382" fmla="*/ 1393519 h 5790288"/>
              <a:gd name="connsiteX1383" fmla="*/ 9217183 w 11044243"/>
              <a:gd name="connsiteY1383" fmla="*/ 1369240 h 5790288"/>
              <a:gd name="connsiteX1384" fmla="*/ 9241462 w 11044243"/>
              <a:gd name="connsiteY1384" fmla="*/ 1344961 h 5790288"/>
              <a:gd name="connsiteX1385" fmla="*/ 8805145 w 11044243"/>
              <a:gd name="connsiteY1385" fmla="*/ 1344960 h 5790288"/>
              <a:gd name="connsiteX1386" fmla="*/ 8829424 w 11044243"/>
              <a:gd name="connsiteY1386" fmla="*/ 1369239 h 5790288"/>
              <a:gd name="connsiteX1387" fmla="*/ 8805145 w 11044243"/>
              <a:gd name="connsiteY1387" fmla="*/ 1393519 h 5790288"/>
              <a:gd name="connsiteX1388" fmla="*/ 8780866 w 11044243"/>
              <a:gd name="connsiteY1388" fmla="*/ 1369239 h 5790288"/>
              <a:gd name="connsiteX1389" fmla="*/ 8805145 w 11044243"/>
              <a:gd name="connsiteY1389" fmla="*/ 1344960 h 5790288"/>
              <a:gd name="connsiteX1390" fmla="*/ 8375696 w 11044243"/>
              <a:gd name="connsiteY1390" fmla="*/ 1340227 h 5790288"/>
              <a:gd name="connsiteX1391" fmla="*/ 8399975 w 11044243"/>
              <a:gd name="connsiteY1391" fmla="*/ 1364507 h 5790288"/>
              <a:gd name="connsiteX1392" fmla="*/ 8375696 w 11044243"/>
              <a:gd name="connsiteY1392" fmla="*/ 1388786 h 5790288"/>
              <a:gd name="connsiteX1393" fmla="*/ 8351417 w 11044243"/>
              <a:gd name="connsiteY1393" fmla="*/ 1364507 h 5790288"/>
              <a:gd name="connsiteX1394" fmla="*/ 8375696 w 11044243"/>
              <a:gd name="connsiteY1394" fmla="*/ 1340227 h 5790288"/>
              <a:gd name="connsiteX1395" fmla="*/ 2668551 w 11044243"/>
              <a:gd name="connsiteY1395" fmla="*/ 1339009 h 5790288"/>
              <a:gd name="connsiteX1396" fmla="*/ 2692830 w 11044243"/>
              <a:gd name="connsiteY1396" fmla="*/ 1363289 h 5790288"/>
              <a:gd name="connsiteX1397" fmla="*/ 2668551 w 11044243"/>
              <a:gd name="connsiteY1397" fmla="*/ 1387569 h 5790288"/>
              <a:gd name="connsiteX1398" fmla="*/ 2644272 w 11044243"/>
              <a:gd name="connsiteY1398" fmla="*/ 1363289 h 5790288"/>
              <a:gd name="connsiteX1399" fmla="*/ 2668551 w 11044243"/>
              <a:gd name="connsiteY1399" fmla="*/ 1339009 h 5790288"/>
              <a:gd name="connsiteX1400" fmla="*/ 59640 w 11044243"/>
              <a:gd name="connsiteY1400" fmla="*/ 1334265 h 5790288"/>
              <a:gd name="connsiteX1401" fmla="*/ 83919 w 11044243"/>
              <a:gd name="connsiteY1401" fmla="*/ 1358544 h 5790288"/>
              <a:gd name="connsiteX1402" fmla="*/ 59640 w 11044243"/>
              <a:gd name="connsiteY1402" fmla="*/ 1382824 h 5790288"/>
              <a:gd name="connsiteX1403" fmla="*/ 35361 w 11044243"/>
              <a:gd name="connsiteY1403" fmla="*/ 1358544 h 5790288"/>
              <a:gd name="connsiteX1404" fmla="*/ 59640 w 11044243"/>
              <a:gd name="connsiteY1404" fmla="*/ 1334265 h 5790288"/>
              <a:gd name="connsiteX1405" fmla="*/ 1802775 w 11044243"/>
              <a:gd name="connsiteY1405" fmla="*/ 1334264 h 5790288"/>
              <a:gd name="connsiteX1406" fmla="*/ 1827055 w 11044243"/>
              <a:gd name="connsiteY1406" fmla="*/ 1358544 h 5790288"/>
              <a:gd name="connsiteX1407" fmla="*/ 1802775 w 11044243"/>
              <a:gd name="connsiteY1407" fmla="*/ 1382823 h 5790288"/>
              <a:gd name="connsiteX1408" fmla="*/ 1778497 w 11044243"/>
              <a:gd name="connsiteY1408" fmla="*/ 1358544 h 5790288"/>
              <a:gd name="connsiteX1409" fmla="*/ 1802775 w 11044243"/>
              <a:gd name="connsiteY1409" fmla="*/ 1334264 h 5790288"/>
              <a:gd name="connsiteX1410" fmla="*/ 1367525 w 11044243"/>
              <a:gd name="connsiteY1410" fmla="*/ 1334264 h 5790288"/>
              <a:gd name="connsiteX1411" fmla="*/ 1391804 w 11044243"/>
              <a:gd name="connsiteY1411" fmla="*/ 1358544 h 5790288"/>
              <a:gd name="connsiteX1412" fmla="*/ 1367525 w 11044243"/>
              <a:gd name="connsiteY1412" fmla="*/ 1382823 h 5790288"/>
              <a:gd name="connsiteX1413" fmla="*/ 1343246 w 11044243"/>
              <a:gd name="connsiteY1413" fmla="*/ 1358544 h 5790288"/>
              <a:gd name="connsiteX1414" fmla="*/ 1367525 w 11044243"/>
              <a:gd name="connsiteY1414" fmla="*/ 1334264 h 5790288"/>
              <a:gd name="connsiteX1415" fmla="*/ 2239092 w 11044243"/>
              <a:gd name="connsiteY1415" fmla="*/ 1334264 h 5790288"/>
              <a:gd name="connsiteX1416" fmla="*/ 2263371 w 11044243"/>
              <a:gd name="connsiteY1416" fmla="*/ 1358544 h 5790288"/>
              <a:gd name="connsiteX1417" fmla="*/ 2239092 w 11044243"/>
              <a:gd name="connsiteY1417" fmla="*/ 1382823 h 5790288"/>
              <a:gd name="connsiteX1418" fmla="*/ 2214813 w 11044243"/>
              <a:gd name="connsiteY1418" fmla="*/ 1358544 h 5790288"/>
              <a:gd name="connsiteX1419" fmla="*/ 2239092 w 11044243"/>
              <a:gd name="connsiteY1419" fmla="*/ 1334264 h 5790288"/>
              <a:gd name="connsiteX1420" fmla="*/ 6197304 w 11044243"/>
              <a:gd name="connsiteY1420" fmla="*/ 1329670 h 5790288"/>
              <a:gd name="connsiteX1421" fmla="*/ 6232139 w 11044243"/>
              <a:gd name="connsiteY1421" fmla="*/ 1364506 h 5790288"/>
              <a:gd name="connsiteX1422" fmla="*/ 6197304 w 11044243"/>
              <a:gd name="connsiteY1422" fmla="*/ 1399340 h 5790288"/>
              <a:gd name="connsiteX1423" fmla="*/ 6162469 w 11044243"/>
              <a:gd name="connsiteY1423" fmla="*/ 1364506 h 5790288"/>
              <a:gd name="connsiteX1424" fmla="*/ 6197304 w 11044243"/>
              <a:gd name="connsiteY1424" fmla="*/ 1329670 h 5790288"/>
              <a:gd name="connsiteX1425" fmla="*/ 4846920 w 11044243"/>
              <a:gd name="connsiteY1425" fmla="*/ 1328451 h 5790288"/>
              <a:gd name="connsiteX1426" fmla="*/ 4881755 w 11044243"/>
              <a:gd name="connsiteY1426" fmla="*/ 1363288 h 5790288"/>
              <a:gd name="connsiteX1427" fmla="*/ 4846920 w 11044243"/>
              <a:gd name="connsiteY1427" fmla="*/ 1398123 h 5790288"/>
              <a:gd name="connsiteX1428" fmla="*/ 4812085 w 11044243"/>
              <a:gd name="connsiteY1428" fmla="*/ 1363288 h 5790288"/>
              <a:gd name="connsiteX1429" fmla="*/ 4846920 w 11044243"/>
              <a:gd name="connsiteY1429" fmla="*/ 1328451 h 5790288"/>
              <a:gd name="connsiteX1430" fmla="*/ 10985399 w 11044243"/>
              <a:gd name="connsiteY1430" fmla="*/ 914547 h 5790288"/>
              <a:gd name="connsiteX1431" fmla="*/ 10996459 w 11044243"/>
              <a:gd name="connsiteY1431" fmla="*/ 925608 h 5790288"/>
              <a:gd name="connsiteX1432" fmla="*/ 10985399 w 11044243"/>
              <a:gd name="connsiteY1432" fmla="*/ 936667 h 5790288"/>
              <a:gd name="connsiteX1433" fmla="*/ 10974339 w 11044243"/>
              <a:gd name="connsiteY1433" fmla="*/ 925608 h 5790288"/>
              <a:gd name="connsiteX1434" fmla="*/ 10985399 w 11044243"/>
              <a:gd name="connsiteY1434" fmla="*/ 914547 h 5790288"/>
              <a:gd name="connsiteX1435" fmla="*/ 10550146 w 11044243"/>
              <a:gd name="connsiteY1435" fmla="*/ 914547 h 5790288"/>
              <a:gd name="connsiteX1436" fmla="*/ 10561206 w 11044243"/>
              <a:gd name="connsiteY1436" fmla="*/ 925608 h 5790288"/>
              <a:gd name="connsiteX1437" fmla="*/ 10550146 w 11044243"/>
              <a:gd name="connsiteY1437" fmla="*/ 936667 h 5790288"/>
              <a:gd name="connsiteX1438" fmla="*/ 10539086 w 11044243"/>
              <a:gd name="connsiteY1438" fmla="*/ 925608 h 5790288"/>
              <a:gd name="connsiteX1439" fmla="*/ 10550146 w 11044243"/>
              <a:gd name="connsiteY1439" fmla="*/ 914547 h 5790288"/>
              <a:gd name="connsiteX1440" fmla="*/ 9678577 w 11044243"/>
              <a:gd name="connsiteY1440" fmla="*/ 914547 h 5790288"/>
              <a:gd name="connsiteX1441" fmla="*/ 9689637 w 11044243"/>
              <a:gd name="connsiteY1441" fmla="*/ 925607 h 5790288"/>
              <a:gd name="connsiteX1442" fmla="*/ 9678577 w 11044243"/>
              <a:gd name="connsiteY1442" fmla="*/ 936667 h 5790288"/>
              <a:gd name="connsiteX1443" fmla="*/ 9667517 w 11044243"/>
              <a:gd name="connsiteY1443" fmla="*/ 925607 h 5790288"/>
              <a:gd name="connsiteX1444" fmla="*/ 9678577 w 11044243"/>
              <a:gd name="connsiteY1444" fmla="*/ 914547 h 5790288"/>
              <a:gd name="connsiteX1445" fmla="*/ 9242260 w 11044243"/>
              <a:gd name="connsiteY1445" fmla="*/ 914547 h 5790288"/>
              <a:gd name="connsiteX1446" fmla="*/ 9253320 w 11044243"/>
              <a:gd name="connsiteY1446" fmla="*/ 925607 h 5790288"/>
              <a:gd name="connsiteX1447" fmla="*/ 9242260 w 11044243"/>
              <a:gd name="connsiteY1447" fmla="*/ 936667 h 5790288"/>
              <a:gd name="connsiteX1448" fmla="*/ 9231200 w 11044243"/>
              <a:gd name="connsiteY1448" fmla="*/ 925607 h 5790288"/>
              <a:gd name="connsiteX1449" fmla="*/ 9242260 w 11044243"/>
              <a:gd name="connsiteY1449" fmla="*/ 914547 h 5790288"/>
              <a:gd name="connsiteX1450" fmla="*/ 8807007 w 11044243"/>
              <a:gd name="connsiteY1450" fmla="*/ 914547 h 5790288"/>
              <a:gd name="connsiteX1451" fmla="*/ 8818067 w 11044243"/>
              <a:gd name="connsiteY1451" fmla="*/ 925607 h 5790288"/>
              <a:gd name="connsiteX1452" fmla="*/ 8807007 w 11044243"/>
              <a:gd name="connsiteY1452" fmla="*/ 936667 h 5790288"/>
              <a:gd name="connsiteX1453" fmla="*/ 8795947 w 11044243"/>
              <a:gd name="connsiteY1453" fmla="*/ 925607 h 5790288"/>
              <a:gd name="connsiteX1454" fmla="*/ 8807007 w 11044243"/>
              <a:gd name="connsiteY1454" fmla="*/ 914547 h 5790288"/>
              <a:gd name="connsiteX1455" fmla="*/ 3103009 w 11044243"/>
              <a:gd name="connsiteY1455" fmla="*/ 909823 h 5790288"/>
              <a:gd name="connsiteX1456" fmla="*/ 3114068 w 11044243"/>
              <a:gd name="connsiteY1456" fmla="*/ 920880 h 5790288"/>
              <a:gd name="connsiteX1457" fmla="*/ 3103009 w 11044243"/>
              <a:gd name="connsiteY1457" fmla="*/ 931939 h 5790288"/>
              <a:gd name="connsiteX1458" fmla="*/ 3091949 w 11044243"/>
              <a:gd name="connsiteY1458" fmla="*/ 920880 h 5790288"/>
              <a:gd name="connsiteX1459" fmla="*/ 3103009 w 11044243"/>
              <a:gd name="connsiteY1459" fmla="*/ 909823 h 5790288"/>
              <a:gd name="connsiteX1460" fmla="*/ 5281375 w 11044243"/>
              <a:gd name="connsiteY1460" fmla="*/ 909821 h 5790288"/>
              <a:gd name="connsiteX1461" fmla="*/ 5292435 w 11044243"/>
              <a:gd name="connsiteY1461" fmla="*/ 920879 h 5790288"/>
              <a:gd name="connsiteX1462" fmla="*/ 5281375 w 11044243"/>
              <a:gd name="connsiteY1462" fmla="*/ 931939 h 5790288"/>
              <a:gd name="connsiteX1463" fmla="*/ 5270315 w 11044243"/>
              <a:gd name="connsiteY1463" fmla="*/ 920879 h 5790288"/>
              <a:gd name="connsiteX1464" fmla="*/ 5281375 w 11044243"/>
              <a:gd name="connsiteY1464" fmla="*/ 909821 h 5790288"/>
              <a:gd name="connsiteX1465" fmla="*/ 4846122 w 11044243"/>
              <a:gd name="connsiteY1465" fmla="*/ 909821 h 5790288"/>
              <a:gd name="connsiteX1466" fmla="*/ 4857182 w 11044243"/>
              <a:gd name="connsiteY1466" fmla="*/ 920879 h 5790288"/>
              <a:gd name="connsiteX1467" fmla="*/ 4846122 w 11044243"/>
              <a:gd name="connsiteY1467" fmla="*/ 931939 h 5790288"/>
              <a:gd name="connsiteX1468" fmla="*/ 4835062 w 11044243"/>
              <a:gd name="connsiteY1468" fmla="*/ 920879 h 5790288"/>
              <a:gd name="connsiteX1469" fmla="*/ 4846122 w 11044243"/>
              <a:gd name="connsiteY1469" fmla="*/ 909821 h 5790288"/>
              <a:gd name="connsiteX1470" fmla="*/ 4409805 w 11044243"/>
              <a:gd name="connsiteY1470" fmla="*/ 909821 h 5790288"/>
              <a:gd name="connsiteX1471" fmla="*/ 4420865 w 11044243"/>
              <a:gd name="connsiteY1471" fmla="*/ 920880 h 5790288"/>
              <a:gd name="connsiteX1472" fmla="*/ 4409805 w 11044243"/>
              <a:gd name="connsiteY1472" fmla="*/ 931939 h 5790288"/>
              <a:gd name="connsiteX1473" fmla="*/ 4398745 w 11044243"/>
              <a:gd name="connsiteY1473" fmla="*/ 920880 h 5790288"/>
              <a:gd name="connsiteX1474" fmla="*/ 4409805 w 11044243"/>
              <a:gd name="connsiteY1474" fmla="*/ 909821 h 5790288"/>
              <a:gd name="connsiteX1475" fmla="*/ 3538264 w 11044243"/>
              <a:gd name="connsiteY1475" fmla="*/ 909821 h 5790288"/>
              <a:gd name="connsiteX1476" fmla="*/ 3549324 w 11044243"/>
              <a:gd name="connsiteY1476" fmla="*/ 920880 h 5790288"/>
              <a:gd name="connsiteX1477" fmla="*/ 3538264 w 11044243"/>
              <a:gd name="connsiteY1477" fmla="*/ 931939 h 5790288"/>
              <a:gd name="connsiteX1478" fmla="*/ 3527204 w 11044243"/>
              <a:gd name="connsiteY1478" fmla="*/ 920880 h 5790288"/>
              <a:gd name="connsiteX1479" fmla="*/ 3538264 w 11044243"/>
              <a:gd name="connsiteY1479" fmla="*/ 909821 h 5790288"/>
              <a:gd name="connsiteX1480" fmla="*/ 7069671 w 11044243"/>
              <a:gd name="connsiteY1480" fmla="*/ 909812 h 5790288"/>
              <a:gd name="connsiteX1481" fmla="*/ 7080731 w 11044243"/>
              <a:gd name="connsiteY1481" fmla="*/ 920872 h 5790288"/>
              <a:gd name="connsiteX1482" fmla="*/ 7069671 w 11044243"/>
              <a:gd name="connsiteY1482" fmla="*/ 931931 h 5790288"/>
              <a:gd name="connsiteX1483" fmla="*/ 7058611 w 11044243"/>
              <a:gd name="connsiteY1483" fmla="*/ 920872 h 5790288"/>
              <a:gd name="connsiteX1484" fmla="*/ 7069671 w 11044243"/>
              <a:gd name="connsiteY1484" fmla="*/ 909812 h 5790288"/>
              <a:gd name="connsiteX1485" fmla="*/ 6198102 w 11044243"/>
              <a:gd name="connsiteY1485" fmla="*/ 909811 h 5790288"/>
              <a:gd name="connsiteX1486" fmla="*/ 6209162 w 11044243"/>
              <a:gd name="connsiteY1486" fmla="*/ 920871 h 5790288"/>
              <a:gd name="connsiteX1487" fmla="*/ 6198102 w 11044243"/>
              <a:gd name="connsiteY1487" fmla="*/ 931931 h 5790288"/>
              <a:gd name="connsiteX1488" fmla="*/ 6187042 w 11044243"/>
              <a:gd name="connsiteY1488" fmla="*/ 920871 h 5790288"/>
              <a:gd name="connsiteX1489" fmla="*/ 6198102 w 11044243"/>
              <a:gd name="connsiteY1489" fmla="*/ 909811 h 5790288"/>
              <a:gd name="connsiteX1490" fmla="*/ 5762849 w 11044243"/>
              <a:gd name="connsiteY1490" fmla="*/ 909811 h 5790288"/>
              <a:gd name="connsiteX1491" fmla="*/ 5773909 w 11044243"/>
              <a:gd name="connsiteY1491" fmla="*/ 920871 h 5790288"/>
              <a:gd name="connsiteX1492" fmla="*/ 5762849 w 11044243"/>
              <a:gd name="connsiteY1492" fmla="*/ 931931 h 5790288"/>
              <a:gd name="connsiteX1493" fmla="*/ 5751789 w 11044243"/>
              <a:gd name="connsiteY1493" fmla="*/ 920871 h 5790288"/>
              <a:gd name="connsiteX1494" fmla="*/ 5762849 w 11044243"/>
              <a:gd name="connsiteY1494" fmla="*/ 909811 h 5790288"/>
              <a:gd name="connsiteX1495" fmla="*/ 1365662 w 11044243"/>
              <a:gd name="connsiteY1495" fmla="*/ 905078 h 5790288"/>
              <a:gd name="connsiteX1496" fmla="*/ 1376722 w 11044243"/>
              <a:gd name="connsiteY1496" fmla="*/ 916138 h 5790288"/>
              <a:gd name="connsiteX1497" fmla="*/ 1365662 w 11044243"/>
              <a:gd name="connsiteY1497" fmla="*/ 927197 h 5790288"/>
              <a:gd name="connsiteX1498" fmla="*/ 1354602 w 11044243"/>
              <a:gd name="connsiteY1498" fmla="*/ 916138 h 5790288"/>
              <a:gd name="connsiteX1499" fmla="*/ 1365662 w 11044243"/>
              <a:gd name="connsiteY1499" fmla="*/ 905078 h 5790288"/>
              <a:gd name="connsiteX1500" fmla="*/ 930410 w 11044243"/>
              <a:gd name="connsiteY1500" fmla="*/ 905078 h 5790288"/>
              <a:gd name="connsiteX1501" fmla="*/ 941469 w 11044243"/>
              <a:gd name="connsiteY1501" fmla="*/ 916138 h 5790288"/>
              <a:gd name="connsiteX1502" fmla="*/ 930410 w 11044243"/>
              <a:gd name="connsiteY1502" fmla="*/ 927198 h 5790288"/>
              <a:gd name="connsiteX1503" fmla="*/ 919349 w 11044243"/>
              <a:gd name="connsiteY1503" fmla="*/ 916138 h 5790288"/>
              <a:gd name="connsiteX1504" fmla="*/ 930410 w 11044243"/>
              <a:gd name="connsiteY1504" fmla="*/ 905078 h 5790288"/>
              <a:gd name="connsiteX1505" fmla="*/ 494094 w 11044243"/>
              <a:gd name="connsiteY1505" fmla="*/ 905078 h 5790288"/>
              <a:gd name="connsiteX1506" fmla="*/ 505154 w 11044243"/>
              <a:gd name="connsiteY1506" fmla="*/ 916138 h 5790288"/>
              <a:gd name="connsiteX1507" fmla="*/ 494094 w 11044243"/>
              <a:gd name="connsiteY1507" fmla="*/ 927198 h 5790288"/>
              <a:gd name="connsiteX1508" fmla="*/ 483034 w 11044243"/>
              <a:gd name="connsiteY1508" fmla="*/ 916138 h 5790288"/>
              <a:gd name="connsiteX1509" fmla="*/ 494094 w 11044243"/>
              <a:gd name="connsiteY1509" fmla="*/ 905078 h 5790288"/>
              <a:gd name="connsiteX1510" fmla="*/ 7941241 w 11044243"/>
              <a:gd name="connsiteY1510" fmla="*/ 896594 h 5790288"/>
              <a:gd name="connsiteX1511" fmla="*/ 7965520 w 11044243"/>
              <a:gd name="connsiteY1511" fmla="*/ 920872 h 5790288"/>
              <a:gd name="connsiteX1512" fmla="*/ 7941241 w 11044243"/>
              <a:gd name="connsiteY1512" fmla="*/ 945150 h 5790288"/>
              <a:gd name="connsiteX1513" fmla="*/ 7916962 w 11044243"/>
              <a:gd name="connsiteY1513" fmla="*/ 920872 h 5790288"/>
              <a:gd name="connsiteX1514" fmla="*/ 7941241 w 11044243"/>
              <a:gd name="connsiteY1514" fmla="*/ 896594 h 5790288"/>
              <a:gd name="connsiteX1515" fmla="*/ 7505988 w 11044243"/>
              <a:gd name="connsiteY1515" fmla="*/ 896593 h 5790288"/>
              <a:gd name="connsiteX1516" fmla="*/ 7530267 w 11044243"/>
              <a:gd name="connsiteY1516" fmla="*/ 920872 h 5790288"/>
              <a:gd name="connsiteX1517" fmla="*/ 7505988 w 11044243"/>
              <a:gd name="connsiteY1517" fmla="*/ 945150 h 5790288"/>
              <a:gd name="connsiteX1518" fmla="*/ 7481709 w 11044243"/>
              <a:gd name="connsiteY1518" fmla="*/ 920872 h 5790288"/>
              <a:gd name="connsiteX1519" fmla="*/ 7505988 w 11044243"/>
              <a:gd name="connsiteY1519" fmla="*/ 896593 h 5790288"/>
              <a:gd name="connsiteX1520" fmla="*/ 6634419 w 11044243"/>
              <a:gd name="connsiteY1520" fmla="*/ 896593 h 5790288"/>
              <a:gd name="connsiteX1521" fmla="*/ 6658698 w 11044243"/>
              <a:gd name="connsiteY1521" fmla="*/ 920872 h 5790288"/>
              <a:gd name="connsiteX1522" fmla="*/ 6634419 w 11044243"/>
              <a:gd name="connsiteY1522" fmla="*/ 945150 h 5790288"/>
              <a:gd name="connsiteX1523" fmla="*/ 6610140 w 11044243"/>
              <a:gd name="connsiteY1523" fmla="*/ 920872 h 5790288"/>
              <a:gd name="connsiteX1524" fmla="*/ 6634419 w 11044243"/>
              <a:gd name="connsiteY1524" fmla="*/ 896593 h 5790288"/>
              <a:gd name="connsiteX1525" fmla="*/ 1801977 w 11044243"/>
              <a:gd name="connsiteY1525" fmla="*/ 891858 h 5790288"/>
              <a:gd name="connsiteX1526" fmla="*/ 1826257 w 11044243"/>
              <a:gd name="connsiteY1526" fmla="*/ 916138 h 5790288"/>
              <a:gd name="connsiteX1527" fmla="*/ 1801977 w 11044243"/>
              <a:gd name="connsiteY1527" fmla="*/ 940416 h 5790288"/>
              <a:gd name="connsiteX1528" fmla="*/ 1777698 w 11044243"/>
              <a:gd name="connsiteY1528" fmla="*/ 916138 h 5790288"/>
              <a:gd name="connsiteX1529" fmla="*/ 1801977 w 11044243"/>
              <a:gd name="connsiteY1529" fmla="*/ 891858 h 5790288"/>
              <a:gd name="connsiteX1530" fmla="*/ 10113830 w 11044243"/>
              <a:gd name="connsiteY1530" fmla="*/ 890772 h 5790288"/>
              <a:gd name="connsiteX1531" fmla="*/ 10148665 w 11044243"/>
              <a:gd name="connsiteY1531" fmla="*/ 925607 h 5790288"/>
              <a:gd name="connsiteX1532" fmla="*/ 10113830 w 11044243"/>
              <a:gd name="connsiteY1532" fmla="*/ 960442 h 5790288"/>
              <a:gd name="connsiteX1533" fmla="*/ 10078995 w 11044243"/>
              <a:gd name="connsiteY1533" fmla="*/ 925607 h 5790288"/>
              <a:gd name="connsiteX1534" fmla="*/ 10113830 w 11044243"/>
              <a:gd name="connsiteY1534" fmla="*/ 890772 h 5790288"/>
              <a:gd name="connsiteX1535" fmla="*/ 2666689 w 11044243"/>
              <a:gd name="connsiteY1535" fmla="*/ 886046 h 5790288"/>
              <a:gd name="connsiteX1536" fmla="*/ 2701524 w 11044243"/>
              <a:gd name="connsiteY1536" fmla="*/ 920880 h 5790288"/>
              <a:gd name="connsiteX1537" fmla="*/ 2666689 w 11044243"/>
              <a:gd name="connsiteY1537" fmla="*/ 955718 h 5790288"/>
              <a:gd name="connsiteX1538" fmla="*/ 2631853 w 11044243"/>
              <a:gd name="connsiteY1538" fmla="*/ 920880 h 5790288"/>
              <a:gd name="connsiteX1539" fmla="*/ 2666689 w 11044243"/>
              <a:gd name="connsiteY1539" fmla="*/ 886046 h 5790288"/>
              <a:gd name="connsiteX1540" fmla="*/ 3974553 w 11044243"/>
              <a:gd name="connsiteY1540" fmla="*/ 886045 h 5790288"/>
              <a:gd name="connsiteX1541" fmla="*/ 4009388 w 11044243"/>
              <a:gd name="connsiteY1541" fmla="*/ 920880 h 5790288"/>
              <a:gd name="connsiteX1542" fmla="*/ 3974553 w 11044243"/>
              <a:gd name="connsiteY1542" fmla="*/ 955717 h 5790288"/>
              <a:gd name="connsiteX1543" fmla="*/ 3939718 w 11044243"/>
              <a:gd name="connsiteY1543" fmla="*/ 920880 h 5790288"/>
              <a:gd name="connsiteX1544" fmla="*/ 3974553 w 11044243"/>
              <a:gd name="connsiteY1544" fmla="*/ 886045 h 5790288"/>
              <a:gd name="connsiteX1545" fmla="*/ 8377558 w 11044243"/>
              <a:gd name="connsiteY1545" fmla="*/ 886037 h 5790288"/>
              <a:gd name="connsiteX1546" fmla="*/ 8412393 w 11044243"/>
              <a:gd name="connsiteY1546" fmla="*/ 920872 h 5790288"/>
              <a:gd name="connsiteX1547" fmla="*/ 8377558 w 11044243"/>
              <a:gd name="connsiteY1547" fmla="*/ 955708 h 5790288"/>
              <a:gd name="connsiteX1548" fmla="*/ 8342723 w 11044243"/>
              <a:gd name="connsiteY1548" fmla="*/ 920872 h 5790288"/>
              <a:gd name="connsiteX1549" fmla="*/ 8377558 w 11044243"/>
              <a:gd name="connsiteY1549" fmla="*/ 886037 h 5790288"/>
              <a:gd name="connsiteX1550" fmla="*/ 58842 w 11044243"/>
              <a:gd name="connsiteY1550" fmla="*/ 881303 h 5790288"/>
              <a:gd name="connsiteX1551" fmla="*/ 93677 w 11044243"/>
              <a:gd name="connsiteY1551" fmla="*/ 916138 h 5790288"/>
              <a:gd name="connsiteX1552" fmla="*/ 58842 w 11044243"/>
              <a:gd name="connsiteY1552" fmla="*/ 950975 h 5790288"/>
              <a:gd name="connsiteX1553" fmla="*/ 24007 w 11044243"/>
              <a:gd name="connsiteY1553" fmla="*/ 916138 h 5790288"/>
              <a:gd name="connsiteX1554" fmla="*/ 58842 w 11044243"/>
              <a:gd name="connsiteY1554" fmla="*/ 881303 h 5790288"/>
              <a:gd name="connsiteX1555" fmla="*/ 2237230 w 11044243"/>
              <a:gd name="connsiteY1555" fmla="*/ 881302 h 5790288"/>
              <a:gd name="connsiteX1556" fmla="*/ 2272065 w 11044243"/>
              <a:gd name="connsiteY1556" fmla="*/ 916138 h 5790288"/>
              <a:gd name="connsiteX1557" fmla="*/ 2237230 w 11044243"/>
              <a:gd name="connsiteY1557" fmla="*/ 950973 h 5790288"/>
              <a:gd name="connsiteX1558" fmla="*/ 2202394 w 11044243"/>
              <a:gd name="connsiteY1558" fmla="*/ 916138 h 5790288"/>
              <a:gd name="connsiteX1559" fmla="*/ 2237230 w 11044243"/>
              <a:gd name="connsiteY1559" fmla="*/ 881302 h 5790288"/>
              <a:gd name="connsiteX1560" fmla="*/ 11007546 w 11044243"/>
              <a:gd name="connsiteY1560" fmla="*/ 467408 h 5790288"/>
              <a:gd name="connsiteX1561" fmla="*/ 11018606 w 11044243"/>
              <a:gd name="connsiteY1561" fmla="*/ 478468 h 5790288"/>
              <a:gd name="connsiteX1562" fmla="*/ 11007546 w 11044243"/>
              <a:gd name="connsiteY1562" fmla="*/ 489528 h 5790288"/>
              <a:gd name="connsiteX1563" fmla="*/ 10996486 w 11044243"/>
              <a:gd name="connsiteY1563" fmla="*/ 478468 h 5790288"/>
              <a:gd name="connsiteX1564" fmla="*/ 11007546 w 11044243"/>
              <a:gd name="connsiteY1564" fmla="*/ 467408 h 5790288"/>
              <a:gd name="connsiteX1565" fmla="*/ 9247265 w 11044243"/>
              <a:gd name="connsiteY1565" fmla="*/ 467408 h 5790288"/>
              <a:gd name="connsiteX1566" fmla="*/ 9258325 w 11044243"/>
              <a:gd name="connsiteY1566" fmla="*/ 478468 h 5790288"/>
              <a:gd name="connsiteX1567" fmla="*/ 9247265 w 11044243"/>
              <a:gd name="connsiteY1567" fmla="*/ 489528 h 5790288"/>
              <a:gd name="connsiteX1568" fmla="*/ 9236205 w 11044243"/>
              <a:gd name="connsiteY1568" fmla="*/ 478468 h 5790288"/>
              <a:gd name="connsiteX1569" fmla="*/ 9247265 w 11044243"/>
              <a:gd name="connsiteY1569" fmla="*/ 467408 h 5790288"/>
              <a:gd name="connsiteX1570" fmla="*/ 7940443 w 11044243"/>
              <a:gd name="connsiteY1570" fmla="*/ 467407 h 5790288"/>
              <a:gd name="connsiteX1571" fmla="*/ 7951503 w 11044243"/>
              <a:gd name="connsiteY1571" fmla="*/ 478467 h 5790288"/>
              <a:gd name="connsiteX1572" fmla="*/ 7940443 w 11044243"/>
              <a:gd name="connsiteY1572" fmla="*/ 489527 h 5790288"/>
              <a:gd name="connsiteX1573" fmla="*/ 7929383 w 11044243"/>
              <a:gd name="connsiteY1573" fmla="*/ 478467 h 5790288"/>
              <a:gd name="connsiteX1574" fmla="*/ 7940443 w 11044243"/>
              <a:gd name="connsiteY1574" fmla="*/ 467407 h 5790288"/>
              <a:gd name="connsiteX1575" fmla="*/ 7068873 w 11044243"/>
              <a:gd name="connsiteY1575" fmla="*/ 467407 h 5790288"/>
              <a:gd name="connsiteX1576" fmla="*/ 7079933 w 11044243"/>
              <a:gd name="connsiteY1576" fmla="*/ 478467 h 5790288"/>
              <a:gd name="connsiteX1577" fmla="*/ 7068873 w 11044243"/>
              <a:gd name="connsiteY1577" fmla="*/ 489527 h 5790288"/>
              <a:gd name="connsiteX1578" fmla="*/ 7057813 w 11044243"/>
              <a:gd name="connsiteY1578" fmla="*/ 478467 h 5790288"/>
              <a:gd name="connsiteX1579" fmla="*/ 7068873 w 11044243"/>
              <a:gd name="connsiteY1579" fmla="*/ 467407 h 5790288"/>
              <a:gd name="connsiteX1580" fmla="*/ 36706 w 11044243"/>
              <a:gd name="connsiteY1580" fmla="*/ 466192 h 5790288"/>
              <a:gd name="connsiteX1581" fmla="*/ 47766 w 11044243"/>
              <a:gd name="connsiteY1581" fmla="*/ 477251 h 5790288"/>
              <a:gd name="connsiteX1582" fmla="*/ 36706 w 11044243"/>
              <a:gd name="connsiteY1582" fmla="*/ 488311 h 5790288"/>
              <a:gd name="connsiteX1583" fmla="*/ 25646 w 11044243"/>
              <a:gd name="connsiteY1583" fmla="*/ 477251 h 5790288"/>
              <a:gd name="connsiteX1584" fmla="*/ 36706 w 11044243"/>
              <a:gd name="connsiteY1584" fmla="*/ 466192 h 5790288"/>
              <a:gd name="connsiteX1585" fmla="*/ 1796982 w 11044243"/>
              <a:gd name="connsiteY1585" fmla="*/ 466191 h 5790288"/>
              <a:gd name="connsiteX1586" fmla="*/ 1808042 w 11044243"/>
              <a:gd name="connsiteY1586" fmla="*/ 477251 h 5790288"/>
              <a:gd name="connsiteX1587" fmla="*/ 1796982 w 11044243"/>
              <a:gd name="connsiteY1587" fmla="*/ 488310 h 5790288"/>
              <a:gd name="connsiteX1588" fmla="*/ 1785923 w 11044243"/>
              <a:gd name="connsiteY1588" fmla="*/ 477251 h 5790288"/>
              <a:gd name="connsiteX1589" fmla="*/ 1796982 w 11044243"/>
              <a:gd name="connsiteY1589" fmla="*/ 466191 h 5790288"/>
              <a:gd name="connsiteX1590" fmla="*/ 2668553 w 11044243"/>
              <a:gd name="connsiteY1590" fmla="*/ 466190 h 5790288"/>
              <a:gd name="connsiteX1591" fmla="*/ 2679613 w 11044243"/>
              <a:gd name="connsiteY1591" fmla="*/ 477250 h 5790288"/>
              <a:gd name="connsiteX1592" fmla="*/ 2668553 w 11044243"/>
              <a:gd name="connsiteY1592" fmla="*/ 488310 h 5790288"/>
              <a:gd name="connsiteX1593" fmla="*/ 2657492 w 11044243"/>
              <a:gd name="connsiteY1593" fmla="*/ 477250 h 5790288"/>
              <a:gd name="connsiteX1594" fmla="*/ 2668553 w 11044243"/>
              <a:gd name="connsiteY1594" fmla="*/ 466190 h 5790288"/>
              <a:gd name="connsiteX1595" fmla="*/ 3975351 w 11044243"/>
              <a:gd name="connsiteY1595" fmla="*/ 466190 h 5790288"/>
              <a:gd name="connsiteX1596" fmla="*/ 3986411 w 11044243"/>
              <a:gd name="connsiteY1596" fmla="*/ 477250 h 5790288"/>
              <a:gd name="connsiteX1597" fmla="*/ 3975351 w 11044243"/>
              <a:gd name="connsiteY1597" fmla="*/ 488309 h 5790288"/>
              <a:gd name="connsiteX1598" fmla="*/ 3964291 w 11044243"/>
              <a:gd name="connsiteY1598" fmla="*/ 477250 h 5790288"/>
              <a:gd name="connsiteX1599" fmla="*/ 3975351 w 11044243"/>
              <a:gd name="connsiteY1599" fmla="*/ 466190 h 5790288"/>
              <a:gd name="connsiteX1600" fmla="*/ 3540129 w 11044243"/>
              <a:gd name="connsiteY1600" fmla="*/ 466190 h 5790288"/>
              <a:gd name="connsiteX1601" fmla="*/ 3551188 w 11044243"/>
              <a:gd name="connsiteY1601" fmla="*/ 477250 h 5790288"/>
              <a:gd name="connsiteX1602" fmla="*/ 3540129 w 11044243"/>
              <a:gd name="connsiteY1602" fmla="*/ 488309 h 5790288"/>
              <a:gd name="connsiteX1603" fmla="*/ 3529068 w 11044243"/>
              <a:gd name="connsiteY1603" fmla="*/ 477250 h 5790288"/>
              <a:gd name="connsiteX1604" fmla="*/ 3540129 w 11044243"/>
              <a:gd name="connsiteY1604" fmla="*/ 466190 h 5790288"/>
              <a:gd name="connsiteX1605" fmla="*/ 10572293 w 11044243"/>
              <a:gd name="connsiteY1605" fmla="*/ 454190 h 5790288"/>
              <a:gd name="connsiteX1606" fmla="*/ 10596572 w 11044243"/>
              <a:gd name="connsiteY1606" fmla="*/ 478469 h 5790288"/>
              <a:gd name="connsiteX1607" fmla="*/ 10572293 w 11044243"/>
              <a:gd name="connsiteY1607" fmla="*/ 502748 h 5790288"/>
              <a:gd name="connsiteX1608" fmla="*/ 10548014 w 11044243"/>
              <a:gd name="connsiteY1608" fmla="*/ 478469 h 5790288"/>
              <a:gd name="connsiteX1609" fmla="*/ 10572293 w 11044243"/>
              <a:gd name="connsiteY1609" fmla="*/ 454190 h 5790288"/>
              <a:gd name="connsiteX1610" fmla="*/ 10135976 w 11044243"/>
              <a:gd name="connsiteY1610" fmla="*/ 454190 h 5790288"/>
              <a:gd name="connsiteX1611" fmla="*/ 10160255 w 11044243"/>
              <a:gd name="connsiteY1611" fmla="*/ 478469 h 5790288"/>
              <a:gd name="connsiteX1612" fmla="*/ 10135976 w 11044243"/>
              <a:gd name="connsiteY1612" fmla="*/ 502748 h 5790288"/>
              <a:gd name="connsiteX1613" fmla="*/ 10111697 w 11044243"/>
              <a:gd name="connsiteY1613" fmla="*/ 478469 h 5790288"/>
              <a:gd name="connsiteX1614" fmla="*/ 10135976 w 11044243"/>
              <a:gd name="connsiteY1614" fmla="*/ 454190 h 5790288"/>
              <a:gd name="connsiteX1615" fmla="*/ 9700724 w 11044243"/>
              <a:gd name="connsiteY1615" fmla="*/ 454190 h 5790288"/>
              <a:gd name="connsiteX1616" fmla="*/ 9725003 w 11044243"/>
              <a:gd name="connsiteY1616" fmla="*/ 478469 h 5790288"/>
              <a:gd name="connsiteX1617" fmla="*/ 9700724 w 11044243"/>
              <a:gd name="connsiteY1617" fmla="*/ 502748 h 5790288"/>
              <a:gd name="connsiteX1618" fmla="*/ 9676445 w 11044243"/>
              <a:gd name="connsiteY1618" fmla="*/ 478469 h 5790288"/>
              <a:gd name="connsiteX1619" fmla="*/ 9700724 w 11044243"/>
              <a:gd name="connsiteY1619" fmla="*/ 454190 h 5790288"/>
              <a:gd name="connsiteX1620" fmla="*/ 8375696 w 11044243"/>
              <a:gd name="connsiteY1620" fmla="*/ 454189 h 5790288"/>
              <a:gd name="connsiteX1621" fmla="*/ 8399975 w 11044243"/>
              <a:gd name="connsiteY1621" fmla="*/ 478468 h 5790288"/>
              <a:gd name="connsiteX1622" fmla="*/ 8375696 w 11044243"/>
              <a:gd name="connsiteY1622" fmla="*/ 502747 h 5790288"/>
              <a:gd name="connsiteX1623" fmla="*/ 8351417 w 11044243"/>
              <a:gd name="connsiteY1623" fmla="*/ 478468 h 5790288"/>
              <a:gd name="connsiteX1624" fmla="*/ 8375696 w 11044243"/>
              <a:gd name="connsiteY1624" fmla="*/ 454189 h 5790288"/>
              <a:gd name="connsiteX1625" fmla="*/ 6632556 w 11044243"/>
              <a:gd name="connsiteY1625" fmla="*/ 454189 h 5790288"/>
              <a:gd name="connsiteX1626" fmla="*/ 6656835 w 11044243"/>
              <a:gd name="connsiteY1626" fmla="*/ 478468 h 5790288"/>
              <a:gd name="connsiteX1627" fmla="*/ 6632556 w 11044243"/>
              <a:gd name="connsiteY1627" fmla="*/ 502747 h 5790288"/>
              <a:gd name="connsiteX1628" fmla="*/ 6608277 w 11044243"/>
              <a:gd name="connsiteY1628" fmla="*/ 478468 h 5790288"/>
              <a:gd name="connsiteX1629" fmla="*/ 6632556 w 11044243"/>
              <a:gd name="connsiteY1629" fmla="*/ 454189 h 5790288"/>
              <a:gd name="connsiteX1630" fmla="*/ 6197304 w 11044243"/>
              <a:gd name="connsiteY1630" fmla="*/ 454189 h 5790288"/>
              <a:gd name="connsiteX1631" fmla="*/ 6221583 w 11044243"/>
              <a:gd name="connsiteY1631" fmla="*/ 478467 h 5790288"/>
              <a:gd name="connsiteX1632" fmla="*/ 6197304 w 11044243"/>
              <a:gd name="connsiteY1632" fmla="*/ 502747 h 5790288"/>
              <a:gd name="connsiteX1633" fmla="*/ 6173025 w 11044243"/>
              <a:gd name="connsiteY1633" fmla="*/ 478467 h 5790288"/>
              <a:gd name="connsiteX1634" fmla="*/ 6197304 w 11044243"/>
              <a:gd name="connsiteY1634" fmla="*/ 454189 h 5790288"/>
              <a:gd name="connsiteX1635" fmla="*/ 908275 w 11044243"/>
              <a:gd name="connsiteY1635" fmla="*/ 452972 h 5790288"/>
              <a:gd name="connsiteX1636" fmla="*/ 932553 w 11044243"/>
              <a:gd name="connsiteY1636" fmla="*/ 477251 h 5790288"/>
              <a:gd name="connsiteX1637" fmla="*/ 908275 w 11044243"/>
              <a:gd name="connsiteY1637" fmla="*/ 501529 h 5790288"/>
              <a:gd name="connsiteX1638" fmla="*/ 883995 w 11044243"/>
              <a:gd name="connsiteY1638" fmla="*/ 477251 h 5790288"/>
              <a:gd name="connsiteX1639" fmla="*/ 908275 w 11044243"/>
              <a:gd name="connsiteY1639" fmla="*/ 452972 h 5790288"/>
              <a:gd name="connsiteX1640" fmla="*/ 471958 w 11044243"/>
              <a:gd name="connsiteY1640" fmla="*/ 452972 h 5790288"/>
              <a:gd name="connsiteX1641" fmla="*/ 496237 w 11044243"/>
              <a:gd name="connsiteY1641" fmla="*/ 477251 h 5790288"/>
              <a:gd name="connsiteX1642" fmla="*/ 471958 w 11044243"/>
              <a:gd name="connsiteY1642" fmla="*/ 501529 h 5790288"/>
              <a:gd name="connsiteX1643" fmla="*/ 447679 w 11044243"/>
              <a:gd name="connsiteY1643" fmla="*/ 477251 h 5790288"/>
              <a:gd name="connsiteX1644" fmla="*/ 471958 w 11044243"/>
              <a:gd name="connsiteY1644" fmla="*/ 452972 h 5790288"/>
              <a:gd name="connsiteX1645" fmla="*/ 3103809 w 11044243"/>
              <a:gd name="connsiteY1645" fmla="*/ 452971 h 5790288"/>
              <a:gd name="connsiteX1646" fmla="*/ 3128088 w 11044243"/>
              <a:gd name="connsiteY1646" fmla="*/ 477250 h 5790288"/>
              <a:gd name="connsiteX1647" fmla="*/ 3103809 w 11044243"/>
              <a:gd name="connsiteY1647" fmla="*/ 501529 h 5790288"/>
              <a:gd name="connsiteX1648" fmla="*/ 3079530 w 11044243"/>
              <a:gd name="connsiteY1648" fmla="*/ 477250 h 5790288"/>
              <a:gd name="connsiteX1649" fmla="*/ 3103809 w 11044243"/>
              <a:gd name="connsiteY1649" fmla="*/ 452971 h 5790288"/>
              <a:gd name="connsiteX1650" fmla="*/ 5283237 w 11044243"/>
              <a:gd name="connsiteY1650" fmla="*/ 452970 h 5790288"/>
              <a:gd name="connsiteX1651" fmla="*/ 5307516 w 11044243"/>
              <a:gd name="connsiteY1651" fmla="*/ 477249 h 5790288"/>
              <a:gd name="connsiteX1652" fmla="*/ 5283237 w 11044243"/>
              <a:gd name="connsiteY1652" fmla="*/ 501527 h 5790288"/>
              <a:gd name="connsiteX1653" fmla="*/ 5258958 w 11044243"/>
              <a:gd name="connsiteY1653" fmla="*/ 477249 h 5790288"/>
              <a:gd name="connsiteX1654" fmla="*/ 5283237 w 11044243"/>
              <a:gd name="connsiteY1654" fmla="*/ 452970 h 5790288"/>
              <a:gd name="connsiteX1655" fmla="*/ 4846920 w 11044243"/>
              <a:gd name="connsiteY1655" fmla="*/ 452970 h 5790288"/>
              <a:gd name="connsiteX1656" fmla="*/ 4871199 w 11044243"/>
              <a:gd name="connsiteY1656" fmla="*/ 477249 h 5790288"/>
              <a:gd name="connsiteX1657" fmla="*/ 4846920 w 11044243"/>
              <a:gd name="connsiteY1657" fmla="*/ 501528 h 5790288"/>
              <a:gd name="connsiteX1658" fmla="*/ 4822641 w 11044243"/>
              <a:gd name="connsiteY1658" fmla="*/ 477249 h 5790288"/>
              <a:gd name="connsiteX1659" fmla="*/ 4846920 w 11044243"/>
              <a:gd name="connsiteY1659" fmla="*/ 452970 h 5790288"/>
              <a:gd name="connsiteX1660" fmla="*/ 4411668 w 11044243"/>
              <a:gd name="connsiteY1660" fmla="*/ 452970 h 5790288"/>
              <a:gd name="connsiteX1661" fmla="*/ 4435947 w 11044243"/>
              <a:gd name="connsiteY1661" fmla="*/ 477249 h 5790288"/>
              <a:gd name="connsiteX1662" fmla="*/ 4411668 w 11044243"/>
              <a:gd name="connsiteY1662" fmla="*/ 501528 h 5790288"/>
              <a:gd name="connsiteX1663" fmla="*/ 4387389 w 11044243"/>
              <a:gd name="connsiteY1663" fmla="*/ 477249 h 5790288"/>
              <a:gd name="connsiteX1664" fmla="*/ 4411668 w 11044243"/>
              <a:gd name="connsiteY1664" fmla="*/ 452970 h 5790288"/>
              <a:gd name="connsiteX1665" fmla="*/ 8812012 w 11044243"/>
              <a:gd name="connsiteY1665" fmla="*/ 443633 h 5790288"/>
              <a:gd name="connsiteX1666" fmla="*/ 8846847 w 11044243"/>
              <a:gd name="connsiteY1666" fmla="*/ 478469 h 5790288"/>
              <a:gd name="connsiteX1667" fmla="*/ 8812012 w 11044243"/>
              <a:gd name="connsiteY1667" fmla="*/ 513303 h 5790288"/>
              <a:gd name="connsiteX1668" fmla="*/ 8777177 w 11044243"/>
              <a:gd name="connsiteY1668" fmla="*/ 478469 h 5790288"/>
              <a:gd name="connsiteX1669" fmla="*/ 8812012 w 11044243"/>
              <a:gd name="connsiteY1669" fmla="*/ 443633 h 5790288"/>
              <a:gd name="connsiteX1670" fmla="*/ 7504126 w 11044243"/>
              <a:gd name="connsiteY1670" fmla="*/ 443633 h 5790288"/>
              <a:gd name="connsiteX1671" fmla="*/ 7538961 w 11044243"/>
              <a:gd name="connsiteY1671" fmla="*/ 478468 h 5790288"/>
              <a:gd name="connsiteX1672" fmla="*/ 7504126 w 11044243"/>
              <a:gd name="connsiteY1672" fmla="*/ 513303 h 5790288"/>
              <a:gd name="connsiteX1673" fmla="*/ 7469291 w 11044243"/>
              <a:gd name="connsiteY1673" fmla="*/ 478468 h 5790288"/>
              <a:gd name="connsiteX1674" fmla="*/ 7504126 w 11044243"/>
              <a:gd name="connsiteY1674" fmla="*/ 443633 h 5790288"/>
              <a:gd name="connsiteX1675" fmla="*/ 5760987 w 11044243"/>
              <a:gd name="connsiteY1675" fmla="*/ 443632 h 5790288"/>
              <a:gd name="connsiteX1676" fmla="*/ 5795822 w 11044243"/>
              <a:gd name="connsiteY1676" fmla="*/ 478467 h 5790288"/>
              <a:gd name="connsiteX1677" fmla="*/ 5760987 w 11044243"/>
              <a:gd name="connsiteY1677" fmla="*/ 513302 h 5790288"/>
              <a:gd name="connsiteX1678" fmla="*/ 5726152 w 11044243"/>
              <a:gd name="connsiteY1678" fmla="*/ 478467 h 5790288"/>
              <a:gd name="connsiteX1679" fmla="*/ 5760987 w 11044243"/>
              <a:gd name="connsiteY1679" fmla="*/ 443632 h 5790288"/>
              <a:gd name="connsiteX1680" fmla="*/ 1343526 w 11044243"/>
              <a:gd name="connsiteY1680" fmla="*/ 442416 h 5790288"/>
              <a:gd name="connsiteX1681" fmla="*/ 1378362 w 11044243"/>
              <a:gd name="connsiteY1681" fmla="*/ 477251 h 5790288"/>
              <a:gd name="connsiteX1682" fmla="*/ 1343526 w 11044243"/>
              <a:gd name="connsiteY1682" fmla="*/ 512086 h 5790288"/>
              <a:gd name="connsiteX1683" fmla="*/ 1308692 w 11044243"/>
              <a:gd name="connsiteY1683" fmla="*/ 477251 h 5790288"/>
              <a:gd name="connsiteX1684" fmla="*/ 1343526 w 11044243"/>
              <a:gd name="connsiteY1684" fmla="*/ 442416 h 5790288"/>
              <a:gd name="connsiteX1685" fmla="*/ 2232235 w 11044243"/>
              <a:gd name="connsiteY1685" fmla="*/ 442415 h 5790288"/>
              <a:gd name="connsiteX1686" fmla="*/ 2267069 w 11044243"/>
              <a:gd name="connsiteY1686" fmla="*/ 477250 h 5790288"/>
              <a:gd name="connsiteX1687" fmla="*/ 2232235 w 11044243"/>
              <a:gd name="connsiteY1687" fmla="*/ 512085 h 5790288"/>
              <a:gd name="connsiteX1688" fmla="*/ 2197399 w 11044243"/>
              <a:gd name="connsiteY1688" fmla="*/ 477250 h 5790288"/>
              <a:gd name="connsiteX1689" fmla="*/ 2232235 w 11044243"/>
              <a:gd name="connsiteY1689" fmla="*/ 442415 h 5790288"/>
              <a:gd name="connsiteX1690" fmla="*/ 34844 w 11044243"/>
              <a:gd name="connsiteY1690" fmla="*/ 23787 h 5790288"/>
              <a:gd name="connsiteX1691" fmla="*/ 45904 w 11044243"/>
              <a:gd name="connsiteY1691" fmla="*/ 34847 h 5790288"/>
              <a:gd name="connsiteX1692" fmla="*/ 34844 w 11044243"/>
              <a:gd name="connsiteY1692" fmla="*/ 45907 h 5790288"/>
              <a:gd name="connsiteX1693" fmla="*/ 23784 w 11044243"/>
              <a:gd name="connsiteY1693" fmla="*/ 34847 h 5790288"/>
              <a:gd name="connsiteX1694" fmla="*/ 34844 w 11044243"/>
              <a:gd name="connsiteY1694" fmla="*/ 23787 h 5790288"/>
              <a:gd name="connsiteX1695" fmla="*/ 471160 w 11044243"/>
              <a:gd name="connsiteY1695" fmla="*/ 23787 h 5790288"/>
              <a:gd name="connsiteX1696" fmla="*/ 482220 w 11044243"/>
              <a:gd name="connsiteY1696" fmla="*/ 34847 h 5790288"/>
              <a:gd name="connsiteX1697" fmla="*/ 471160 w 11044243"/>
              <a:gd name="connsiteY1697" fmla="*/ 45907 h 5790288"/>
              <a:gd name="connsiteX1698" fmla="*/ 460100 w 11044243"/>
              <a:gd name="connsiteY1698" fmla="*/ 34847 h 5790288"/>
              <a:gd name="connsiteX1699" fmla="*/ 471160 w 11044243"/>
              <a:gd name="connsiteY1699" fmla="*/ 23787 h 5790288"/>
              <a:gd name="connsiteX1700" fmla="*/ 1795121 w 11044243"/>
              <a:gd name="connsiteY1700" fmla="*/ 23787 h 5790288"/>
              <a:gd name="connsiteX1701" fmla="*/ 1806180 w 11044243"/>
              <a:gd name="connsiteY1701" fmla="*/ 34847 h 5790288"/>
              <a:gd name="connsiteX1702" fmla="*/ 1795121 w 11044243"/>
              <a:gd name="connsiteY1702" fmla="*/ 45907 h 5790288"/>
              <a:gd name="connsiteX1703" fmla="*/ 1784061 w 11044243"/>
              <a:gd name="connsiteY1703" fmla="*/ 34847 h 5790288"/>
              <a:gd name="connsiteX1704" fmla="*/ 1795121 w 11044243"/>
              <a:gd name="connsiteY1704" fmla="*/ 23787 h 5790288"/>
              <a:gd name="connsiteX1705" fmla="*/ 2231436 w 11044243"/>
              <a:gd name="connsiteY1705" fmla="*/ 23787 h 5790288"/>
              <a:gd name="connsiteX1706" fmla="*/ 2242496 w 11044243"/>
              <a:gd name="connsiteY1706" fmla="*/ 34847 h 5790288"/>
              <a:gd name="connsiteX1707" fmla="*/ 2231436 w 11044243"/>
              <a:gd name="connsiteY1707" fmla="*/ 45907 h 5790288"/>
              <a:gd name="connsiteX1708" fmla="*/ 2220374 w 11044243"/>
              <a:gd name="connsiteY1708" fmla="*/ 34847 h 5790288"/>
              <a:gd name="connsiteX1709" fmla="*/ 2231436 w 11044243"/>
              <a:gd name="connsiteY1709" fmla="*/ 23787 h 5790288"/>
              <a:gd name="connsiteX1710" fmla="*/ 2666691 w 11044243"/>
              <a:gd name="connsiteY1710" fmla="*/ 23786 h 5790288"/>
              <a:gd name="connsiteX1711" fmla="*/ 2677751 w 11044243"/>
              <a:gd name="connsiteY1711" fmla="*/ 34846 h 5790288"/>
              <a:gd name="connsiteX1712" fmla="*/ 2666691 w 11044243"/>
              <a:gd name="connsiteY1712" fmla="*/ 45906 h 5790288"/>
              <a:gd name="connsiteX1713" fmla="*/ 2655631 w 11044243"/>
              <a:gd name="connsiteY1713" fmla="*/ 34846 h 5790288"/>
              <a:gd name="connsiteX1714" fmla="*/ 2666691 w 11044243"/>
              <a:gd name="connsiteY1714" fmla="*/ 23786 h 5790288"/>
              <a:gd name="connsiteX1715" fmla="*/ 3538267 w 11044243"/>
              <a:gd name="connsiteY1715" fmla="*/ 23786 h 5790288"/>
              <a:gd name="connsiteX1716" fmla="*/ 3549327 w 11044243"/>
              <a:gd name="connsiteY1716" fmla="*/ 34846 h 5790288"/>
              <a:gd name="connsiteX1717" fmla="*/ 3538267 w 11044243"/>
              <a:gd name="connsiteY1717" fmla="*/ 45906 h 5790288"/>
              <a:gd name="connsiteX1718" fmla="*/ 3527207 w 11044243"/>
              <a:gd name="connsiteY1718" fmla="*/ 34846 h 5790288"/>
              <a:gd name="connsiteX1719" fmla="*/ 3538267 w 11044243"/>
              <a:gd name="connsiteY1719" fmla="*/ 23786 h 5790288"/>
              <a:gd name="connsiteX1720" fmla="*/ 4409805 w 11044243"/>
              <a:gd name="connsiteY1720" fmla="*/ 23786 h 5790288"/>
              <a:gd name="connsiteX1721" fmla="*/ 4420865 w 11044243"/>
              <a:gd name="connsiteY1721" fmla="*/ 34846 h 5790288"/>
              <a:gd name="connsiteX1722" fmla="*/ 4409805 w 11044243"/>
              <a:gd name="connsiteY1722" fmla="*/ 45906 h 5790288"/>
              <a:gd name="connsiteX1723" fmla="*/ 4398745 w 11044243"/>
              <a:gd name="connsiteY1723" fmla="*/ 34846 h 5790288"/>
              <a:gd name="connsiteX1724" fmla="*/ 4409805 w 11044243"/>
              <a:gd name="connsiteY1724" fmla="*/ 23786 h 5790288"/>
              <a:gd name="connsiteX1725" fmla="*/ 3974552 w 11044243"/>
              <a:gd name="connsiteY1725" fmla="*/ 23786 h 5790288"/>
              <a:gd name="connsiteX1726" fmla="*/ 3985612 w 11044243"/>
              <a:gd name="connsiteY1726" fmla="*/ 34846 h 5790288"/>
              <a:gd name="connsiteX1727" fmla="*/ 3974552 w 11044243"/>
              <a:gd name="connsiteY1727" fmla="*/ 45906 h 5790288"/>
              <a:gd name="connsiteX1728" fmla="*/ 3963492 w 11044243"/>
              <a:gd name="connsiteY1728" fmla="*/ 34846 h 5790288"/>
              <a:gd name="connsiteX1729" fmla="*/ 3974552 w 11044243"/>
              <a:gd name="connsiteY1729" fmla="*/ 23786 h 5790288"/>
              <a:gd name="connsiteX1730" fmla="*/ 10137838 w 11044243"/>
              <a:gd name="connsiteY1730" fmla="*/ 23775 h 5790288"/>
              <a:gd name="connsiteX1731" fmla="*/ 10148898 w 11044243"/>
              <a:gd name="connsiteY1731" fmla="*/ 34835 h 5790288"/>
              <a:gd name="connsiteX1732" fmla="*/ 10137838 w 11044243"/>
              <a:gd name="connsiteY1732" fmla="*/ 45895 h 5790288"/>
              <a:gd name="connsiteX1733" fmla="*/ 10126778 w 11044243"/>
              <a:gd name="connsiteY1733" fmla="*/ 34835 h 5790288"/>
              <a:gd name="connsiteX1734" fmla="*/ 10137838 w 11044243"/>
              <a:gd name="connsiteY1734" fmla="*/ 23775 h 5790288"/>
              <a:gd name="connsiteX1735" fmla="*/ 9249127 w 11044243"/>
              <a:gd name="connsiteY1735" fmla="*/ 23775 h 5790288"/>
              <a:gd name="connsiteX1736" fmla="*/ 9260187 w 11044243"/>
              <a:gd name="connsiteY1736" fmla="*/ 34835 h 5790288"/>
              <a:gd name="connsiteX1737" fmla="*/ 9249127 w 11044243"/>
              <a:gd name="connsiteY1737" fmla="*/ 45895 h 5790288"/>
              <a:gd name="connsiteX1738" fmla="*/ 9238067 w 11044243"/>
              <a:gd name="connsiteY1738" fmla="*/ 34835 h 5790288"/>
              <a:gd name="connsiteX1739" fmla="*/ 9249127 w 11044243"/>
              <a:gd name="connsiteY1739" fmla="*/ 23775 h 5790288"/>
              <a:gd name="connsiteX1740" fmla="*/ 8812810 w 11044243"/>
              <a:gd name="connsiteY1740" fmla="*/ 23775 h 5790288"/>
              <a:gd name="connsiteX1741" fmla="*/ 8823870 w 11044243"/>
              <a:gd name="connsiteY1741" fmla="*/ 34835 h 5790288"/>
              <a:gd name="connsiteX1742" fmla="*/ 8812810 w 11044243"/>
              <a:gd name="connsiteY1742" fmla="*/ 45895 h 5790288"/>
              <a:gd name="connsiteX1743" fmla="*/ 8801750 w 11044243"/>
              <a:gd name="connsiteY1743" fmla="*/ 34835 h 5790288"/>
              <a:gd name="connsiteX1744" fmla="*/ 8812810 w 11044243"/>
              <a:gd name="connsiteY1744" fmla="*/ 23775 h 5790288"/>
              <a:gd name="connsiteX1745" fmla="*/ 7505988 w 11044243"/>
              <a:gd name="connsiteY1745" fmla="*/ 23775 h 5790288"/>
              <a:gd name="connsiteX1746" fmla="*/ 7517048 w 11044243"/>
              <a:gd name="connsiteY1746" fmla="*/ 34835 h 5790288"/>
              <a:gd name="connsiteX1747" fmla="*/ 7505988 w 11044243"/>
              <a:gd name="connsiteY1747" fmla="*/ 45895 h 5790288"/>
              <a:gd name="connsiteX1748" fmla="*/ 7494928 w 11044243"/>
              <a:gd name="connsiteY1748" fmla="*/ 34835 h 5790288"/>
              <a:gd name="connsiteX1749" fmla="*/ 7505988 w 11044243"/>
              <a:gd name="connsiteY1749" fmla="*/ 23775 h 5790288"/>
              <a:gd name="connsiteX1750" fmla="*/ 7069671 w 11044243"/>
              <a:gd name="connsiteY1750" fmla="*/ 23775 h 5790288"/>
              <a:gd name="connsiteX1751" fmla="*/ 7080731 w 11044243"/>
              <a:gd name="connsiteY1751" fmla="*/ 34835 h 5790288"/>
              <a:gd name="connsiteX1752" fmla="*/ 7069671 w 11044243"/>
              <a:gd name="connsiteY1752" fmla="*/ 45895 h 5790288"/>
              <a:gd name="connsiteX1753" fmla="*/ 7058611 w 11044243"/>
              <a:gd name="connsiteY1753" fmla="*/ 34835 h 5790288"/>
              <a:gd name="connsiteX1754" fmla="*/ 7069671 w 11044243"/>
              <a:gd name="connsiteY1754" fmla="*/ 23775 h 5790288"/>
              <a:gd name="connsiteX1755" fmla="*/ 5762849 w 11044243"/>
              <a:gd name="connsiteY1755" fmla="*/ 23774 h 5790288"/>
              <a:gd name="connsiteX1756" fmla="*/ 5773909 w 11044243"/>
              <a:gd name="connsiteY1756" fmla="*/ 34835 h 5790288"/>
              <a:gd name="connsiteX1757" fmla="*/ 5762849 w 11044243"/>
              <a:gd name="connsiteY1757" fmla="*/ 45894 h 5790288"/>
              <a:gd name="connsiteX1758" fmla="*/ 5751789 w 11044243"/>
              <a:gd name="connsiteY1758" fmla="*/ 34835 h 5790288"/>
              <a:gd name="connsiteX1759" fmla="*/ 5762849 w 11044243"/>
              <a:gd name="connsiteY1759" fmla="*/ 23774 h 5790288"/>
              <a:gd name="connsiteX1760" fmla="*/ 1342727 w 11044243"/>
              <a:gd name="connsiteY1760" fmla="*/ 10568 h 5790288"/>
              <a:gd name="connsiteX1761" fmla="*/ 1367008 w 11044243"/>
              <a:gd name="connsiteY1761" fmla="*/ 34847 h 5790288"/>
              <a:gd name="connsiteX1762" fmla="*/ 1342727 w 11044243"/>
              <a:gd name="connsiteY1762" fmla="*/ 59126 h 5790288"/>
              <a:gd name="connsiteX1763" fmla="*/ 1318449 w 11044243"/>
              <a:gd name="connsiteY1763" fmla="*/ 34847 h 5790288"/>
              <a:gd name="connsiteX1764" fmla="*/ 1342727 w 11044243"/>
              <a:gd name="connsiteY1764" fmla="*/ 10568 h 5790288"/>
              <a:gd name="connsiteX1765" fmla="*/ 4846122 w 11044243"/>
              <a:gd name="connsiteY1765" fmla="*/ 10567 h 5790288"/>
              <a:gd name="connsiteX1766" fmla="*/ 4870401 w 11044243"/>
              <a:gd name="connsiteY1766" fmla="*/ 34846 h 5790288"/>
              <a:gd name="connsiteX1767" fmla="*/ 4846122 w 11044243"/>
              <a:gd name="connsiteY1767" fmla="*/ 59125 h 5790288"/>
              <a:gd name="connsiteX1768" fmla="*/ 4821843 w 11044243"/>
              <a:gd name="connsiteY1768" fmla="*/ 34846 h 5790288"/>
              <a:gd name="connsiteX1769" fmla="*/ 4846122 w 11044243"/>
              <a:gd name="connsiteY1769" fmla="*/ 10567 h 5790288"/>
              <a:gd name="connsiteX1770" fmla="*/ 10573091 w 11044243"/>
              <a:gd name="connsiteY1770" fmla="*/ 10556 h 5790288"/>
              <a:gd name="connsiteX1771" fmla="*/ 10597370 w 11044243"/>
              <a:gd name="connsiteY1771" fmla="*/ 34835 h 5790288"/>
              <a:gd name="connsiteX1772" fmla="*/ 10573091 w 11044243"/>
              <a:gd name="connsiteY1772" fmla="*/ 59114 h 5790288"/>
              <a:gd name="connsiteX1773" fmla="*/ 10548812 w 11044243"/>
              <a:gd name="connsiteY1773" fmla="*/ 34835 h 5790288"/>
              <a:gd name="connsiteX1774" fmla="*/ 10573091 w 11044243"/>
              <a:gd name="connsiteY1774" fmla="*/ 10556 h 5790288"/>
              <a:gd name="connsiteX1775" fmla="*/ 8377558 w 11044243"/>
              <a:gd name="connsiteY1775" fmla="*/ 10556 h 5790288"/>
              <a:gd name="connsiteX1776" fmla="*/ 8401837 w 11044243"/>
              <a:gd name="connsiteY1776" fmla="*/ 34835 h 5790288"/>
              <a:gd name="connsiteX1777" fmla="*/ 8377558 w 11044243"/>
              <a:gd name="connsiteY1777" fmla="*/ 59114 h 5790288"/>
              <a:gd name="connsiteX1778" fmla="*/ 8353279 w 11044243"/>
              <a:gd name="connsiteY1778" fmla="*/ 34835 h 5790288"/>
              <a:gd name="connsiteX1779" fmla="*/ 8377558 w 11044243"/>
              <a:gd name="connsiteY1779" fmla="*/ 10556 h 5790288"/>
              <a:gd name="connsiteX1780" fmla="*/ 7941241 w 11044243"/>
              <a:gd name="connsiteY1780" fmla="*/ 10556 h 5790288"/>
              <a:gd name="connsiteX1781" fmla="*/ 7965520 w 11044243"/>
              <a:gd name="connsiteY1781" fmla="*/ 34835 h 5790288"/>
              <a:gd name="connsiteX1782" fmla="*/ 7941241 w 11044243"/>
              <a:gd name="connsiteY1782" fmla="*/ 59114 h 5790288"/>
              <a:gd name="connsiteX1783" fmla="*/ 7916962 w 11044243"/>
              <a:gd name="connsiteY1783" fmla="*/ 34835 h 5790288"/>
              <a:gd name="connsiteX1784" fmla="*/ 7941241 w 11044243"/>
              <a:gd name="connsiteY1784" fmla="*/ 10556 h 5790288"/>
              <a:gd name="connsiteX1785" fmla="*/ 6198102 w 11044243"/>
              <a:gd name="connsiteY1785" fmla="*/ 10556 h 5790288"/>
              <a:gd name="connsiteX1786" fmla="*/ 6222381 w 11044243"/>
              <a:gd name="connsiteY1786" fmla="*/ 34835 h 5790288"/>
              <a:gd name="connsiteX1787" fmla="*/ 6198102 w 11044243"/>
              <a:gd name="connsiteY1787" fmla="*/ 59114 h 5790288"/>
              <a:gd name="connsiteX1788" fmla="*/ 6173823 w 11044243"/>
              <a:gd name="connsiteY1788" fmla="*/ 34835 h 5790288"/>
              <a:gd name="connsiteX1789" fmla="*/ 6198102 w 11044243"/>
              <a:gd name="connsiteY1789" fmla="*/ 10556 h 5790288"/>
              <a:gd name="connsiteX1790" fmla="*/ 906412 w 11044243"/>
              <a:gd name="connsiteY1790" fmla="*/ 12 h 5790288"/>
              <a:gd name="connsiteX1791" fmla="*/ 941247 w 11044243"/>
              <a:gd name="connsiteY1791" fmla="*/ 34847 h 5790288"/>
              <a:gd name="connsiteX1792" fmla="*/ 906412 w 11044243"/>
              <a:gd name="connsiteY1792" fmla="*/ 69682 h 5790288"/>
              <a:gd name="connsiteX1793" fmla="*/ 871577 w 11044243"/>
              <a:gd name="connsiteY1793" fmla="*/ 34847 h 5790288"/>
              <a:gd name="connsiteX1794" fmla="*/ 906412 w 11044243"/>
              <a:gd name="connsiteY1794" fmla="*/ 12 h 5790288"/>
              <a:gd name="connsiteX1795" fmla="*/ 3103011 w 11044243"/>
              <a:gd name="connsiteY1795" fmla="*/ 11 h 5790288"/>
              <a:gd name="connsiteX1796" fmla="*/ 3137846 w 11044243"/>
              <a:gd name="connsiteY1796" fmla="*/ 34846 h 5790288"/>
              <a:gd name="connsiteX1797" fmla="*/ 3103011 w 11044243"/>
              <a:gd name="connsiteY1797" fmla="*/ 69681 h 5790288"/>
              <a:gd name="connsiteX1798" fmla="*/ 3068176 w 11044243"/>
              <a:gd name="connsiteY1798" fmla="*/ 34846 h 5790288"/>
              <a:gd name="connsiteX1799" fmla="*/ 3103011 w 11044243"/>
              <a:gd name="connsiteY1799" fmla="*/ 11 h 5790288"/>
              <a:gd name="connsiteX1800" fmla="*/ 5281375 w 11044243"/>
              <a:gd name="connsiteY1800" fmla="*/ 10 h 5790288"/>
              <a:gd name="connsiteX1801" fmla="*/ 5316210 w 11044243"/>
              <a:gd name="connsiteY1801" fmla="*/ 34846 h 5790288"/>
              <a:gd name="connsiteX1802" fmla="*/ 5281375 w 11044243"/>
              <a:gd name="connsiteY1802" fmla="*/ 69681 h 5790288"/>
              <a:gd name="connsiteX1803" fmla="*/ 5246540 w 11044243"/>
              <a:gd name="connsiteY1803" fmla="*/ 34846 h 5790288"/>
              <a:gd name="connsiteX1804" fmla="*/ 5281375 w 11044243"/>
              <a:gd name="connsiteY1804" fmla="*/ 10 h 5790288"/>
              <a:gd name="connsiteX1805" fmla="*/ 11009408 w 11044243"/>
              <a:gd name="connsiteY1805" fmla="*/ 0 h 5790288"/>
              <a:gd name="connsiteX1806" fmla="*/ 11044243 w 11044243"/>
              <a:gd name="connsiteY1806" fmla="*/ 34835 h 5790288"/>
              <a:gd name="connsiteX1807" fmla="*/ 11009408 w 11044243"/>
              <a:gd name="connsiteY1807" fmla="*/ 69671 h 5790288"/>
              <a:gd name="connsiteX1808" fmla="*/ 10974573 w 11044243"/>
              <a:gd name="connsiteY1808" fmla="*/ 34835 h 5790288"/>
              <a:gd name="connsiteX1809" fmla="*/ 11009408 w 11044243"/>
              <a:gd name="connsiteY1809" fmla="*/ 0 h 5790288"/>
              <a:gd name="connsiteX1810" fmla="*/ 9701522 w 11044243"/>
              <a:gd name="connsiteY1810" fmla="*/ 0 h 5790288"/>
              <a:gd name="connsiteX1811" fmla="*/ 9736357 w 11044243"/>
              <a:gd name="connsiteY1811" fmla="*/ 34835 h 5790288"/>
              <a:gd name="connsiteX1812" fmla="*/ 9701522 w 11044243"/>
              <a:gd name="connsiteY1812" fmla="*/ 69670 h 5790288"/>
              <a:gd name="connsiteX1813" fmla="*/ 9666687 w 11044243"/>
              <a:gd name="connsiteY1813" fmla="*/ 34835 h 5790288"/>
              <a:gd name="connsiteX1814" fmla="*/ 9701522 w 11044243"/>
              <a:gd name="connsiteY1814" fmla="*/ 0 h 5790288"/>
              <a:gd name="connsiteX1815" fmla="*/ 6634419 w 11044243"/>
              <a:gd name="connsiteY1815" fmla="*/ 0 h 5790288"/>
              <a:gd name="connsiteX1816" fmla="*/ 6669254 w 11044243"/>
              <a:gd name="connsiteY1816" fmla="*/ 34835 h 5790288"/>
              <a:gd name="connsiteX1817" fmla="*/ 6634419 w 11044243"/>
              <a:gd name="connsiteY1817" fmla="*/ 69670 h 5790288"/>
              <a:gd name="connsiteX1818" fmla="*/ 6599584 w 11044243"/>
              <a:gd name="connsiteY1818" fmla="*/ 34835 h 5790288"/>
              <a:gd name="connsiteX1819" fmla="*/ 6634419 w 11044243"/>
              <a:gd name="connsiteY1819" fmla="*/ 0 h 579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</a:cxnLst>
            <a:rect l="l" t="t" r="r" b="b"/>
            <a:pathLst>
              <a:path w="11044243" h="5790288">
                <a:moveTo>
                  <a:pt x="11009408" y="5744393"/>
                </a:moveTo>
                <a:cubicBezTo>
                  <a:pt x="11015516" y="5744393"/>
                  <a:pt x="11020468" y="5749345"/>
                  <a:pt x="11020468" y="5755453"/>
                </a:cubicBezTo>
                <a:cubicBezTo>
                  <a:pt x="11020468" y="5761561"/>
                  <a:pt x="11015516" y="5766513"/>
                  <a:pt x="11009408" y="5766513"/>
                </a:cubicBezTo>
                <a:cubicBezTo>
                  <a:pt x="11003300" y="5766513"/>
                  <a:pt x="10998348" y="5761561"/>
                  <a:pt x="10998348" y="5755453"/>
                </a:cubicBezTo>
                <a:cubicBezTo>
                  <a:pt x="10998348" y="5749345"/>
                  <a:pt x="11003300" y="5744393"/>
                  <a:pt x="11009408" y="5744393"/>
                </a:cubicBezTo>
                <a:close/>
                <a:moveTo>
                  <a:pt x="10573091" y="5744393"/>
                </a:moveTo>
                <a:cubicBezTo>
                  <a:pt x="10579199" y="5744393"/>
                  <a:pt x="10584151" y="5749345"/>
                  <a:pt x="10584151" y="5755453"/>
                </a:cubicBezTo>
                <a:cubicBezTo>
                  <a:pt x="10584151" y="5761561"/>
                  <a:pt x="10579199" y="5766513"/>
                  <a:pt x="10573091" y="5766513"/>
                </a:cubicBezTo>
                <a:cubicBezTo>
                  <a:pt x="10566983" y="5766513"/>
                  <a:pt x="10562031" y="5761561"/>
                  <a:pt x="10562031" y="5755453"/>
                </a:cubicBezTo>
                <a:cubicBezTo>
                  <a:pt x="10562031" y="5749345"/>
                  <a:pt x="10566983" y="5744393"/>
                  <a:pt x="10573091" y="5744393"/>
                </a:cubicBezTo>
                <a:close/>
                <a:moveTo>
                  <a:pt x="9249127" y="5744393"/>
                </a:moveTo>
                <a:cubicBezTo>
                  <a:pt x="9255235" y="5744393"/>
                  <a:pt x="9260187" y="5749345"/>
                  <a:pt x="9260187" y="5755453"/>
                </a:cubicBezTo>
                <a:cubicBezTo>
                  <a:pt x="9260187" y="5761561"/>
                  <a:pt x="9255235" y="5766513"/>
                  <a:pt x="9249127" y="5766513"/>
                </a:cubicBezTo>
                <a:cubicBezTo>
                  <a:pt x="9243019" y="5766513"/>
                  <a:pt x="9238067" y="5761561"/>
                  <a:pt x="9238067" y="5755453"/>
                </a:cubicBezTo>
                <a:cubicBezTo>
                  <a:pt x="9238067" y="5749345"/>
                  <a:pt x="9243019" y="5744393"/>
                  <a:pt x="9249127" y="5744393"/>
                </a:cubicBezTo>
                <a:close/>
                <a:moveTo>
                  <a:pt x="8812810" y="5744393"/>
                </a:moveTo>
                <a:cubicBezTo>
                  <a:pt x="8818918" y="5744393"/>
                  <a:pt x="8823870" y="5749345"/>
                  <a:pt x="8823870" y="5755453"/>
                </a:cubicBezTo>
                <a:cubicBezTo>
                  <a:pt x="8823870" y="5761561"/>
                  <a:pt x="8818918" y="5766513"/>
                  <a:pt x="8812810" y="5766513"/>
                </a:cubicBezTo>
                <a:cubicBezTo>
                  <a:pt x="8806702" y="5766513"/>
                  <a:pt x="8801750" y="5761561"/>
                  <a:pt x="8801750" y="5755453"/>
                </a:cubicBezTo>
                <a:cubicBezTo>
                  <a:pt x="8801750" y="5749345"/>
                  <a:pt x="8806702" y="5744393"/>
                  <a:pt x="8812810" y="5744393"/>
                </a:cubicBezTo>
                <a:close/>
                <a:moveTo>
                  <a:pt x="8377558" y="5744393"/>
                </a:moveTo>
                <a:cubicBezTo>
                  <a:pt x="8383666" y="5744393"/>
                  <a:pt x="8388618" y="5749345"/>
                  <a:pt x="8388618" y="5755453"/>
                </a:cubicBezTo>
                <a:cubicBezTo>
                  <a:pt x="8388618" y="5761561"/>
                  <a:pt x="8383666" y="5766513"/>
                  <a:pt x="8377558" y="5766513"/>
                </a:cubicBezTo>
                <a:cubicBezTo>
                  <a:pt x="8371450" y="5766513"/>
                  <a:pt x="8366498" y="5761561"/>
                  <a:pt x="8366498" y="5755453"/>
                </a:cubicBezTo>
                <a:cubicBezTo>
                  <a:pt x="8366498" y="5749345"/>
                  <a:pt x="8371450" y="5744393"/>
                  <a:pt x="8377558" y="5744393"/>
                </a:cubicBezTo>
                <a:close/>
                <a:moveTo>
                  <a:pt x="7505988" y="5744393"/>
                </a:moveTo>
                <a:cubicBezTo>
                  <a:pt x="7512096" y="5744393"/>
                  <a:pt x="7517048" y="5749345"/>
                  <a:pt x="7517048" y="5755453"/>
                </a:cubicBezTo>
                <a:cubicBezTo>
                  <a:pt x="7517048" y="5761561"/>
                  <a:pt x="7512096" y="5766513"/>
                  <a:pt x="7505988" y="5766513"/>
                </a:cubicBezTo>
                <a:cubicBezTo>
                  <a:pt x="7499880" y="5766513"/>
                  <a:pt x="7494928" y="5761561"/>
                  <a:pt x="7494928" y="5755453"/>
                </a:cubicBezTo>
                <a:cubicBezTo>
                  <a:pt x="7494928" y="5749345"/>
                  <a:pt x="7499880" y="5744393"/>
                  <a:pt x="7505988" y="5744393"/>
                </a:cubicBezTo>
                <a:close/>
                <a:moveTo>
                  <a:pt x="7069671" y="5744393"/>
                </a:moveTo>
                <a:cubicBezTo>
                  <a:pt x="7075779" y="5744393"/>
                  <a:pt x="7080731" y="5749345"/>
                  <a:pt x="7080731" y="5755453"/>
                </a:cubicBezTo>
                <a:cubicBezTo>
                  <a:pt x="7080731" y="5761561"/>
                  <a:pt x="7075779" y="5766513"/>
                  <a:pt x="7069671" y="5766513"/>
                </a:cubicBezTo>
                <a:cubicBezTo>
                  <a:pt x="7063563" y="5766513"/>
                  <a:pt x="7058611" y="5761561"/>
                  <a:pt x="7058611" y="5755453"/>
                </a:cubicBezTo>
                <a:cubicBezTo>
                  <a:pt x="7058611" y="5749345"/>
                  <a:pt x="7063563" y="5744393"/>
                  <a:pt x="7069671" y="5744393"/>
                </a:cubicBezTo>
                <a:close/>
                <a:moveTo>
                  <a:pt x="6634419" y="5744393"/>
                </a:moveTo>
                <a:cubicBezTo>
                  <a:pt x="6640527" y="5744393"/>
                  <a:pt x="6645479" y="5749345"/>
                  <a:pt x="6645479" y="5755453"/>
                </a:cubicBezTo>
                <a:cubicBezTo>
                  <a:pt x="6645479" y="5761561"/>
                  <a:pt x="6640527" y="5766513"/>
                  <a:pt x="6634419" y="5766513"/>
                </a:cubicBezTo>
                <a:cubicBezTo>
                  <a:pt x="6628311" y="5766513"/>
                  <a:pt x="6623359" y="5761561"/>
                  <a:pt x="6623359" y="5755453"/>
                </a:cubicBezTo>
                <a:cubicBezTo>
                  <a:pt x="6623359" y="5749345"/>
                  <a:pt x="6628311" y="5744393"/>
                  <a:pt x="6634419" y="5744393"/>
                </a:cubicBezTo>
                <a:close/>
                <a:moveTo>
                  <a:pt x="5281375" y="5744393"/>
                </a:moveTo>
                <a:cubicBezTo>
                  <a:pt x="5287483" y="5744393"/>
                  <a:pt x="5292435" y="5749345"/>
                  <a:pt x="5292435" y="5755453"/>
                </a:cubicBezTo>
                <a:cubicBezTo>
                  <a:pt x="5292435" y="5761561"/>
                  <a:pt x="5287483" y="5766513"/>
                  <a:pt x="5281375" y="5766513"/>
                </a:cubicBezTo>
                <a:cubicBezTo>
                  <a:pt x="5275267" y="5766513"/>
                  <a:pt x="5270315" y="5761561"/>
                  <a:pt x="5270315" y="5755453"/>
                </a:cubicBezTo>
                <a:cubicBezTo>
                  <a:pt x="5270315" y="5749345"/>
                  <a:pt x="5275267" y="5744393"/>
                  <a:pt x="5281375" y="5744393"/>
                </a:cubicBezTo>
                <a:close/>
                <a:moveTo>
                  <a:pt x="3974552" y="5744393"/>
                </a:moveTo>
                <a:cubicBezTo>
                  <a:pt x="3980660" y="5744393"/>
                  <a:pt x="3985612" y="5749345"/>
                  <a:pt x="3985612" y="5755453"/>
                </a:cubicBezTo>
                <a:cubicBezTo>
                  <a:pt x="3985612" y="5761561"/>
                  <a:pt x="3980660" y="5766513"/>
                  <a:pt x="3974552" y="5766513"/>
                </a:cubicBezTo>
                <a:cubicBezTo>
                  <a:pt x="3968444" y="5766513"/>
                  <a:pt x="3963492" y="5761561"/>
                  <a:pt x="3963492" y="5755453"/>
                </a:cubicBezTo>
                <a:cubicBezTo>
                  <a:pt x="3963492" y="5749345"/>
                  <a:pt x="3968444" y="5744393"/>
                  <a:pt x="3974552" y="5744393"/>
                </a:cubicBezTo>
                <a:close/>
                <a:moveTo>
                  <a:pt x="3538287" y="5744393"/>
                </a:moveTo>
                <a:cubicBezTo>
                  <a:pt x="3544395" y="5744393"/>
                  <a:pt x="3549347" y="5749345"/>
                  <a:pt x="3549347" y="5755453"/>
                </a:cubicBezTo>
                <a:cubicBezTo>
                  <a:pt x="3549347" y="5761561"/>
                  <a:pt x="3544395" y="5766513"/>
                  <a:pt x="3538287" y="5766513"/>
                </a:cubicBezTo>
                <a:cubicBezTo>
                  <a:pt x="3532179" y="5766513"/>
                  <a:pt x="3527227" y="5761561"/>
                  <a:pt x="3527227" y="5755453"/>
                </a:cubicBezTo>
                <a:cubicBezTo>
                  <a:pt x="3527227" y="5749345"/>
                  <a:pt x="3532179" y="5744393"/>
                  <a:pt x="3538287" y="5744393"/>
                </a:cubicBezTo>
                <a:close/>
                <a:moveTo>
                  <a:pt x="2231449" y="5744393"/>
                </a:moveTo>
                <a:cubicBezTo>
                  <a:pt x="2237558" y="5744393"/>
                  <a:pt x="2242510" y="5749345"/>
                  <a:pt x="2242510" y="5755453"/>
                </a:cubicBezTo>
                <a:cubicBezTo>
                  <a:pt x="2242510" y="5761561"/>
                  <a:pt x="2237558" y="5766513"/>
                  <a:pt x="2231449" y="5766513"/>
                </a:cubicBezTo>
                <a:cubicBezTo>
                  <a:pt x="2225341" y="5766513"/>
                  <a:pt x="2220389" y="5761561"/>
                  <a:pt x="2220389" y="5755453"/>
                </a:cubicBezTo>
                <a:cubicBezTo>
                  <a:pt x="2220389" y="5749345"/>
                  <a:pt x="2225341" y="5744393"/>
                  <a:pt x="2231449" y="5744393"/>
                </a:cubicBezTo>
                <a:close/>
                <a:moveTo>
                  <a:pt x="1795135" y="5744393"/>
                </a:moveTo>
                <a:cubicBezTo>
                  <a:pt x="1801242" y="5744393"/>
                  <a:pt x="1806194" y="5749345"/>
                  <a:pt x="1806194" y="5755453"/>
                </a:cubicBezTo>
                <a:cubicBezTo>
                  <a:pt x="1806194" y="5761561"/>
                  <a:pt x="1801242" y="5766513"/>
                  <a:pt x="1795135" y="5766513"/>
                </a:cubicBezTo>
                <a:cubicBezTo>
                  <a:pt x="1789027" y="5766513"/>
                  <a:pt x="1784074" y="5761561"/>
                  <a:pt x="1784074" y="5755453"/>
                </a:cubicBezTo>
                <a:cubicBezTo>
                  <a:pt x="1784074" y="5749345"/>
                  <a:pt x="1789027" y="5744393"/>
                  <a:pt x="1795135" y="5744393"/>
                </a:cubicBezTo>
                <a:close/>
                <a:moveTo>
                  <a:pt x="906428" y="5744393"/>
                </a:moveTo>
                <a:cubicBezTo>
                  <a:pt x="912536" y="5744393"/>
                  <a:pt x="917487" y="5749345"/>
                  <a:pt x="917487" y="5755453"/>
                </a:cubicBezTo>
                <a:cubicBezTo>
                  <a:pt x="917487" y="5761561"/>
                  <a:pt x="912536" y="5766513"/>
                  <a:pt x="906428" y="5766513"/>
                </a:cubicBezTo>
                <a:cubicBezTo>
                  <a:pt x="900319" y="5766513"/>
                  <a:pt x="895368" y="5761561"/>
                  <a:pt x="895368" y="5755453"/>
                </a:cubicBezTo>
                <a:cubicBezTo>
                  <a:pt x="895368" y="5749345"/>
                  <a:pt x="900319" y="5744393"/>
                  <a:pt x="906428" y="5744393"/>
                </a:cubicBezTo>
                <a:close/>
                <a:moveTo>
                  <a:pt x="9701522" y="5731174"/>
                </a:moveTo>
                <a:cubicBezTo>
                  <a:pt x="9714931" y="5731174"/>
                  <a:pt x="9725801" y="5742044"/>
                  <a:pt x="9725801" y="5755453"/>
                </a:cubicBezTo>
                <a:cubicBezTo>
                  <a:pt x="9725801" y="5768862"/>
                  <a:pt x="9714931" y="5779732"/>
                  <a:pt x="9701522" y="5779732"/>
                </a:cubicBezTo>
                <a:cubicBezTo>
                  <a:pt x="9688113" y="5779732"/>
                  <a:pt x="9677243" y="5768862"/>
                  <a:pt x="9677243" y="5755453"/>
                </a:cubicBezTo>
                <a:cubicBezTo>
                  <a:pt x="9677243" y="5742044"/>
                  <a:pt x="9688113" y="5731174"/>
                  <a:pt x="9701522" y="5731174"/>
                </a:cubicBezTo>
                <a:close/>
                <a:moveTo>
                  <a:pt x="6198102" y="5731174"/>
                </a:moveTo>
                <a:cubicBezTo>
                  <a:pt x="6211511" y="5731174"/>
                  <a:pt x="6222381" y="5742044"/>
                  <a:pt x="6222381" y="5755453"/>
                </a:cubicBezTo>
                <a:cubicBezTo>
                  <a:pt x="6222381" y="5768862"/>
                  <a:pt x="6211511" y="5779732"/>
                  <a:pt x="6198102" y="5779732"/>
                </a:cubicBezTo>
                <a:cubicBezTo>
                  <a:pt x="6184693" y="5779732"/>
                  <a:pt x="6173823" y="5768862"/>
                  <a:pt x="6173823" y="5755453"/>
                </a:cubicBezTo>
                <a:cubicBezTo>
                  <a:pt x="6173823" y="5742044"/>
                  <a:pt x="6184693" y="5731174"/>
                  <a:pt x="6198102" y="5731174"/>
                </a:cubicBezTo>
                <a:close/>
                <a:moveTo>
                  <a:pt x="4846122" y="5731174"/>
                </a:moveTo>
                <a:cubicBezTo>
                  <a:pt x="4859531" y="5731174"/>
                  <a:pt x="4870401" y="5742044"/>
                  <a:pt x="4870401" y="5755453"/>
                </a:cubicBezTo>
                <a:cubicBezTo>
                  <a:pt x="4870401" y="5768862"/>
                  <a:pt x="4859531" y="5779732"/>
                  <a:pt x="4846122" y="5779732"/>
                </a:cubicBezTo>
                <a:cubicBezTo>
                  <a:pt x="4832713" y="5779732"/>
                  <a:pt x="4821843" y="5768862"/>
                  <a:pt x="4821843" y="5755453"/>
                </a:cubicBezTo>
                <a:cubicBezTo>
                  <a:pt x="4821843" y="5742044"/>
                  <a:pt x="4832713" y="5731174"/>
                  <a:pt x="4846122" y="5731174"/>
                </a:cubicBezTo>
                <a:close/>
                <a:moveTo>
                  <a:pt x="3103028" y="5731174"/>
                </a:moveTo>
                <a:cubicBezTo>
                  <a:pt x="3116438" y="5731174"/>
                  <a:pt x="3127308" y="5742044"/>
                  <a:pt x="3127308" y="5755453"/>
                </a:cubicBezTo>
                <a:cubicBezTo>
                  <a:pt x="3127308" y="5768862"/>
                  <a:pt x="3116438" y="5779732"/>
                  <a:pt x="3103028" y="5779732"/>
                </a:cubicBezTo>
                <a:cubicBezTo>
                  <a:pt x="3089619" y="5779732"/>
                  <a:pt x="3078749" y="5768862"/>
                  <a:pt x="3078749" y="5755453"/>
                </a:cubicBezTo>
                <a:cubicBezTo>
                  <a:pt x="3078749" y="5742044"/>
                  <a:pt x="3089619" y="5731174"/>
                  <a:pt x="3103028" y="5731174"/>
                </a:cubicBezTo>
                <a:close/>
                <a:moveTo>
                  <a:pt x="2666706" y="5731174"/>
                </a:moveTo>
                <a:cubicBezTo>
                  <a:pt x="2680115" y="5731174"/>
                  <a:pt x="2690986" y="5742044"/>
                  <a:pt x="2690986" y="5755453"/>
                </a:cubicBezTo>
                <a:cubicBezTo>
                  <a:pt x="2690986" y="5768862"/>
                  <a:pt x="2680115" y="5779732"/>
                  <a:pt x="2666706" y="5779732"/>
                </a:cubicBezTo>
                <a:cubicBezTo>
                  <a:pt x="2653298" y="5779732"/>
                  <a:pt x="2642427" y="5768862"/>
                  <a:pt x="2642427" y="5755453"/>
                </a:cubicBezTo>
                <a:cubicBezTo>
                  <a:pt x="2642427" y="5742044"/>
                  <a:pt x="2653298" y="5731174"/>
                  <a:pt x="2666706" y="5731174"/>
                </a:cubicBezTo>
                <a:close/>
                <a:moveTo>
                  <a:pt x="471176" y="5731174"/>
                </a:moveTo>
                <a:cubicBezTo>
                  <a:pt x="484585" y="5731174"/>
                  <a:pt x="495454" y="5742044"/>
                  <a:pt x="495454" y="5755453"/>
                </a:cubicBezTo>
                <a:cubicBezTo>
                  <a:pt x="495454" y="5768862"/>
                  <a:pt x="484585" y="5779732"/>
                  <a:pt x="471176" y="5779732"/>
                </a:cubicBezTo>
                <a:cubicBezTo>
                  <a:pt x="457767" y="5779732"/>
                  <a:pt x="446897" y="5768862"/>
                  <a:pt x="446897" y="5755453"/>
                </a:cubicBezTo>
                <a:cubicBezTo>
                  <a:pt x="446897" y="5742044"/>
                  <a:pt x="457767" y="5731174"/>
                  <a:pt x="471176" y="5731174"/>
                </a:cubicBezTo>
                <a:close/>
                <a:moveTo>
                  <a:pt x="10137839" y="5720618"/>
                </a:moveTo>
                <a:cubicBezTo>
                  <a:pt x="10157078" y="5720618"/>
                  <a:pt x="10172674" y="5736214"/>
                  <a:pt x="10172674" y="5755453"/>
                </a:cubicBezTo>
                <a:cubicBezTo>
                  <a:pt x="10172674" y="5774692"/>
                  <a:pt x="10157078" y="5790288"/>
                  <a:pt x="10137839" y="5790288"/>
                </a:cubicBezTo>
                <a:cubicBezTo>
                  <a:pt x="10118600" y="5790288"/>
                  <a:pt x="10103004" y="5774692"/>
                  <a:pt x="10103004" y="5755453"/>
                </a:cubicBezTo>
                <a:cubicBezTo>
                  <a:pt x="10103004" y="5736214"/>
                  <a:pt x="10118600" y="5720618"/>
                  <a:pt x="10137839" y="5720618"/>
                </a:cubicBezTo>
                <a:close/>
                <a:moveTo>
                  <a:pt x="7941241" y="5720618"/>
                </a:moveTo>
                <a:cubicBezTo>
                  <a:pt x="7960480" y="5720618"/>
                  <a:pt x="7976076" y="5736214"/>
                  <a:pt x="7976076" y="5755453"/>
                </a:cubicBezTo>
                <a:cubicBezTo>
                  <a:pt x="7976076" y="5774692"/>
                  <a:pt x="7960480" y="5790288"/>
                  <a:pt x="7941241" y="5790288"/>
                </a:cubicBezTo>
                <a:cubicBezTo>
                  <a:pt x="7922002" y="5790288"/>
                  <a:pt x="7906406" y="5774692"/>
                  <a:pt x="7906406" y="5755453"/>
                </a:cubicBezTo>
                <a:cubicBezTo>
                  <a:pt x="7906406" y="5736214"/>
                  <a:pt x="7922002" y="5720618"/>
                  <a:pt x="7941241" y="5720618"/>
                </a:cubicBezTo>
                <a:close/>
                <a:moveTo>
                  <a:pt x="5762849" y="5720618"/>
                </a:moveTo>
                <a:cubicBezTo>
                  <a:pt x="5782088" y="5720618"/>
                  <a:pt x="5797684" y="5736214"/>
                  <a:pt x="5797684" y="5755453"/>
                </a:cubicBezTo>
                <a:cubicBezTo>
                  <a:pt x="5797684" y="5774692"/>
                  <a:pt x="5782088" y="5790288"/>
                  <a:pt x="5762849" y="5790288"/>
                </a:cubicBezTo>
                <a:cubicBezTo>
                  <a:pt x="5743610" y="5790288"/>
                  <a:pt x="5728014" y="5774692"/>
                  <a:pt x="5728014" y="5755453"/>
                </a:cubicBezTo>
                <a:cubicBezTo>
                  <a:pt x="5728014" y="5736214"/>
                  <a:pt x="5743610" y="5720618"/>
                  <a:pt x="5762849" y="5720618"/>
                </a:cubicBezTo>
                <a:close/>
                <a:moveTo>
                  <a:pt x="4409805" y="5720618"/>
                </a:moveTo>
                <a:cubicBezTo>
                  <a:pt x="4429044" y="5720618"/>
                  <a:pt x="4444640" y="5736214"/>
                  <a:pt x="4444640" y="5755453"/>
                </a:cubicBezTo>
                <a:cubicBezTo>
                  <a:pt x="4444640" y="5774692"/>
                  <a:pt x="4429044" y="5790288"/>
                  <a:pt x="4409805" y="5790288"/>
                </a:cubicBezTo>
                <a:cubicBezTo>
                  <a:pt x="4390566" y="5790288"/>
                  <a:pt x="4374970" y="5774692"/>
                  <a:pt x="4374970" y="5755453"/>
                </a:cubicBezTo>
                <a:cubicBezTo>
                  <a:pt x="4374970" y="5736214"/>
                  <a:pt x="4390566" y="5720618"/>
                  <a:pt x="4409805" y="5720618"/>
                </a:cubicBezTo>
                <a:close/>
                <a:moveTo>
                  <a:pt x="1342744" y="5720618"/>
                </a:moveTo>
                <a:cubicBezTo>
                  <a:pt x="1361986" y="5720618"/>
                  <a:pt x="1377580" y="5736214"/>
                  <a:pt x="1377580" y="5755453"/>
                </a:cubicBezTo>
                <a:cubicBezTo>
                  <a:pt x="1377580" y="5774692"/>
                  <a:pt x="1361986" y="5790288"/>
                  <a:pt x="1342744" y="5790288"/>
                </a:cubicBezTo>
                <a:cubicBezTo>
                  <a:pt x="1323507" y="5790288"/>
                  <a:pt x="1307910" y="5774692"/>
                  <a:pt x="1307910" y="5755453"/>
                </a:cubicBezTo>
                <a:cubicBezTo>
                  <a:pt x="1307910" y="5736214"/>
                  <a:pt x="1323507" y="5720618"/>
                  <a:pt x="1342744" y="5720618"/>
                </a:cubicBezTo>
                <a:close/>
                <a:moveTo>
                  <a:pt x="34861" y="5720618"/>
                </a:moveTo>
                <a:cubicBezTo>
                  <a:pt x="54100" y="5720618"/>
                  <a:pt x="69696" y="5736214"/>
                  <a:pt x="69696" y="5755453"/>
                </a:cubicBezTo>
                <a:cubicBezTo>
                  <a:pt x="69696" y="5774692"/>
                  <a:pt x="54100" y="5790288"/>
                  <a:pt x="34861" y="5790288"/>
                </a:cubicBezTo>
                <a:cubicBezTo>
                  <a:pt x="15622" y="5790288"/>
                  <a:pt x="26" y="5774692"/>
                  <a:pt x="26" y="5755453"/>
                </a:cubicBezTo>
                <a:cubicBezTo>
                  <a:pt x="26" y="5736214"/>
                  <a:pt x="15622" y="5720618"/>
                  <a:pt x="34861" y="5720618"/>
                </a:cubicBezTo>
                <a:close/>
                <a:moveTo>
                  <a:pt x="11007546" y="5301989"/>
                </a:moveTo>
                <a:cubicBezTo>
                  <a:pt x="11013654" y="5301989"/>
                  <a:pt x="11018606" y="5306941"/>
                  <a:pt x="11018606" y="5313049"/>
                </a:cubicBezTo>
                <a:cubicBezTo>
                  <a:pt x="11018606" y="5319157"/>
                  <a:pt x="11013654" y="5324109"/>
                  <a:pt x="11007546" y="5324109"/>
                </a:cubicBezTo>
                <a:cubicBezTo>
                  <a:pt x="11001438" y="5324109"/>
                  <a:pt x="10996486" y="5319157"/>
                  <a:pt x="10996486" y="5313049"/>
                </a:cubicBezTo>
                <a:cubicBezTo>
                  <a:pt x="10996486" y="5306941"/>
                  <a:pt x="11001438" y="5301989"/>
                  <a:pt x="11007546" y="5301989"/>
                </a:cubicBezTo>
                <a:close/>
                <a:moveTo>
                  <a:pt x="9247265" y="5301989"/>
                </a:moveTo>
                <a:cubicBezTo>
                  <a:pt x="9253373" y="5301989"/>
                  <a:pt x="9258325" y="5306941"/>
                  <a:pt x="9258325" y="5313049"/>
                </a:cubicBezTo>
                <a:cubicBezTo>
                  <a:pt x="9258325" y="5319157"/>
                  <a:pt x="9253373" y="5324109"/>
                  <a:pt x="9247265" y="5324109"/>
                </a:cubicBezTo>
                <a:cubicBezTo>
                  <a:pt x="9241157" y="5324109"/>
                  <a:pt x="9236205" y="5319157"/>
                  <a:pt x="9236205" y="5313049"/>
                </a:cubicBezTo>
                <a:cubicBezTo>
                  <a:pt x="9236205" y="5306941"/>
                  <a:pt x="9241157" y="5301989"/>
                  <a:pt x="9247265" y="5301989"/>
                </a:cubicBezTo>
                <a:close/>
                <a:moveTo>
                  <a:pt x="8375695" y="5301989"/>
                </a:moveTo>
                <a:cubicBezTo>
                  <a:pt x="8381803" y="5301989"/>
                  <a:pt x="8386755" y="5306941"/>
                  <a:pt x="8386755" y="5313049"/>
                </a:cubicBezTo>
                <a:cubicBezTo>
                  <a:pt x="8386755" y="5319157"/>
                  <a:pt x="8381803" y="5324109"/>
                  <a:pt x="8375695" y="5324109"/>
                </a:cubicBezTo>
                <a:cubicBezTo>
                  <a:pt x="8369587" y="5324109"/>
                  <a:pt x="8364635" y="5319157"/>
                  <a:pt x="8364635" y="5313049"/>
                </a:cubicBezTo>
                <a:cubicBezTo>
                  <a:pt x="8364635" y="5306941"/>
                  <a:pt x="8369587" y="5301989"/>
                  <a:pt x="8375695" y="5301989"/>
                </a:cubicBezTo>
                <a:close/>
                <a:moveTo>
                  <a:pt x="7504126" y="5301989"/>
                </a:moveTo>
                <a:cubicBezTo>
                  <a:pt x="7510234" y="5301989"/>
                  <a:pt x="7515186" y="5306941"/>
                  <a:pt x="7515186" y="5313049"/>
                </a:cubicBezTo>
                <a:cubicBezTo>
                  <a:pt x="7515186" y="5319157"/>
                  <a:pt x="7510234" y="5324109"/>
                  <a:pt x="7504126" y="5324109"/>
                </a:cubicBezTo>
                <a:cubicBezTo>
                  <a:pt x="7498018" y="5324109"/>
                  <a:pt x="7493066" y="5319157"/>
                  <a:pt x="7493066" y="5313049"/>
                </a:cubicBezTo>
                <a:cubicBezTo>
                  <a:pt x="7493066" y="5306941"/>
                  <a:pt x="7498018" y="5301989"/>
                  <a:pt x="7504126" y="5301989"/>
                </a:cubicBezTo>
                <a:close/>
                <a:moveTo>
                  <a:pt x="7068873" y="5301989"/>
                </a:moveTo>
                <a:cubicBezTo>
                  <a:pt x="7074981" y="5301989"/>
                  <a:pt x="7079933" y="5306941"/>
                  <a:pt x="7079933" y="5313049"/>
                </a:cubicBezTo>
                <a:cubicBezTo>
                  <a:pt x="7079933" y="5319157"/>
                  <a:pt x="7074981" y="5324109"/>
                  <a:pt x="7068873" y="5324109"/>
                </a:cubicBezTo>
                <a:cubicBezTo>
                  <a:pt x="7062765" y="5324109"/>
                  <a:pt x="7057813" y="5319157"/>
                  <a:pt x="7057813" y="5313049"/>
                </a:cubicBezTo>
                <a:cubicBezTo>
                  <a:pt x="7057813" y="5306941"/>
                  <a:pt x="7062765" y="5301989"/>
                  <a:pt x="7068873" y="5301989"/>
                </a:cubicBezTo>
                <a:close/>
                <a:moveTo>
                  <a:pt x="3975351" y="5300761"/>
                </a:moveTo>
                <a:cubicBezTo>
                  <a:pt x="3981459" y="5300761"/>
                  <a:pt x="3986411" y="5305713"/>
                  <a:pt x="3986411" y="5311821"/>
                </a:cubicBezTo>
                <a:cubicBezTo>
                  <a:pt x="3986411" y="5317929"/>
                  <a:pt x="3981459" y="5322881"/>
                  <a:pt x="3975351" y="5322881"/>
                </a:cubicBezTo>
                <a:cubicBezTo>
                  <a:pt x="3969243" y="5322881"/>
                  <a:pt x="3964291" y="5317929"/>
                  <a:pt x="3964291" y="5311821"/>
                </a:cubicBezTo>
                <a:cubicBezTo>
                  <a:pt x="3964291" y="5305713"/>
                  <a:pt x="3969243" y="5300761"/>
                  <a:pt x="3975351" y="5300761"/>
                </a:cubicBezTo>
                <a:close/>
                <a:moveTo>
                  <a:pt x="3103826" y="5300761"/>
                </a:moveTo>
                <a:cubicBezTo>
                  <a:pt x="3109935" y="5300761"/>
                  <a:pt x="3114887" y="5305713"/>
                  <a:pt x="3114887" y="5311821"/>
                </a:cubicBezTo>
                <a:cubicBezTo>
                  <a:pt x="3114887" y="5317929"/>
                  <a:pt x="3109935" y="5322881"/>
                  <a:pt x="3103826" y="5322881"/>
                </a:cubicBezTo>
                <a:cubicBezTo>
                  <a:pt x="3097719" y="5322881"/>
                  <a:pt x="3092767" y="5317929"/>
                  <a:pt x="3092767" y="5311821"/>
                </a:cubicBezTo>
                <a:cubicBezTo>
                  <a:pt x="3092767" y="5305713"/>
                  <a:pt x="3097719" y="5300761"/>
                  <a:pt x="3103826" y="5300761"/>
                </a:cubicBezTo>
                <a:close/>
                <a:moveTo>
                  <a:pt x="1796998" y="5300761"/>
                </a:moveTo>
                <a:cubicBezTo>
                  <a:pt x="1803104" y="5300761"/>
                  <a:pt x="1808056" y="5305713"/>
                  <a:pt x="1808056" y="5311821"/>
                </a:cubicBezTo>
                <a:cubicBezTo>
                  <a:pt x="1808056" y="5317929"/>
                  <a:pt x="1803104" y="5322881"/>
                  <a:pt x="1796998" y="5322881"/>
                </a:cubicBezTo>
                <a:cubicBezTo>
                  <a:pt x="1790889" y="5322881"/>
                  <a:pt x="1785937" y="5317929"/>
                  <a:pt x="1785937" y="5311821"/>
                </a:cubicBezTo>
                <a:cubicBezTo>
                  <a:pt x="1785937" y="5305713"/>
                  <a:pt x="1790889" y="5300761"/>
                  <a:pt x="1796998" y="5300761"/>
                </a:cubicBezTo>
                <a:close/>
                <a:moveTo>
                  <a:pt x="36724" y="5300761"/>
                </a:moveTo>
                <a:cubicBezTo>
                  <a:pt x="42832" y="5300761"/>
                  <a:pt x="47784" y="5305713"/>
                  <a:pt x="47784" y="5311821"/>
                </a:cubicBezTo>
                <a:cubicBezTo>
                  <a:pt x="47784" y="5317929"/>
                  <a:pt x="42832" y="5322881"/>
                  <a:pt x="36724" y="5322881"/>
                </a:cubicBezTo>
                <a:cubicBezTo>
                  <a:pt x="30616" y="5322881"/>
                  <a:pt x="25664" y="5317929"/>
                  <a:pt x="25664" y="5311821"/>
                </a:cubicBezTo>
                <a:cubicBezTo>
                  <a:pt x="25664" y="5305713"/>
                  <a:pt x="30616" y="5300761"/>
                  <a:pt x="36724" y="5300761"/>
                </a:cubicBezTo>
                <a:close/>
                <a:moveTo>
                  <a:pt x="10572293" y="5288770"/>
                </a:moveTo>
                <a:cubicBezTo>
                  <a:pt x="10585702" y="5288770"/>
                  <a:pt x="10596572" y="5299640"/>
                  <a:pt x="10596572" y="5313049"/>
                </a:cubicBezTo>
                <a:cubicBezTo>
                  <a:pt x="10596572" y="5326458"/>
                  <a:pt x="10585702" y="5337328"/>
                  <a:pt x="10572293" y="5337328"/>
                </a:cubicBezTo>
                <a:cubicBezTo>
                  <a:pt x="10558884" y="5337328"/>
                  <a:pt x="10548014" y="5326458"/>
                  <a:pt x="10548014" y="5313049"/>
                </a:cubicBezTo>
                <a:cubicBezTo>
                  <a:pt x="10548014" y="5299640"/>
                  <a:pt x="10558884" y="5288770"/>
                  <a:pt x="10572293" y="5288770"/>
                </a:cubicBezTo>
                <a:close/>
                <a:moveTo>
                  <a:pt x="10135976" y="5288770"/>
                </a:moveTo>
                <a:cubicBezTo>
                  <a:pt x="10149385" y="5288770"/>
                  <a:pt x="10160255" y="5299640"/>
                  <a:pt x="10160255" y="5313049"/>
                </a:cubicBezTo>
                <a:cubicBezTo>
                  <a:pt x="10160255" y="5326458"/>
                  <a:pt x="10149385" y="5337328"/>
                  <a:pt x="10135976" y="5337328"/>
                </a:cubicBezTo>
                <a:cubicBezTo>
                  <a:pt x="10122567" y="5337328"/>
                  <a:pt x="10111697" y="5326458"/>
                  <a:pt x="10111697" y="5313049"/>
                </a:cubicBezTo>
                <a:cubicBezTo>
                  <a:pt x="10111697" y="5299640"/>
                  <a:pt x="10122567" y="5288770"/>
                  <a:pt x="10135976" y="5288770"/>
                </a:cubicBezTo>
                <a:close/>
                <a:moveTo>
                  <a:pt x="7940443" y="5288770"/>
                </a:moveTo>
                <a:cubicBezTo>
                  <a:pt x="7953852" y="5288770"/>
                  <a:pt x="7964722" y="5299640"/>
                  <a:pt x="7964722" y="5313049"/>
                </a:cubicBezTo>
                <a:cubicBezTo>
                  <a:pt x="7964722" y="5326458"/>
                  <a:pt x="7953852" y="5337328"/>
                  <a:pt x="7940443" y="5337328"/>
                </a:cubicBezTo>
                <a:cubicBezTo>
                  <a:pt x="7927034" y="5337328"/>
                  <a:pt x="7916164" y="5326458"/>
                  <a:pt x="7916164" y="5313049"/>
                </a:cubicBezTo>
                <a:cubicBezTo>
                  <a:pt x="7916164" y="5299640"/>
                  <a:pt x="7927034" y="5288770"/>
                  <a:pt x="7940443" y="5288770"/>
                </a:cubicBezTo>
                <a:close/>
                <a:moveTo>
                  <a:pt x="6632556" y="5288770"/>
                </a:moveTo>
                <a:cubicBezTo>
                  <a:pt x="6645965" y="5288770"/>
                  <a:pt x="6656835" y="5299640"/>
                  <a:pt x="6656835" y="5313049"/>
                </a:cubicBezTo>
                <a:cubicBezTo>
                  <a:pt x="6656835" y="5326458"/>
                  <a:pt x="6645965" y="5337328"/>
                  <a:pt x="6632556" y="5337328"/>
                </a:cubicBezTo>
                <a:cubicBezTo>
                  <a:pt x="6619147" y="5337328"/>
                  <a:pt x="6608277" y="5326458"/>
                  <a:pt x="6608277" y="5313049"/>
                </a:cubicBezTo>
                <a:cubicBezTo>
                  <a:pt x="6608277" y="5299640"/>
                  <a:pt x="6619147" y="5288770"/>
                  <a:pt x="6632556" y="5288770"/>
                </a:cubicBezTo>
                <a:close/>
                <a:moveTo>
                  <a:pt x="6197304" y="5288770"/>
                </a:moveTo>
                <a:cubicBezTo>
                  <a:pt x="6210713" y="5288770"/>
                  <a:pt x="6221583" y="5299640"/>
                  <a:pt x="6221583" y="5313049"/>
                </a:cubicBezTo>
                <a:cubicBezTo>
                  <a:pt x="6221583" y="5326458"/>
                  <a:pt x="6210713" y="5337328"/>
                  <a:pt x="6197304" y="5337328"/>
                </a:cubicBezTo>
                <a:cubicBezTo>
                  <a:pt x="6183895" y="5337328"/>
                  <a:pt x="6173025" y="5326458"/>
                  <a:pt x="6173025" y="5313049"/>
                </a:cubicBezTo>
                <a:cubicBezTo>
                  <a:pt x="6173025" y="5299640"/>
                  <a:pt x="6183895" y="5288770"/>
                  <a:pt x="6197304" y="5288770"/>
                </a:cubicBezTo>
                <a:close/>
                <a:moveTo>
                  <a:pt x="5760987" y="5288770"/>
                </a:moveTo>
                <a:cubicBezTo>
                  <a:pt x="5774396" y="5288770"/>
                  <a:pt x="5785266" y="5299640"/>
                  <a:pt x="5785266" y="5313049"/>
                </a:cubicBezTo>
                <a:cubicBezTo>
                  <a:pt x="5785266" y="5326458"/>
                  <a:pt x="5774396" y="5337328"/>
                  <a:pt x="5760987" y="5337328"/>
                </a:cubicBezTo>
                <a:cubicBezTo>
                  <a:pt x="5747578" y="5337328"/>
                  <a:pt x="5736708" y="5326458"/>
                  <a:pt x="5736708" y="5313049"/>
                </a:cubicBezTo>
                <a:cubicBezTo>
                  <a:pt x="5736708" y="5299640"/>
                  <a:pt x="5747578" y="5288770"/>
                  <a:pt x="5760987" y="5288770"/>
                </a:cubicBezTo>
                <a:close/>
                <a:moveTo>
                  <a:pt x="4846920" y="5287542"/>
                </a:moveTo>
                <a:cubicBezTo>
                  <a:pt x="4860329" y="5287542"/>
                  <a:pt x="4871199" y="5298412"/>
                  <a:pt x="4871199" y="5311821"/>
                </a:cubicBezTo>
                <a:cubicBezTo>
                  <a:pt x="4871199" y="5325230"/>
                  <a:pt x="4860329" y="5336100"/>
                  <a:pt x="4846920" y="5336100"/>
                </a:cubicBezTo>
                <a:cubicBezTo>
                  <a:pt x="4833511" y="5336100"/>
                  <a:pt x="4822641" y="5325230"/>
                  <a:pt x="4822641" y="5311821"/>
                </a:cubicBezTo>
                <a:cubicBezTo>
                  <a:pt x="4822641" y="5298412"/>
                  <a:pt x="4833511" y="5287542"/>
                  <a:pt x="4846920" y="5287542"/>
                </a:cubicBezTo>
                <a:close/>
                <a:moveTo>
                  <a:pt x="4411668" y="5287542"/>
                </a:moveTo>
                <a:cubicBezTo>
                  <a:pt x="4425077" y="5287542"/>
                  <a:pt x="4435947" y="5298412"/>
                  <a:pt x="4435947" y="5311821"/>
                </a:cubicBezTo>
                <a:cubicBezTo>
                  <a:pt x="4435947" y="5325230"/>
                  <a:pt x="4425077" y="5336100"/>
                  <a:pt x="4411668" y="5336100"/>
                </a:cubicBezTo>
                <a:cubicBezTo>
                  <a:pt x="4398259" y="5336100"/>
                  <a:pt x="4387389" y="5325230"/>
                  <a:pt x="4387389" y="5311821"/>
                </a:cubicBezTo>
                <a:cubicBezTo>
                  <a:pt x="4387389" y="5298412"/>
                  <a:pt x="4398259" y="5287542"/>
                  <a:pt x="4411668" y="5287542"/>
                </a:cubicBezTo>
                <a:close/>
                <a:moveTo>
                  <a:pt x="2668568" y="5287542"/>
                </a:moveTo>
                <a:cubicBezTo>
                  <a:pt x="2681978" y="5287542"/>
                  <a:pt x="2692847" y="5298412"/>
                  <a:pt x="2692847" y="5311821"/>
                </a:cubicBezTo>
                <a:cubicBezTo>
                  <a:pt x="2692847" y="5325230"/>
                  <a:pt x="2681978" y="5336100"/>
                  <a:pt x="2668568" y="5336100"/>
                </a:cubicBezTo>
                <a:cubicBezTo>
                  <a:pt x="2655159" y="5336100"/>
                  <a:pt x="2644289" y="5325230"/>
                  <a:pt x="2644289" y="5311821"/>
                </a:cubicBezTo>
                <a:cubicBezTo>
                  <a:pt x="2644289" y="5298412"/>
                  <a:pt x="2655159" y="5287542"/>
                  <a:pt x="2668568" y="5287542"/>
                </a:cubicBezTo>
                <a:close/>
                <a:moveTo>
                  <a:pt x="1343545" y="5287542"/>
                </a:moveTo>
                <a:cubicBezTo>
                  <a:pt x="1356956" y="5287542"/>
                  <a:pt x="1367826" y="5298412"/>
                  <a:pt x="1367826" y="5311821"/>
                </a:cubicBezTo>
                <a:cubicBezTo>
                  <a:pt x="1367826" y="5325230"/>
                  <a:pt x="1356956" y="5336100"/>
                  <a:pt x="1343545" y="5336100"/>
                </a:cubicBezTo>
                <a:cubicBezTo>
                  <a:pt x="1330138" y="5336100"/>
                  <a:pt x="1319268" y="5325230"/>
                  <a:pt x="1319268" y="5311821"/>
                </a:cubicBezTo>
                <a:cubicBezTo>
                  <a:pt x="1319268" y="5298412"/>
                  <a:pt x="1330138" y="5287542"/>
                  <a:pt x="1343545" y="5287542"/>
                </a:cubicBezTo>
                <a:close/>
                <a:moveTo>
                  <a:pt x="908293" y="5287542"/>
                </a:moveTo>
                <a:cubicBezTo>
                  <a:pt x="921702" y="5287542"/>
                  <a:pt x="932571" y="5298412"/>
                  <a:pt x="932571" y="5311821"/>
                </a:cubicBezTo>
                <a:cubicBezTo>
                  <a:pt x="932571" y="5325230"/>
                  <a:pt x="921702" y="5336100"/>
                  <a:pt x="908293" y="5336100"/>
                </a:cubicBezTo>
                <a:cubicBezTo>
                  <a:pt x="894884" y="5336100"/>
                  <a:pt x="884014" y="5325230"/>
                  <a:pt x="884014" y="5311821"/>
                </a:cubicBezTo>
                <a:cubicBezTo>
                  <a:pt x="884014" y="5298412"/>
                  <a:pt x="894884" y="5287542"/>
                  <a:pt x="908293" y="5287542"/>
                </a:cubicBezTo>
                <a:close/>
                <a:moveTo>
                  <a:pt x="471975" y="5287542"/>
                </a:moveTo>
                <a:cubicBezTo>
                  <a:pt x="485384" y="5287542"/>
                  <a:pt x="496254" y="5298412"/>
                  <a:pt x="496254" y="5311821"/>
                </a:cubicBezTo>
                <a:cubicBezTo>
                  <a:pt x="496254" y="5325230"/>
                  <a:pt x="485384" y="5336100"/>
                  <a:pt x="471975" y="5336100"/>
                </a:cubicBezTo>
                <a:cubicBezTo>
                  <a:pt x="458566" y="5336100"/>
                  <a:pt x="447696" y="5325230"/>
                  <a:pt x="447696" y="5311821"/>
                </a:cubicBezTo>
                <a:cubicBezTo>
                  <a:pt x="447696" y="5298412"/>
                  <a:pt x="458566" y="5287542"/>
                  <a:pt x="471975" y="5287542"/>
                </a:cubicBezTo>
                <a:close/>
                <a:moveTo>
                  <a:pt x="9700724" y="5278214"/>
                </a:moveTo>
                <a:cubicBezTo>
                  <a:pt x="9719963" y="5278214"/>
                  <a:pt x="9735559" y="5293810"/>
                  <a:pt x="9735559" y="5313049"/>
                </a:cubicBezTo>
                <a:cubicBezTo>
                  <a:pt x="9735559" y="5332288"/>
                  <a:pt x="9719963" y="5347884"/>
                  <a:pt x="9700724" y="5347884"/>
                </a:cubicBezTo>
                <a:cubicBezTo>
                  <a:pt x="9681485" y="5347884"/>
                  <a:pt x="9665889" y="5332288"/>
                  <a:pt x="9665889" y="5313049"/>
                </a:cubicBezTo>
                <a:cubicBezTo>
                  <a:pt x="9665889" y="5293810"/>
                  <a:pt x="9681485" y="5278214"/>
                  <a:pt x="9700724" y="5278214"/>
                </a:cubicBezTo>
                <a:close/>
                <a:moveTo>
                  <a:pt x="8812012" y="5278214"/>
                </a:moveTo>
                <a:cubicBezTo>
                  <a:pt x="8831251" y="5278214"/>
                  <a:pt x="8846847" y="5293810"/>
                  <a:pt x="8846847" y="5313049"/>
                </a:cubicBezTo>
                <a:cubicBezTo>
                  <a:pt x="8846847" y="5332288"/>
                  <a:pt x="8831251" y="5347884"/>
                  <a:pt x="8812012" y="5347884"/>
                </a:cubicBezTo>
                <a:cubicBezTo>
                  <a:pt x="8792773" y="5347884"/>
                  <a:pt x="8777177" y="5332288"/>
                  <a:pt x="8777177" y="5313049"/>
                </a:cubicBezTo>
                <a:cubicBezTo>
                  <a:pt x="8777177" y="5293810"/>
                  <a:pt x="8792773" y="5278214"/>
                  <a:pt x="8812012" y="5278214"/>
                </a:cubicBezTo>
                <a:close/>
                <a:moveTo>
                  <a:pt x="5283237" y="5276986"/>
                </a:moveTo>
                <a:cubicBezTo>
                  <a:pt x="5302476" y="5276986"/>
                  <a:pt x="5318072" y="5292582"/>
                  <a:pt x="5318072" y="5311821"/>
                </a:cubicBezTo>
                <a:cubicBezTo>
                  <a:pt x="5318072" y="5331060"/>
                  <a:pt x="5302476" y="5346656"/>
                  <a:pt x="5283237" y="5346656"/>
                </a:cubicBezTo>
                <a:cubicBezTo>
                  <a:pt x="5263998" y="5346656"/>
                  <a:pt x="5248402" y="5331060"/>
                  <a:pt x="5248402" y="5311821"/>
                </a:cubicBezTo>
                <a:cubicBezTo>
                  <a:pt x="5248402" y="5292582"/>
                  <a:pt x="5263998" y="5276986"/>
                  <a:pt x="5283237" y="5276986"/>
                </a:cubicBezTo>
                <a:close/>
                <a:moveTo>
                  <a:pt x="3540149" y="5276986"/>
                </a:moveTo>
                <a:cubicBezTo>
                  <a:pt x="3559388" y="5276986"/>
                  <a:pt x="3574985" y="5292582"/>
                  <a:pt x="3574985" y="5311821"/>
                </a:cubicBezTo>
                <a:cubicBezTo>
                  <a:pt x="3574985" y="5331060"/>
                  <a:pt x="3559388" y="5346656"/>
                  <a:pt x="3540149" y="5346656"/>
                </a:cubicBezTo>
                <a:cubicBezTo>
                  <a:pt x="3520909" y="5346656"/>
                  <a:pt x="3505313" y="5331060"/>
                  <a:pt x="3505313" y="5311821"/>
                </a:cubicBezTo>
                <a:cubicBezTo>
                  <a:pt x="3505313" y="5292582"/>
                  <a:pt x="3520909" y="5276986"/>
                  <a:pt x="3540149" y="5276986"/>
                </a:cubicBezTo>
                <a:close/>
                <a:moveTo>
                  <a:pt x="2232248" y="5276986"/>
                </a:moveTo>
                <a:cubicBezTo>
                  <a:pt x="2251486" y="5276986"/>
                  <a:pt x="2267083" y="5292582"/>
                  <a:pt x="2267083" y="5311821"/>
                </a:cubicBezTo>
                <a:cubicBezTo>
                  <a:pt x="2267083" y="5331060"/>
                  <a:pt x="2251486" y="5346656"/>
                  <a:pt x="2232248" y="5346656"/>
                </a:cubicBezTo>
                <a:cubicBezTo>
                  <a:pt x="2213008" y="5346656"/>
                  <a:pt x="2197411" y="5331060"/>
                  <a:pt x="2197411" y="5311821"/>
                </a:cubicBezTo>
                <a:cubicBezTo>
                  <a:pt x="2197411" y="5292582"/>
                  <a:pt x="2213008" y="5276986"/>
                  <a:pt x="2232248" y="5276986"/>
                </a:cubicBezTo>
                <a:close/>
                <a:moveTo>
                  <a:pt x="10550146" y="4863097"/>
                </a:moveTo>
                <a:cubicBezTo>
                  <a:pt x="10556254" y="4863097"/>
                  <a:pt x="10561206" y="4868049"/>
                  <a:pt x="10561206" y="4874157"/>
                </a:cubicBezTo>
                <a:cubicBezTo>
                  <a:pt x="10561206" y="4880265"/>
                  <a:pt x="10556254" y="4885217"/>
                  <a:pt x="10550146" y="4885217"/>
                </a:cubicBezTo>
                <a:cubicBezTo>
                  <a:pt x="10544038" y="4885217"/>
                  <a:pt x="10539086" y="4880265"/>
                  <a:pt x="10539086" y="4874157"/>
                </a:cubicBezTo>
                <a:cubicBezTo>
                  <a:pt x="10539086" y="4868049"/>
                  <a:pt x="10544038" y="4863097"/>
                  <a:pt x="10550146" y="4863097"/>
                </a:cubicBezTo>
                <a:close/>
                <a:moveTo>
                  <a:pt x="10113829" y="4863097"/>
                </a:moveTo>
                <a:cubicBezTo>
                  <a:pt x="10119937" y="4863097"/>
                  <a:pt x="10124889" y="4868049"/>
                  <a:pt x="10124889" y="4874157"/>
                </a:cubicBezTo>
                <a:cubicBezTo>
                  <a:pt x="10124889" y="4880265"/>
                  <a:pt x="10119937" y="4885217"/>
                  <a:pt x="10113829" y="4885217"/>
                </a:cubicBezTo>
                <a:cubicBezTo>
                  <a:pt x="10107721" y="4885217"/>
                  <a:pt x="10102769" y="4880265"/>
                  <a:pt x="10102769" y="4874157"/>
                </a:cubicBezTo>
                <a:cubicBezTo>
                  <a:pt x="10102769" y="4868049"/>
                  <a:pt x="10107721" y="4863097"/>
                  <a:pt x="10113829" y="4863097"/>
                </a:cubicBezTo>
                <a:close/>
                <a:moveTo>
                  <a:pt x="9678577" y="4863097"/>
                </a:moveTo>
                <a:cubicBezTo>
                  <a:pt x="9684685" y="4863097"/>
                  <a:pt x="9689637" y="4868049"/>
                  <a:pt x="9689637" y="4874157"/>
                </a:cubicBezTo>
                <a:cubicBezTo>
                  <a:pt x="9689637" y="4880265"/>
                  <a:pt x="9684685" y="4885217"/>
                  <a:pt x="9678577" y="4885217"/>
                </a:cubicBezTo>
                <a:cubicBezTo>
                  <a:pt x="9672469" y="4885217"/>
                  <a:pt x="9667517" y="4880265"/>
                  <a:pt x="9667517" y="4874157"/>
                </a:cubicBezTo>
                <a:cubicBezTo>
                  <a:pt x="9667517" y="4868049"/>
                  <a:pt x="9672469" y="4863097"/>
                  <a:pt x="9678577" y="4863097"/>
                </a:cubicBezTo>
                <a:close/>
                <a:moveTo>
                  <a:pt x="7941241" y="4858358"/>
                </a:moveTo>
                <a:cubicBezTo>
                  <a:pt x="7947349" y="4858358"/>
                  <a:pt x="7952301" y="4863310"/>
                  <a:pt x="7952301" y="4869418"/>
                </a:cubicBezTo>
                <a:cubicBezTo>
                  <a:pt x="7952301" y="4875526"/>
                  <a:pt x="7947349" y="4880478"/>
                  <a:pt x="7941241" y="4880478"/>
                </a:cubicBezTo>
                <a:cubicBezTo>
                  <a:pt x="7935133" y="4880478"/>
                  <a:pt x="7930181" y="4875526"/>
                  <a:pt x="7930181" y="4869418"/>
                </a:cubicBezTo>
                <a:cubicBezTo>
                  <a:pt x="7930181" y="4863310"/>
                  <a:pt x="7935133" y="4858358"/>
                  <a:pt x="7941241" y="4858358"/>
                </a:cubicBezTo>
                <a:close/>
                <a:moveTo>
                  <a:pt x="7505988" y="4858358"/>
                </a:moveTo>
                <a:cubicBezTo>
                  <a:pt x="7512096" y="4858358"/>
                  <a:pt x="7517048" y="4863310"/>
                  <a:pt x="7517048" y="4869418"/>
                </a:cubicBezTo>
                <a:cubicBezTo>
                  <a:pt x="7517048" y="4875526"/>
                  <a:pt x="7512096" y="4880478"/>
                  <a:pt x="7505988" y="4880478"/>
                </a:cubicBezTo>
                <a:cubicBezTo>
                  <a:pt x="7499880" y="4880478"/>
                  <a:pt x="7494928" y="4875526"/>
                  <a:pt x="7494928" y="4869418"/>
                </a:cubicBezTo>
                <a:cubicBezTo>
                  <a:pt x="7494928" y="4863310"/>
                  <a:pt x="7499880" y="4858358"/>
                  <a:pt x="7505988" y="4858358"/>
                </a:cubicBezTo>
                <a:close/>
                <a:moveTo>
                  <a:pt x="6634419" y="4858358"/>
                </a:moveTo>
                <a:cubicBezTo>
                  <a:pt x="6640527" y="4858358"/>
                  <a:pt x="6645479" y="4863310"/>
                  <a:pt x="6645479" y="4869418"/>
                </a:cubicBezTo>
                <a:cubicBezTo>
                  <a:pt x="6645479" y="4875526"/>
                  <a:pt x="6640527" y="4880478"/>
                  <a:pt x="6634419" y="4880478"/>
                </a:cubicBezTo>
                <a:cubicBezTo>
                  <a:pt x="6628311" y="4880478"/>
                  <a:pt x="6623359" y="4875526"/>
                  <a:pt x="6623359" y="4869418"/>
                </a:cubicBezTo>
                <a:cubicBezTo>
                  <a:pt x="6623359" y="4863310"/>
                  <a:pt x="6628311" y="4858358"/>
                  <a:pt x="6634419" y="4858358"/>
                </a:cubicBezTo>
                <a:close/>
                <a:moveTo>
                  <a:pt x="6198102" y="4858358"/>
                </a:moveTo>
                <a:cubicBezTo>
                  <a:pt x="6204210" y="4858358"/>
                  <a:pt x="6209162" y="4863310"/>
                  <a:pt x="6209162" y="4869418"/>
                </a:cubicBezTo>
                <a:cubicBezTo>
                  <a:pt x="6209162" y="4875526"/>
                  <a:pt x="6204210" y="4880478"/>
                  <a:pt x="6198102" y="4880478"/>
                </a:cubicBezTo>
                <a:cubicBezTo>
                  <a:pt x="6191994" y="4880478"/>
                  <a:pt x="6187042" y="4875526"/>
                  <a:pt x="6187042" y="4869418"/>
                </a:cubicBezTo>
                <a:cubicBezTo>
                  <a:pt x="6187042" y="4863310"/>
                  <a:pt x="6191994" y="4858358"/>
                  <a:pt x="6198102" y="4858358"/>
                </a:cubicBezTo>
                <a:close/>
                <a:moveTo>
                  <a:pt x="5762849" y="4858358"/>
                </a:moveTo>
                <a:cubicBezTo>
                  <a:pt x="5768957" y="4858358"/>
                  <a:pt x="5773909" y="4863310"/>
                  <a:pt x="5773909" y="4869418"/>
                </a:cubicBezTo>
                <a:cubicBezTo>
                  <a:pt x="5773909" y="4875526"/>
                  <a:pt x="5768957" y="4880478"/>
                  <a:pt x="5762849" y="4880478"/>
                </a:cubicBezTo>
                <a:cubicBezTo>
                  <a:pt x="5756741" y="4880478"/>
                  <a:pt x="5751789" y="4875526"/>
                  <a:pt x="5751789" y="4869418"/>
                </a:cubicBezTo>
                <a:cubicBezTo>
                  <a:pt x="5751789" y="4863310"/>
                  <a:pt x="5756741" y="4858358"/>
                  <a:pt x="5762849" y="4858358"/>
                </a:cubicBezTo>
                <a:close/>
                <a:moveTo>
                  <a:pt x="5281375" y="4858358"/>
                </a:moveTo>
                <a:cubicBezTo>
                  <a:pt x="5287483" y="4858358"/>
                  <a:pt x="5292435" y="4863310"/>
                  <a:pt x="5292435" y="4869418"/>
                </a:cubicBezTo>
                <a:cubicBezTo>
                  <a:pt x="5292435" y="4875526"/>
                  <a:pt x="5287483" y="4880478"/>
                  <a:pt x="5281375" y="4880478"/>
                </a:cubicBezTo>
                <a:cubicBezTo>
                  <a:pt x="5275267" y="4880478"/>
                  <a:pt x="5270315" y="4875526"/>
                  <a:pt x="5270315" y="4869418"/>
                </a:cubicBezTo>
                <a:cubicBezTo>
                  <a:pt x="5270315" y="4863310"/>
                  <a:pt x="5275267" y="4858358"/>
                  <a:pt x="5281375" y="4858358"/>
                </a:cubicBezTo>
                <a:close/>
                <a:moveTo>
                  <a:pt x="4846122" y="4858358"/>
                </a:moveTo>
                <a:cubicBezTo>
                  <a:pt x="4852230" y="4858358"/>
                  <a:pt x="4857182" y="4863310"/>
                  <a:pt x="4857182" y="4869418"/>
                </a:cubicBezTo>
                <a:cubicBezTo>
                  <a:pt x="4857182" y="4875526"/>
                  <a:pt x="4852230" y="4880478"/>
                  <a:pt x="4846122" y="4880478"/>
                </a:cubicBezTo>
                <a:cubicBezTo>
                  <a:pt x="4840014" y="4880478"/>
                  <a:pt x="4835062" y="4875526"/>
                  <a:pt x="4835062" y="4869418"/>
                </a:cubicBezTo>
                <a:cubicBezTo>
                  <a:pt x="4835062" y="4863310"/>
                  <a:pt x="4840014" y="4858358"/>
                  <a:pt x="4846122" y="4858358"/>
                </a:cubicBezTo>
                <a:close/>
                <a:moveTo>
                  <a:pt x="3974552" y="4858358"/>
                </a:moveTo>
                <a:cubicBezTo>
                  <a:pt x="3980660" y="4858358"/>
                  <a:pt x="3985612" y="4863310"/>
                  <a:pt x="3985612" y="4869418"/>
                </a:cubicBezTo>
                <a:cubicBezTo>
                  <a:pt x="3985612" y="4875526"/>
                  <a:pt x="3980660" y="4880478"/>
                  <a:pt x="3974552" y="4880478"/>
                </a:cubicBezTo>
                <a:cubicBezTo>
                  <a:pt x="3968444" y="4880478"/>
                  <a:pt x="3963492" y="4875526"/>
                  <a:pt x="3963492" y="4869418"/>
                </a:cubicBezTo>
                <a:cubicBezTo>
                  <a:pt x="3963492" y="4863310"/>
                  <a:pt x="3968444" y="4858358"/>
                  <a:pt x="3974552" y="4858358"/>
                </a:cubicBezTo>
                <a:close/>
                <a:moveTo>
                  <a:pt x="2237251" y="4853619"/>
                </a:moveTo>
                <a:cubicBezTo>
                  <a:pt x="2243361" y="4853619"/>
                  <a:pt x="2248312" y="4858571"/>
                  <a:pt x="2248312" y="4864679"/>
                </a:cubicBezTo>
                <a:cubicBezTo>
                  <a:pt x="2248312" y="4870787"/>
                  <a:pt x="2243361" y="4875739"/>
                  <a:pt x="2237251" y="4875739"/>
                </a:cubicBezTo>
                <a:cubicBezTo>
                  <a:pt x="2231143" y="4875739"/>
                  <a:pt x="2226192" y="4870787"/>
                  <a:pt x="2226192" y="4864679"/>
                </a:cubicBezTo>
                <a:cubicBezTo>
                  <a:pt x="2226192" y="4858571"/>
                  <a:pt x="2231143" y="4853619"/>
                  <a:pt x="2237251" y="4853619"/>
                </a:cubicBezTo>
                <a:close/>
                <a:moveTo>
                  <a:pt x="1802000" y="4853619"/>
                </a:moveTo>
                <a:cubicBezTo>
                  <a:pt x="1808110" y="4853619"/>
                  <a:pt x="1813061" y="4858571"/>
                  <a:pt x="1813061" y="4864679"/>
                </a:cubicBezTo>
                <a:cubicBezTo>
                  <a:pt x="1813061" y="4870787"/>
                  <a:pt x="1808110" y="4875739"/>
                  <a:pt x="1802000" y="4875739"/>
                </a:cubicBezTo>
                <a:cubicBezTo>
                  <a:pt x="1795893" y="4875739"/>
                  <a:pt x="1790943" y="4870787"/>
                  <a:pt x="1790943" y="4864679"/>
                </a:cubicBezTo>
                <a:cubicBezTo>
                  <a:pt x="1790943" y="4858571"/>
                  <a:pt x="1795893" y="4853619"/>
                  <a:pt x="1802000" y="4853619"/>
                </a:cubicBezTo>
                <a:close/>
                <a:moveTo>
                  <a:pt x="1365688" y="4853619"/>
                </a:moveTo>
                <a:cubicBezTo>
                  <a:pt x="1371797" y="4853619"/>
                  <a:pt x="1376748" y="4858571"/>
                  <a:pt x="1376748" y="4864679"/>
                </a:cubicBezTo>
                <a:cubicBezTo>
                  <a:pt x="1376748" y="4870787"/>
                  <a:pt x="1371797" y="4875739"/>
                  <a:pt x="1365688" y="4875739"/>
                </a:cubicBezTo>
                <a:cubicBezTo>
                  <a:pt x="1359579" y="4875739"/>
                  <a:pt x="1354629" y="4870787"/>
                  <a:pt x="1354629" y="4864679"/>
                </a:cubicBezTo>
                <a:cubicBezTo>
                  <a:pt x="1354629" y="4858571"/>
                  <a:pt x="1359579" y="4853619"/>
                  <a:pt x="1365688" y="4853619"/>
                </a:cubicBezTo>
                <a:close/>
                <a:moveTo>
                  <a:pt x="494119" y="4853619"/>
                </a:moveTo>
                <a:cubicBezTo>
                  <a:pt x="500227" y="4853619"/>
                  <a:pt x="505179" y="4858571"/>
                  <a:pt x="505179" y="4864679"/>
                </a:cubicBezTo>
                <a:cubicBezTo>
                  <a:pt x="505179" y="4870787"/>
                  <a:pt x="500227" y="4875739"/>
                  <a:pt x="494119" y="4875739"/>
                </a:cubicBezTo>
                <a:cubicBezTo>
                  <a:pt x="488012" y="4875739"/>
                  <a:pt x="483059" y="4870787"/>
                  <a:pt x="483059" y="4864679"/>
                </a:cubicBezTo>
                <a:cubicBezTo>
                  <a:pt x="483059" y="4858571"/>
                  <a:pt x="488012" y="4853619"/>
                  <a:pt x="494119" y="4853619"/>
                </a:cubicBezTo>
                <a:close/>
                <a:moveTo>
                  <a:pt x="58868" y="4853619"/>
                </a:moveTo>
                <a:cubicBezTo>
                  <a:pt x="64976" y="4853619"/>
                  <a:pt x="69928" y="4858571"/>
                  <a:pt x="69928" y="4864679"/>
                </a:cubicBezTo>
                <a:cubicBezTo>
                  <a:pt x="69928" y="4870787"/>
                  <a:pt x="64976" y="4875739"/>
                  <a:pt x="58868" y="4875739"/>
                </a:cubicBezTo>
                <a:cubicBezTo>
                  <a:pt x="52760" y="4875739"/>
                  <a:pt x="47808" y="4870787"/>
                  <a:pt x="47808" y="4864679"/>
                </a:cubicBezTo>
                <a:cubicBezTo>
                  <a:pt x="47808" y="4858571"/>
                  <a:pt x="52760" y="4853619"/>
                  <a:pt x="58868" y="4853619"/>
                </a:cubicBezTo>
                <a:close/>
                <a:moveTo>
                  <a:pt x="9242260" y="4849878"/>
                </a:moveTo>
                <a:cubicBezTo>
                  <a:pt x="9255669" y="4849878"/>
                  <a:pt x="9266539" y="4860748"/>
                  <a:pt x="9266539" y="4874157"/>
                </a:cubicBezTo>
                <a:cubicBezTo>
                  <a:pt x="9266539" y="4887566"/>
                  <a:pt x="9255669" y="4898436"/>
                  <a:pt x="9242260" y="4898436"/>
                </a:cubicBezTo>
                <a:cubicBezTo>
                  <a:pt x="9228851" y="4898436"/>
                  <a:pt x="9217981" y="4887566"/>
                  <a:pt x="9217981" y="4874157"/>
                </a:cubicBezTo>
                <a:cubicBezTo>
                  <a:pt x="9217981" y="4860748"/>
                  <a:pt x="9228851" y="4849878"/>
                  <a:pt x="9242260" y="4849878"/>
                </a:cubicBezTo>
                <a:close/>
                <a:moveTo>
                  <a:pt x="4409805" y="4845139"/>
                </a:moveTo>
                <a:cubicBezTo>
                  <a:pt x="4423214" y="4845139"/>
                  <a:pt x="4434084" y="4856009"/>
                  <a:pt x="4434084" y="4869418"/>
                </a:cubicBezTo>
                <a:cubicBezTo>
                  <a:pt x="4434084" y="4882827"/>
                  <a:pt x="4423214" y="4893697"/>
                  <a:pt x="4409805" y="4893697"/>
                </a:cubicBezTo>
                <a:cubicBezTo>
                  <a:pt x="4396396" y="4893697"/>
                  <a:pt x="4385526" y="4882827"/>
                  <a:pt x="4385526" y="4869418"/>
                </a:cubicBezTo>
                <a:cubicBezTo>
                  <a:pt x="4385526" y="4856009"/>
                  <a:pt x="4396396" y="4845139"/>
                  <a:pt x="4409805" y="4845139"/>
                </a:cubicBezTo>
                <a:close/>
                <a:moveTo>
                  <a:pt x="3538287" y="4845139"/>
                </a:moveTo>
                <a:cubicBezTo>
                  <a:pt x="3551695" y="4845139"/>
                  <a:pt x="3562566" y="4856009"/>
                  <a:pt x="3562566" y="4869418"/>
                </a:cubicBezTo>
                <a:cubicBezTo>
                  <a:pt x="3562566" y="4882827"/>
                  <a:pt x="3551695" y="4893697"/>
                  <a:pt x="3538287" y="4893697"/>
                </a:cubicBezTo>
                <a:cubicBezTo>
                  <a:pt x="3524877" y="4893697"/>
                  <a:pt x="3514007" y="4882827"/>
                  <a:pt x="3514007" y="4869418"/>
                </a:cubicBezTo>
                <a:cubicBezTo>
                  <a:pt x="3514007" y="4856009"/>
                  <a:pt x="3524877" y="4845139"/>
                  <a:pt x="3538287" y="4845139"/>
                </a:cubicBezTo>
                <a:close/>
                <a:moveTo>
                  <a:pt x="3103028" y="4845139"/>
                </a:moveTo>
                <a:cubicBezTo>
                  <a:pt x="3116438" y="4845139"/>
                  <a:pt x="3127308" y="4856009"/>
                  <a:pt x="3127308" y="4869418"/>
                </a:cubicBezTo>
                <a:cubicBezTo>
                  <a:pt x="3127308" y="4882827"/>
                  <a:pt x="3116438" y="4893697"/>
                  <a:pt x="3103028" y="4893697"/>
                </a:cubicBezTo>
                <a:cubicBezTo>
                  <a:pt x="3089619" y="4893697"/>
                  <a:pt x="3078749" y="4882827"/>
                  <a:pt x="3078749" y="4869418"/>
                </a:cubicBezTo>
                <a:cubicBezTo>
                  <a:pt x="3078749" y="4856009"/>
                  <a:pt x="3089619" y="4845139"/>
                  <a:pt x="3103028" y="4845139"/>
                </a:cubicBezTo>
                <a:close/>
                <a:moveTo>
                  <a:pt x="10985399" y="4839322"/>
                </a:moveTo>
                <a:cubicBezTo>
                  <a:pt x="11004638" y="4839322"/>
                  <a:pt x="11020234" y="4854918"/>
                  <a:pt x="11020234" y="4874157"/>
                </a:cubicBezTo>
                <a:cubicBezTo>
                  <a:pt x="11020234" y="4893396"/>
                  <a:pt x="11004638" y="4908992"/>
                  <a:pt x="10985399" y="4908992"/>
                </a:cubicBezTo>
                <a:cubicBezTo>
                  <a:pt x="10966160" y="4908992"/>
                  <a:pt x="10950564" y="4893396"/>
                  <a:pt x="10950564" y="4874157"/>
                </a:cubicBezTo>
                <a:cubicBezTo>
                  <a:pt x="10950564" y="4854918"/>
                  <a:pt x="10966160" y="4839322"/>
                  <a:pt x="10985399" y="4839322"/>
                </a:cubicBezTo>
                <a:close/>
                <a:moveTo>
                  <a:pt x="8807007" y="4839322"/>
                </a:moveTo>
                <a:cubicBezTo>
                  <a:pt x="8826246" y="4839322"/>
                  <a:pt x="8841842" y="4854918"/>
                  <a:pt x="8841842" y="4874157"/>
                </a:cubicBezTo>
                <a:cubicBezTo>
                  <a:pt x="8841842" y="4893396"/>
                  <a:pt x="8826246" y="4908992"/>
                  <a:pt x="8807007" y="4908992"/>
                </a:cubicBezTo>
                <a:cubicBezTo>
                  <a:pt x="8787768" y="4908992"/>
                  <a:pt x="8772172" y="4893396"/>
                  <a:pt x="8772172" y="4874157"/>
                </a:cubicBezTo>
                <a:cubicBezTo>
                  <a:pt x="8772172" y="4854918"/>
                  <a:pt x="8787768" y="4839322"/>
                  <a:pt x="8807007" y="4839322"/>
                </a:cubicBezTo>
                <a:close/>
                <a:moveTo>
                  <a:pt x="8377558" y="4834583"/>
                </a:moveTo>
                <a:cubicBezTo>
                  <a:pt x="8396797" y="4834583"/>
                  <a:pt x="8412393" y="4850179"/>
                  <a:pt x="8412393" y="4869418"/>
                </a:cubicBezTo>
                <a:cubicBezTo>
                  <a:pt x="8412393" y="4888657"/>
                  <a:pt x="8396797" y="4904253"/>
                  <a:pt x="8377558" y="4904253"/>
                </a:cubicBezTo>
                <a:cubicBezTo>
                  <a:pt x="8358319" y="4904253"/>
                  <a:pt x="8342723" y="4888657"/>
                  <a:pt x="8342723" y="4869418"/>
                </a:cubicBezTo>
                <a:cubicBezTo>
                  <a:pt x="8342723" y="4850179"/>
                  <a:pt x="8358319" y="4834583"/>
                  <a:pt x="8377558" y="4834583"/>
                </a:cubicBezTo>
                <a:close/>
                <a:moveTo>
                  <a:pt x="7069672" y="4834583"/>
                </a:moveTo>
                <a:cubicBezTo>
                  <a:pt x="7088911" y="4834583"/>
                  <a:pt x="7104507" y="4850179"/>
                  <a:pt x="7104507" y="4869418"/>
                </a:cubicBezTo>
                <a:cubicBezTo>
                  <a:pt x="7104507" y="4888657"/>
                  <a:pt x="7088911" y="4904253"/>
                  <a:pt x="7069672" y="4904253"/>
                </a:cubicBezTo>
                <a:cubicBezTo>
                  <a:pt x="7050433" y="4904253"/>
                  <a:pt x="7034837" y="4888657"/>
                  <a:pt x="7034837" y="4869418"/>
                </a:cubicBezTo>
                <a:cubicBezTo>
                  <a:pt x="7034837" y="4850179"/>
                  <a:pt x="7050433" y="4834583"/>
                  <a:pt x="7069672" y="4834583"/>
                </a:cubicBezTo>
                <a:close/>
                <a:moveTo>
                  <a:pt x="2666706" y="4834583"/>
                </a:moveTo>
                <a:cubicBezTo>
                  <a:pt x="2685946" y="4834583"/>
                  <a:pt x="2701541" y="4850179"/>
                  <a:pt x="2701541" y="4869418"/>
                </a:cubicBezTo>
                <a:cubicBezTo>
                  <a:pt x="2701541" y="4888657"/>
                  <a:pt x="2685946" y="4904253"/>
                  <a:pt x="2666706" y="4904253"/>
                </a:cubicBezTo>
                <a:cubicBezTo>
                  <a:pt x="2647467" y="4904253"/>
                  <a:pt x="2631871" y="4888657"/>
                  <a:pt x="2631871" y="4869418"/>
                </a:cubicBezTo>
                <a:cubicBezTo>
                  <a:pt x="2631871" y="4850179"/>
                  <a:pt x="2647467" y="4834583"/>
                  <a:pt x="2666706" y="4834583"/>
                </a:cubicBezTo>
                <a:close/>
                <a:moveTo>
                  <a:pt x="930436" y="4829844"/>
                </a:moveTo>
                <a:cubicBezTo>
                  <a:pt x="949674" y="4829844"/>
                  <a:pt x="965270" y="4845440"/>
                  <a:pt x="965270" y="4864679"/>
                </a:cubicBezTo>
                <a:cubicBezTo>
                  <a:pt x="965270" y="4883918"/>
                  <a:pt x="949674" y="4899514"/>
                  <a:pt x="930436" y="4899514"/>
                </a:cubicBezTo>
                <a:cubicBezTo>
                  <a:pt x="911197" y="4899514"/>
                  <a:pt x="895600" y="4883918"/>
                  <a:pt x="895600" y="4864679"/>
                </a:cubicBezTo>
                <a:cubicBezTo>
                  <a:pt x="895600" y="4845440"/>
                  <a:pt x="911197" y="4829844"/>
                  <a:pt x="930436" y="4829844"/>
                </a:cubicBezTo>
                <a:close/>
                <a:moveTo>
                  <a:pt x="10548284" y="4420693"/>
                </a:moveTo>
                <a:cubicBezTo>
                  <a:pt x="10554392" y="4420693"/>
                  <a:pt x="10559344" y="4425645"/>
                  <a:pt x="10559344" y="4431753"/>
                </a:cubicBezTo>
                <a:cubicBezTo>
                  <a:pt x="10559344" y="4437861"/>
                  <a:pt x="10554392" y="4442813"/>
                  <a:pt x="10548284" y="4442813"/>
                </a:cubicBezTo>
                <a:cubicBezTo>
                  <a:pt x="10542176" y="4442813"/>
                  <a:pt x="10537224" y="4437861"/>
                  <a:pt x="10537224" y="4431753"/>
                </a:cubicBezTo>
                <a:cubicBezTo>
                  <a:pt x="10537224" y="4425645"/>
                  <a:pt x="10542176" y="4420693"/>
                  <a:pt x="10548284" y="4420693"/>
                </a:cubicBezTo>
                <a:close/>
                <a:moveTo>
                  <a:pt x="10113031" y="4420693"/>
                </a:moveTo>
                <a:cubicBezTo>
                  <a:pt x="10119139" y="4420693"/>
                  <a:pt x="10124091" y="4425645"/>
                  <a:pt x="10124091" y="4431753"/>
                </a:cubicBezTo>
                <a:cubicBezTo>
                  <a:pt x="10124091" y="4437861"/>
                  <a:pt x="10119139" y="4442813"/>
                  <a:pt x="10113031" y="4442813"/>
                </a:cubicBezTo>
                <a:cubicBezTo>
                  <a:pt x="10106923" y="4442813"/>
                  <a:pt x="10101971" y="4437861"/>
                  <a:pt x="10101971" y="4431753"/>
                </a:cubicBezTo>
                <a:cubicBezTo>
                  <a:pt x="10101971" y="4425645"/>
                  <a:pt x="10106923" y="4420693"/>
                  <a:pt x="10113031" y="4420693"/>
                </a:cubicBezTo>
                <a:close/>
                <a:moveTo>
                  <a:pt x="7940443" y="4415954"/>
                </a:moveTo>
                <a:cubicBezTo>
                  <a:pt x="7946551" y="4415954"/>
                  <a:pt x="7951503" y="4420906"/>
                  <a:pt x="7951503" y="4427014"/>
                </a:cubicBezTo>
                <a:cubicBezTo>
                  <a:pt x="7951503" y="4433122"/>
                  <a:pt x="7946551" y="4438074"/>
                  <a:pt x="7940443" y="4438074"/>
                </a:cubicBezTo>
                <a:cubicBezTo>
                  <a:pt x="7934335" y="4438074"/>
                  <a:pt x="7929383" y="4433122"/>
                  <a:pt x="7929383" y="4427014"/>
                </a:cubicBezTo>
                <a:cubicBezTo>
                  <a:pt x="7929383" y="4420906"/>
                  <a:pt x="7934335" y="4415954"/>
                  <a:pt x="7940443" y="4415954"/>
                </a:cubicBezTo>
                <a:close/>
                <a:moveTo>
                  <a:pt x="7504126" y="4415954"/>
                </a:moveTo>
                <a:cubicBezTo>
                  <a:pt x="7510234" y="4415954"/>
                  <a:pt x="7515186" y="4420906"/>
                  <a:pt x="7515186" y="4427014"/>
                </a:cubicBezTo>
                <a:cubicBezTo>
                  <a:pt x="7515186" y="4433122"/>
                  <a:pt x="7510234" y="4438074"/>
                  <a:pt x="7504126" y="4438074"/>
                </a:cubicBezTo>
                <a:cubicBezTo>
                  <a:pt x="7498018" y="4438074"/>
                  <a:pt x="7493066" y="4433122"/>
                  <a:pt x="7493066" y="4427014"/>
                </a:cubicBezTo>
                <a:cubicBezTo>
                  <a:pt x="7493066" y="4420906"/>
                  <a:pt x="7498018" y="4415954"/>
                  <a:pt x="7504126" y="4415954"/>
                </a:cubicBezTo>
                <a:close/>
                <a:moveTo>
                  <a:pt x="7068873" y="4415954"/>
                </a:moveTo>
                <a:cubicBezTo>
                  <a:pt x="7074981" y="4415954"/>
                  <a:pt x="7079933" y="4420906"/>
                  <a:pt x="7079933" y="4427014"/>
                </a:cubicBezTo>
                <a:cubicBezTo>
                  <a:pt x="7079933" y="4433122"/>
                  <a:pt x="7074981" y="4438074"/>
                  <a:pt x="7068873" y="4438074"/>
                </a:cubicBezTo>
                <a:cubicBezTo>
                  <a:pt x="7062765" y="4438074"/>
                  <a:pt x="7057813" y="4433122"/>
                  <a:pt x="7057813" y="4427014"/>
                </a:cubicBezTo>
                <a:cubicBezTo>
                  <a:pt x="7057813" y="4420906"/>
                  <a:pt x="7062765" y="4415954"/>
                  <a:pt x="7068873" y="4415954"/>
                </a:cubicBezTo>
                <a:close/>
                <a:moveTo>
                  <a:pt x="6632556" y="4415954"/>
                </a:moveTo>
                <a:cubicBezTo>
                  <a:pt x="6638664" y="4415954"/>
                  <a:pt x="6643616" y="4420906"/>
                  <a:pt x="6643616" y="4427014"/>
                </a:cubicBezTo>
                <a:cubicBezTo>
                  <a:pt x="6643616" y="4433122"/>
                  <a:pt x="6638664" y="4438074"/>
                  <a:pt x="6632556" y="4438074"/>
                </a:cubicBezTo>
                <a:cubicBezTo>
                  <a:pt x="6626448" y="4438074"/>
                  <a:pt x="6621496" y="4433122"/>
                  <a:pt x="6621496" y="4427014"/>
                </a:cubicBezTo>
                <a:cubicBezTo>
                  <a:pt x="6621496" y="4420906"/>
                  <a:pt x="6626448" y="4415954"/>
                  <a:pt x="6632556" y="4415954"/>
                </a:cubicBezTo>
                <a:close/>
                <a:moveTo>
                  <a:pt x="5760987" y="4415954"/>
                </a:moveTo>
                <a:cubicBezTo>
                  <a:pt x="5767095" y="4415954"/>
                  <a:pt x="5772047" y="4420906"/>
                  <a:pt x="5772047" y="4427014"/>
                </a:cubicBezTo>
                <a:cubicBezTo>
                  <a:pt x="5772047" y="4433122"/>
                  <a:pt x="5767095" y="4438074"/>
                  <a:pt x="5760987" y="4438074"/>
                </a:cubicBezTo>
                <a:cubicBezTo>
                  <a:pt x="5754879" y="4438074"/>
                  <a:pt x="5749927" y="4433122"/>
                  <a:pt x="5749927" y="4427014"/>
                </a:cubicBezTo>
                <a:cubicBezTo>
                  <a:pt x="5749927" y="4420906"/>
                  <a:pt x="5754879" y="4415954"/>
                  <a:pt x="5760987" y="4415954"/>
                </a:cubicBezTo>
                <a:close/>
                <a:moveTo>
                  <a:pt x="5283237" y="4414726"/>
                </a:moveTo>
                <a:cubicBezTo>
                  <a:pt x="5289345" y="4414726"/>
                  <a:pt x="5294297" y="4419678"/>
                  <a:pt x="5294297" y="4425786"/>
                </a:cubicBezTo>
                <a:cubicBezTo>
                  <a:pt x="5294297" y="4431894"/>
                  <a:pt x="5289345" y="4436846"/>
                  <a:pt x="5283237" y="4436846"/>
                </a:cubicBezTo>
                <a:cubicBezTo>
                  <a:pt x="5277129" y="4436846"/>
                  <a:pt x="5272177" y="4431894"/>
                  <a:pt x="5272177" y="4425786"/>
                </a:cubicBezTo>
                <a:cubicBezTo>
                  <a:pt x="5272177" y="4419678"/>
                  <a:pt x="5277129" y="4414726"/>
                  <a:pt x="5283237" y="4414726"/>
                </a:cubicBezTo>
                <a:close/>
                <a:moveTo>
                  <a:pt x="4411667" y="4414726"/>
                </a:moveTo>
                <a:cubicBezTo>
                  <a:pt x="4417775" y="4414726"/>
                  <a:pt x="4422727" y="4419678"/>
                  <a:pt x="4422727" y="4425786"/>
                </a:cubicBezTo>
                <a:cubicBezTo>
                  <a:pt x="4422727" y="4431894"/>
                  <a:pt x="4417775" y="4436846"/>
                  <a:pt x="4411667" y="4436846"/>
                </a:cubicBezTo>
                <a:cubicBezTo>
                  <a:pt x="4405559" y="4436846"/>
                  <a:pt x="4400607" y="4431894"/>
                  <a:pt x="4400607" y="4425786"/>
                </a:cubicBezTo>
                <a:cubicBezTo>
                  <a:pt x="4400607" y="4419678"/>
                  <a:pt x="4405559" y="4414726"/>
                  <a:pt x="4411667" y="4414726"/>
                </a:cubicBezTo>
                <a:close/>
                <a:moveTo>
                  <a:pt x="3975351" y="4414726"/>
                </a:moveTo>
                <a:cubicBezTo>
                  <a:pt x="3981459" y="4414726"/>
                  <a:pt x="3986411" y="4419678"/>
                  <a:pt x="3986411" y="4425786"/>
                </a:cubicBezTo>
                <a:cubicBezTo>
                  <a:pt x="3986411" y="4431894"/>
                  <a:pt x="3981459" y="4436846"/>
                  <a:pt x="3975351" y="4436846"/>
                </a:cubicBezTo>
                <a:cubicBezTo>
                  <a:pt x="3969243" y="4436846"/>
                  <a:pt x="3964291" y="4431894"/>
                  <a:pt x="3964291" y="4425786"/>
                </a:cubicBezTo>
                <a:cubicBezTo>
                  <a:pt x="3964291" y="4419678"/>
                  <a:pt x="3969243" y="4414726"/>
                  <a:pt x="3975351" y="4414726"/>
                </a:cubicBezTo>
                <a:close/>
                <a:moveTo>
                  <a:pt x="3540149" y="4414726"/>
                </a:moveTo>
                <a:cubicBezTo>
                  <a:pt x="3546257" y="4414726"/>
                  <a:pt x="3551209" y="4419678"/>
                  <a:pt x="3551209" y="4425786"/>
                </a:cubicBezTo>
                <a:cubicBezTo>
                  <a:pt x="3551209" y="4431894"/>
                  <a:pt x="3546257" y="4436846"/>
                  <a:pt x="3540149" y="4436846"/>
                </a:cubicBezTo>
                <a:cubicBezTo>
                  <a:pt x="3534041" y="4436846"/>
                  <a:pt x="3529089" y="4431894"/>
                  <a:pt x="3529089" y="4425786"/>
                </a:cubicBezTo>
                <a:cubicBezTo>
                  <a:pt x="3529089" y="4419678"/>
                  <a:pt x="3534041" y="4414726"/>
                  <a:pt x="3540149" y="4414726"/>
                </a:cubicBezTo>
                <a:close/>
                <a:moveTo>
                  <a:pt x="3103826" y="4414726"/>
                </a:moveTo>
                <a:cubicBezTo>
                  <a:pt x="3109935" y="4414726"/>
                  <a:pt x="3114887" y="4419678"/>
                  <a:pt x="3114887" y="4425786"/>
                </a:cubicBezTo>
                <a:cubicBezTo>
                  <a:pt x="3114887" y="4431894"/>
                  <a:pt x="3109935" y="4436846"/>
                  <a:pt x="3103826" y="4436846"/>
                </a:cubicBezTo>
                <a:cubicBezTo>
                  <a:pt x="3097719" y="4436846"/>
                  <a:pt x="3092767" y="4431894"/>
                  <a:pt x="3092767" y="4425786"/>
                </a:cubicBezTo>
                <a:cubicBezTo>
                  <a:pt x="3092767" y="4419678"/>
                  <a:pt x="3097719" y="4414726"/>
                  <a:pt x="3103826" y="4414726"/>
                </a:cubicBezTo>
                <a:close/>
                <a:moveTo>
                  <a:pt x="931234" y="4409987"/>
                </a:moveTo>
                <a:cubicBezTo>
                  <a:pt x="937342" y="4409987"/>
                  <a:pt x="942294" y="4414939"/>
                  <a:pt x="942294" y="4421047"/>
                </a:cubicBezTo>
                <a:cubicBezTo>
                  <a:pt x="942294" y="4427155"/>
                  <a:pt x="937342" y="4432107"/>
                  <a:pt x="931234" y="4432107"/>
                </a:cubicBezTo>
                <a:cubicBezTo>
                  <a:pt x="925126" y="4432107"/>
                  <a:pt x="920174" y="4427155"/>
                  <a:pt x="920174" y="4421047"/>
                </a:cubicBezTo>
                <a:cubicBezTo>
                  <a:pt x="920174" y="4414939"/>
                  <a:pt x="925126" y="4409987"/>
                  <a:pt x="931234" y="4409987"/>
                </a:cubicBezTo>
                <a:close/>
                <a:moveTo>
                  <a:pt x="495982" y="4409987"/>
                </a:moveTo>
                <a:cubicBezTo>
                  <a:pt x="502090" y="4409987"/>
                  <a:pt x="507042" y="4414939"/>
                  <a:pt x="507042" y="4421047"/>
                </a:cubicBezTo>
                <a:cubicBezTo>
                  <a:pt x="507042" y="4427155"/>
                  <a:pt x="502090" y="4432107"/>
                  <a:pt x="495982" y="4432107"/>
                </a:cubicBezTo>
                <a:cubicBezTo>
                  <a:pt x="489874" y="4432107"/>
                  <a:pt x="484922" y="4427155"/>
                  <a:pt x="484922" y="4421047"/>
                </a:cubicBezTo>
                <a:cubicBezTo>
                  <a:pt x="484922" y="4414939"/>
                  <a:pt x="489874" y="4409987"/>
                  <a:pt x="495982" y="4409987"/>
                </a:cubicBezTo>
                <a:close/>
                <a:moveTo>
                  <a:pt x="10984601" y="4407474"/>
                </a:moveTo>
                <a:cubicBezTo>
                  <a:pt x="10998010" y="4407474"/>
                  <a:pt x="11008880" y="4418344"/>
                  <a:pt x="11008880" y="4431753"/>
                </a:cubicBezTo>
                <a:cubicBezTo>
                  <a:pt x="11008880" y="4445162"/>
                  <a:pt x="10998010" y="4456032"/>
                  <a:pt x="10984601" y="4456032"/>
                </a:cubicBezTo>
                <a:cubicBezTo>
                  <a:pt x="10971192" y="4456032"/>
                  <a:pt x="10960322" y="4445162"/>
                  <a:pt x="10960322" y="4431753"/>
                </a:cubicBezTo>
                <a:cubicBezTo>
                  <a:pt x="10960322" y="4418344"/>
                  <a:pt x="10971192" y="4407474"/>
                  <a:pt x="10984601" y="4407474"/>
                </a:cubicBezTo>
                <a:close/>
                <a:moveTo>
                  <a:pt x="9676715" y="4407474"/>
                </a:moveTo>
                <a:cubicBezTo>
                  <a:pt x="9690124" y="4407474"/>
                  <a:pt x="9700994" y="4418344"/>
                  <a:pt x="9700994" y="4431753"/>
                </a:cubicBezTo>
                <a:cubicBezTo>
                  <a:pt x="9700994" y="4445162"/>
                  <a:pt x="9690124" y="4456032"/>
                  <a:pt x="9676715" y="4456032"/>
                </a:cubicBezTo>
                <a:cubicBezTo>
                  <a:pt x="9663306" y="4456032"/>
                  <a:pt x="9652436" y="4445162"/>
                  <a:pt x="9652436" y="4431753"/>
                </a:cubicBezTo>
                <a:cubicBezTo>
                  <a:pt x="9652436" y="4418344"/>
                  <a:pt x="9663306" y="4407474"/>
                  <a:pt x="9676715" y="4407474"/>
                </a:cubicBezTo>
                <a:close/>
                <a:moveTo>
                  <a:pt x="9241462" y="4407474"/>
                </a:moveTo>
                <a:cubicBezTo>
                  <a:pt x="9254871" y="4407474"/>
                  <a:pt x="9265741" y="4418344"/>
                  <a:pt x="9265741" y="4431753"/>
                </a:cubicBezTo>
                <a:cubicBezTo>
                  <a:pt x="9265741" y="4445162"/>
                  <a:pt x="9254871" y="4456032"/>
                  <a:pt x="9241462" y="4456032"/>
                </a:cubicBezTo>
                <a:cubicBezTo>
                  <a:pt x="9228053" y="4456032"/>
                  <a:pt x="9217183" y="4445162"/>
                  <a:pt x="9217183" y="4431753"/>
                </a:cubicBezTo>
                <a:cubicBezTo>
                  <a:pt x="9217183" y="4418344"/>
                  <a:pt x="9228053" y="4407474"/>
                  <a:pt x="9241462" y="4407474"/>
                </a:cubicBezTo>
                <a:close/>
                <a:moveTo>
                  <a:pt x="8805145" y="4407474"/>
                </a:moveTo>
                <a:cubicBezTo>
                  <a:pt x="8818554" y="4407474"/>
                  <a:pt x="8829424" y="4418344"/>
                  <a:pt x="8829424" y="4431753"/>
                </a:cubicBezTo>
                <a:cubicBezTo>
                  <a:pt x="8829424" y="4445162"/>
                  <a:pt x="8818554" y="4456032"/>
                  <a:pt x="8805145" y="4456032"/>
                </a:cubicBezTo>
                <a:cubicBezTo>
                  <a:pt x="8791736" y="4456032"/>
                  <a:pt x="8780866" y="4445162"/>
                  <a:pt x="8780866" y="4431753"/>
                </a:cubicBezTo>
                <a:cubicBezTo>
                  <a:pt x="8780866" y="4418344"/>
                  <a:pt x="8791736" y="4407474"/>
                  <a:pt x="8805145" y="4407474"/>
                </a:cubicBezTo>
                <a:close/>
                <a:moveTo>
                  <a:pt x="8375696" y="4402735"/>
                </a:moveTo>
                <a:cubicBezTo>
                  <a:pt x="8389105" y="4402735"/>
                  <a:pt x="8399975" y="4413605"/>
                  <a:pt x="8399975" y="4427014"/>
                </a:cubicBezTo>
                <a:cubicBezTo>
                  <a:pt x="8399975" y="4440423"/>
                  <a:pt x="8389105" y="4451293"/>
                  <a:pt x="8375696" y="4451293"/>
                </a:cubicBezTo>
                <a:cubicBezTo>
                  <a:pt x="8362287" y="4451293"/>
                  <a:pt x="8351417" y="4440423"/>
                  <a:pt x="8351417" y="4427014"/>
                </a:cubicBezTo>
                <a:cubicBezTo>
                  <a:pt x="8351417" y="4413605"/>
                  <a:pt x="8362287" y="4402735"/>
                  <a:pt x="8375696" y="4402735"/>
                </a:cubicBezTo>
                <a:close/>
                <a:moveTo>
                  <a:pt x="2668568" y="4401507"/>
                </a:moveTo>
                <a:cubicBezTo>
                  <a:pt x="2681978" y="4401507"/>
                  <a:pt x="2692847" y="4412377"/>
                  <a:pt x="2692847" y="4425786"/>
                </a:cubicBezTo>
                <a:cubicBezTo>
                  <a:pt x="2692847" y="4439195"/>
                  <a:pt x="2681978" y="4450065"/>
                  <a:pt x="2668568" y="4450065"/>
                </a:cubicBezTo>
                <a:cubicBezTo>
                  <a:pt x="2655159" y="4450065"/>
                  <a:pt x="2644289" y="4439195"/>
                  <a:pt x="2644289" y="4425786"/>
                </a:cubicBezTo>
                <a:cubicBezTo>
                  <a:pt x="2644289" y="4412377"/>
                  <a:pt x="2655159" y="4401507"/>
                  <a:pt x="2668568" y="4401507"/>
                </a:cubicBezTo>
                <a:close/>
                <a:moveTo>
                  <a:pt x="2239116" y="4396768"/>
                </a:moveTo>
                <a:cubicBezTo>
                  <a:pt x="2252525" y="4396768"/>
                  <a:pt x="2263395" y="4407638"/>
                  <a:pt x="2263395" y="4421047"/>
                </a:cubicBezTo>
                <a:cubicBezTo>
                  <a:pt x="2263395" y="4434456"/>
                  <a:pt x="2252525" y="4445326"/>
                  <a:pt x="2239116" y="4445326"/>
                </a:cubicBezTo>
                <a:cubicBezTo>
                  <a:pt x="2225705" y="4445326"/>
                  <a:pt x="2214835" y="4434456"/>
                  <a:pt x="2214835" y="4421047"/>
                </a:cubicBezTo>
                <a:cubicBezTo>
                  <a:pt x="2214835" y="4407638"/>
                  <a:pt x="2225705" y="4396768"/>
                  <a:pt x="2239116" y="4396768"/>
                </a:cubicBezTo>
                <a:close/>
                <a:moveTo>
                  <a:pt x="1802799" y="4396768"/>
                </a:moveTo>
                <a:cubicBezTo>
                  <a:pt x="1816208" y="4396768"/>
                  <a:pt x="1827079" y="4407638"/>
                  <a:pt x="1827079" y="4421047"/>
                </a:cubicBezTo>
                <a:cubicBezTo>
                  <a:pt x="1827079" y="4434456"/>
                  <a:pt x="1816208" y="4445326"/>
                  <a:pt x="1802799" y="4445326"/>
                </a:cubicBezTo>
                <a:cubicBezTo>
                  <a:pt x="1789392" y="4445326"/>
                  <a:pt x="1778518" y="4434456"/>
                  <a:pt x="1778518" y="4421047"/>
                </a:cubicBezTo>
                <a:cubicBezTo>
                  <a:pt x="1778518" y="4407638"/>
                  <a:pt x="1789392" y="4396768"/>
                  <a:pt x="1802799" y="4396768"/>
                </a:cubicBezTo>
                <a:close/>
                <a:moveTo>
                  <a:pt x="1367552" y="4396768"/>
                </a:moveTo>
                <a:cubicBezTo>
                  <a:pt x="1380961" y="4396768"/>
                  <a:pt x="1391831" y="4407638"/>
                  <a:pt x="1391831" y="4421047"/>
                </a:cubicBezTo>
                <a:cubicBezTo>
                  <a:pt x="1391831" y="4434456"/>
                  <a:pt x="1380961" y="4445326"/>
                  <a:pt x="1367552" y="4445326"/>
                </a:cubicBezTo>
                <a:cubicBezTo>
                  <a:pt x="1354143" y="4445326"/>
                  <a:pt x="1343271" y="4434456"/>
                  <a:pt x="1343271" y="4421047"/>
                </a:cubicBezTo>
                <a:cubicBezTo>
                  <a:pt x="1343271" y="4407638"/>
                  <a:pt x="1354143" y="4396768"/>
                  <a:pt x="1367552" y="4396768"/>
                </a:cubicBezTo>
                <a:close/>
                <a:moveTo>
                  <a:pt x="59667" y="4396768"/>
                </a:moveTo>
                <a:cubicBezTo>
                  <a:pt x="73076" y="4396768"/>
                  <a:pt x="83946" y="4407638"/>
                  <a:pt x="83946" y="4421047"/>
                </a:cubicBezTo>
                <a:cubicBezTo>
                  <a:pt x="83946" y="4434456"/>
                  <a:pt x="73076" y="4445326"/>
                  <a:pt x="59667" y="4445326"/>
                </a:cubicBezTo>
                <a:cubicBezTo>
                  <a:pt x="46258" y="4445326"/>
                  <a:pt x="35388" y="4434456"/>
                  <a:pt x="35388" y="4421047"/>
                </a:cubicBezTo>
                <a:cubicBezTo>
                  <a:pt x="35388" y="4407638"/>
                  <a:pt x="46258" y="4396768"/>
                  <a:pt x="59667" y="4396768"/>
                </a:cubicBezTo>
                <a:close/>
                <a:moveTo>
                  <a:pt x="6197304" y="4392179"/>
                </a:moveTo>
                <a:cubicBezTo>
                  <a:pt x="6216543" y="4392179"/>
                  <a:pt x="6232139" y="4407775"/>
                  <a:pt x="6232139" y="4427014"/>
                </a:cubicBezTo>
                <a:cubicBezTo>
                  <a:pt x="6232139" y="4446253"/>
                  <a:pt x="6216543" y="4461849"/>
                  <a:pt x="6197304" y="4461849"/>
                </a:cubicBezTo>
                <a:cubicBezTo>
                  <a:pt x="6178065" y="4461849"/>
                  <a:pt x="6162469" y="4446253"/>
                  <a:pt x="6162469" y="4427014"/>
                </a:cubicBezTo>
                <a:cubicBezTo>
                  <a:pt x="6162469" y="4407775"/>
                  <a:pt x="6178065" y="4392179"/>
                  <a:pt x="6197304" y="4392179"/>
                </a:cubicBezTo>
                <a:close/>
                <a:moveTo>
                  <a:pt x="4846920" y="4390951"/>
                </a:moveTo>
                <a:cubicBezTo>
                  <a:pt x="4866159" y="4390951"/>
                  <a:pt x="4881755" y="4406547"/>
                  <a:pt x="4881755" y="4425786"/>
                </a:cubicBezTo>
                <a:cubicBezTo>
                  <a:pt x="4881755" y="4445025"/>
                  <a:pt x="4866159" y="4460621"/>
                  <a:pt x="4846920" y="4460621"/>
                </a:cubicBezTo>
                <a:cubicBezTo>
                  <a:pt x="4827681" y="4460621"/>
                  <a:pt x="4812085" y="4445025"/>
                  <a:pt x="4812085" y="4425786"/>
                </a:cubicBezTo>
                <a:cubicBezTo>
                  <a:pt x="4812085" y="4406547"/>
                  <a:pt x="4827681" y="4390951"/>
                  <a:pt x="4846920" y="4390951"/>
                </a:cubicBezTo>
                <a:close/>
                <a:moveTo>
                  <a:pt x="10985399" y="3977061"/>
                </a:moveTo>
                <a:cubicBezTo>
                  <a:pt x="10991507" y="3977061"/>
                  <a:pt x="10996459" y="3982013"/>
                  <a:pt x="10996459" y="3988121"/>
                </a:cubicBezTo>
                <a:cubicBezTo>
                  <a:pt x="10996459" y="3994229"/>
                  <a:pt x="10991507" y="3999181"/>
                  <a:pt x="10985399" y="3999181"/>
                </a:cubicBezTo>
                <a:cubicBezTo>
                  <a:pt x="10979291" y="3999181"/>
                  <a:pt x="10974339" y="3994229"/>
                  <a:pt x="10974339" y="3988121"/>
                </a:cubicBezTo>
                <a:cubicBezTo>
                  <a:pt x="10974339" y="3982013"/>
                  <a:pt x="10979291" y="3977061"/>
                  <a:pt x="10985399" y="3977061"/>
                </a:cubicBezTo>
                <a:close/>
                <a:moveTo>
                  <a:pt x="10550146" y="3977061"/>
                </a:moveTo>
                <a:cubicBezTo>
                  <a:pt x="10556254" y="3977061"/>
                  <a:pt x="10561206" y="3982013"/>
                  <a:pt x="10561206" y="3988121"/>
                </a:cubicBezTo>
                <a:cubicBezTo>
                  <a:pt x="10561206" y="3994229"/>
                  <a:pt x="10556254" y="3999181"/>
                  <a:pt x="10550146" y="3999181"/>
                </a:cubicBezTo>
                <a:cubicBezTo>
                  <a:pt x="10544038" y="3999181"/>
                  <a:pt x="10539086" y="3994229"/>
                  <a:pt x="10539086" y="3988121"/>
                </a:cubicBezTo>
                <a:cubicBezTo>
                  <a:pt x="10539086" y="3982013"/>
                  <a:pt x="10544038" y="3977061"/>
                  <a:pt x="10550146" y="3977061"/>
                </a:cubicBezTo>
                <a:close/>
                <a:moveTo>
                  <a:pt x="9678577" y="3977061"/>
                </a:moveTo>
                <a:cubicBezTo>
                  <a:pt x="9684685" y="3977061"/>
                  <a:pt x="9689637" y="3982013"/>
                  <a:pt x="9689637" y="3988121"/>
                </a:cubicBezTo>
                <a:cubicBezTo>
                  <a:pt x="9689637" y="3994229"/>
                  <a:pt x="9684685" y="3999181"/>
                  <a:pt x="9678577" y="3999181"/>
                </a:cubicBezTo>
                <a:cubicBezTo>
                  <a:pt x="9672469" y="3999181"/>
                  <a:pt x="9667517" y="3994229"/>
                  <a:pt x="9667517" y="3988121"/>
                </a:cubicBezTo>
                <a:cubicBezTo>
                  <a:pt x="9667517" y="3982013"/>
                  <a:pt x="9672469" y="3977061"/>
                  <a:pt x="9678577" y="3977061"/>
                </a:cubicBezTo>
                <a:close/>
                <a:moveTo>
                  <a:pt x="9242260" y="3977061"/>
                </a:moveTo>
                <a:cubicBezTo>
                  <a:pt x="9248368" y="3977061"/>
                  <a:pt x="9253320" y="3982013"/>
                  <a:pt x="9253320" y="3988121"/>
                </a:cubicBezTo>
                <a:cubicBezTo>
                  <a:pt x="9253320" y="3994229"/>
                  <a:pt x="9248368" y="3999181"/>
                  <a:pt x="9242260" y="3999181"/>
                </a:cubicBezTo>
                <a:cubicBezTo>
                  <a:pt x="9236152" y="3999181"/>
                  <a:pt x="9231200" y="3994229"/>
                  <a:pt x="9231200" y="3988121"/>
                </a:cubicBezTo>
                <a:cubicBezTo>
                  <a:pt x="9231200" y="3982013"/>
                  <a:pt x="9236152" y="3977061"/>
                  <a:pt x="9242260" y="3977061"/>
                </a:cubicBezTo>
                <a:close/>
                <a:moveTo>
                  <a:pt x="8807007" y="3977061"/>
                </a:moveTo>
                <a:cubicBezTo>
                  <a:pt x="8813115" y="3977061"/>
                  <a:pt x="8818067" y="3982013"/>
                  <a:pt x="8818067" y="3988121"/>
                </a:cubicBezTo>
                <a:cubicBezTo>
                  <a:pt x="8818067" y="3994229"/>
                  <a:pt x="8813115" y="3999181"/>
                  <a:pt x="8807007" y="3999181"/>
                </a:cubicBezTo>
                <a:cubicBezTo>
                  <a:pt x="8800899" y="3999181"/>
                  <a:pt x="8795947" y="3994229"/>
                  <a:pt x="8795947" y="3988121"/>
                </a:cubicBezTo>
                <a:cubicBezTo>
                  <a:pt x="8795947" y="3982013"/>
                  <a:pt x="8800899" y="3977061"/>
                  <a:pt x="8807007" y="3977061"/>
                </a:cubicBezTo>
                <a:close/>
                <a:moveTo>
                  <a:pt x="7069671" y="3972322"/>
                </a:moveTo>
                <a:cubicBezTo>
                  <a:pt x="7075779" y="3972322"/>
                  <a:pt x="7080731" y="3977274"/>
                  <a:pt x="7080731" y="3983382"/>
                </a:cubicBezTo>
                <a:cubicBezTo>
                  <a:pt x="7080731" y="3989490"/>
                  <a:pt x="7075779" y="3994442"/>
                  <a:pt x="7069671" y="3994442"/>
                </a:cubicBezTo>
                <a:cubicBezTo>
                  <a:pt x="7063563" y="3994442"/>
                  <a:pt x="7058611" y="3989490"/>
                  <a:pt x="7058611" y="3983382"/>
                </a:cubicBezTo>
                <a:cubicBezTo>
                  <a:pt x="7058611" y="3977274"/>
                  <a:pt x="7063563" y="3972322"/>
                  <a:pt x="7069671" y="3972322"/>
                </a:cubicBezTo>
                <a:close/>
                <a:moveTo>
                  <a:pt x="6198102" y="3972322"/>
                </a:moveTo>
                <a:cubicBezTo>
                  <a:pt x="6204210" y="3972322"/>
                  <a:pt x="6209162" y="3977274"/>
                  <a:pt x="6209162" y="3983382"/>
                </a:cubicBezTo>
                <a:cubicBezTo>
                  <a:pt x="6209162" y="3989490"/>
                  <a:pt x="6204210" y="3994442"/>
                  <a:pt x="6198102" y="3994442"/>
                </a:cubicBezTo>
                <a:cubicBezTo>
                  <a:pt x="6191994" y="3994442"/>
                  <a:pt x="6187042" y="3989490"/>
                  <a:pt x="6187042" y="3983382"/>
                </a:cubicBezTo>
                <a:cubicBezTo>
                  <a:pt x="6187042" y="3977274"/>
                  <a:pt x="6191994" y="3972322"/>
                  <a:pt x="6198102" y="3972322"/>
                </a:cubicBezTo>
                <a:close/>
                <a:moveTo>
                  <a:pt x="5762849" y="3972322"/>
                </a:moveTo>
                <a:cubicBezTo>
                  <a:pt x="5768957" y="3972322"/>
                  <a:pt x="5773909" y="3977274"/>
                  <a:pt x="5773909" y="3983382"/>
                </a:cubicBezTo>
                <a:cubicBezTo>
                  <a:pt x="5773909" y="3989490"/>
                  <a:pt x="5768957" y="3994442"/>
                  <a:pt x="5762849" y="3994442"/>
                </a:cubicBezTo>
                <a:cubicBezTo>
                  <a:pt x="5756741" y="3994442"/>
                  <a:pt x="5751789" y="3989490"/>
                  <a:pt x="5751789" y="3983382"/>
                </a:cubicBezTo>
                <a:cubicBezTo>
                  <a:pt x="5751789" y="3977274"/>
                  <a:pt x="5756741" y="3972322"/>
                  <a:pt x="5762849" y="3972322"/>
                </a:cubicBezTo>
                <a:close/>
                <a:moveTo>
                  <a:pt x="5281375" y="3972322"/>
                </a:moveTo>
                <a:cubicBezTo>
                  <a:pt x="5287483" y="3972322"/>
                  <a:pt x="5292435" y="3977274"/>
                  <a:pt x="5292435" y="3983382"/>
                </a:cubicBezTo>
                <a:cubicBezTo>
                  <a:pt x="5292435" y="3989490"/>
                  <a:pt x="5287483" y="3994442"/>
                  <a:pt x="5281375" y="3994442"/>
                </a:cubicBezTo>
                <a:cubicBezTo>
                  <a:pt x="5275267" y="3994442"/>
                  <a:pt x="5270315" y="3989490"/>
                  <a:pt x="5270315" y="3983382"/>
                </a:cubicBezTo>
                <a:cubicBezTo>
                  <a:pt x="5270315" y="3977274"/>
                  <a:pt x="5275267" y="3972322"/>
                  <a:pt x="5281375" y="3972322"/>
                </a:cubicBezTo>
                <a:close/>
                <a:moveTo>
                  <a:pt x="4846122" y="3972322"/>
                </a:moveTo>
                <a:cubicBezTo>
                  <a:pt x="4852230" y="3972322"/>
                  <a:pt x="4857182" y="3977274"/>
                  <a:pt x="4857182" y="3983382"/>
                </a:cubicBezTo>
                <a:cubicBezTo>
                  <a:pt x="4857182" y="3989490"/>
                  <a:pt x="4852230" y="3994442"/>
                  <a:pt x="4846122" y="3994442"/>
                </a:cubicBezTo>
                <a:cubicBezTo>
                  <a:pt x="4840014" y="3994442"/>
                  <a:pt x="4835062" y="3989490"/>
                  <a:pt x="4835062" y="3983382"/>
                </a:cubicBezTo>
                <a:cubicBezTo>
                  <a:pt x="4835062" y="3977274"/>
                  <a:pt x="4840014" y="3972322"/>
                  <a:pt x="4846122" y="3972322"/>
                </a:cubicBezTo>
                <a:close/>
                <a:moveTo>
                  <a:pt x="4409805" y="3972322"/>
                </a:moveTo>
                <a:cubicBezTo>
                  <a:pt x="4415913" y="3972322"/>
                  <a:pt x="4420865" y="3977274"/>
                  <a:pt x="4420865" y="3983382"/>
                </a:cubicBezTo>
                <a:cubicBezTo>
                  <a:pt x="4420865" y="3989490"/>
                  <a:pt x="4415913" y="3994442"/>
                  <a:pt x="4409805" y="3994442"/>
                </a:cubicBezTo>
                <a:cubicBezTo>
                  <a:pt x="4403697" y="3994442"/>
                  <a:pt x="4398745" y="3989490"/>
                  <a:pt x="4398745" y="3983382"/>
                </a:cubicBezTo>
                <a:cubicBezTo>
                  <a:pt x="4398745" y="3977274"/>
                  <a:pt x="4403697" y="3972322"/>
                  <a:pt x="4409805" y="3972322"/>
                </a:cubicBezTo>
                <a:close/>
                <a:moveTo>
                  <a:pt x="3538287" y="3972322"/>
                </a:moveTo>
                <a:cubicBezTo>
                  <a:pt x="3544395" y="3972322"/>
                  <a:pt x="3549347" y="3977274"/>
                  <a:pt x="3549347" y="3983382"/>
                </a:cubicBezTo>
                <a:cubicBezTo>
                  <a:pt x="3549347" y="3989490"/>
                  <a:pt x="3544395" y="3994442"/>
                  <a:pt x="3538287" y="3994442"/>
                </a:cubicBezTo>
                <a:cubicBezTo>
                  <a:pt x="3532179" y="3994442"/>
                  <a:pt x="3527227" y="3989490"/>
                  <a:pt x="3527227" y="3983382"/>
                </a:cubicBezTo>
                <a:cubicBezTo>
                  <a:pt x="3527227" y="3977274"/>
                  <a:pt x="3532179" y="3972322"/>
                  <a:pt x="3538287" y="3972322"/>
                </a:cubicBezTo>
                <a:close/>
                <a:moveTo>
                  <a:pt x="3103028" y="3972322"/>
                </a:moveTo>
                <a:cubicBezTo>
                  <a:pt x="3109137" y="3972322"/>
                  <a:pt x="3114089" y="3977274"/>
                  <a:pt x="3114089" y="3983382"/>
                </a:cubicBezTo>
                <a:cubicBezTo>
                  <a:pt x="3114089" y="3989490"/>
                  <a:pt x="3109137" y="3994442"/>
                  <a:pt x="3103028" y="3994442"/>
                </a:cubicBezTo>
                <a:cubicBezTo>
                  <a:pt x="3096921" y="3994442"/>
                  <a:pt x="3091969" y="3989490"/>
                  <a:pt x="3091969" y="3983382"/>
                </a:cubicBezTo>
                <a:cubicBezTo>
                  <a:pt x="3091969" y="3977274"/>
                  <a:pt x="3096921" y="3972322"/>
                  <a:pt x="3103028" y="3972322"/>
                </a:cubicBezTo>
                <a:close/>
                <a:moveTo>
                  <a:pt x="1365688" y="3967583"/>
                </a:moveTo>
                <a:cubicBezTo>
                  <a:pt x="1371797" y="3967583"/>
                  <a:pt x="1376748" y="3972535"/>
                  <a:pt x="1376748" y="3978643"/>
                </a:cubicBezTo>
                <a:cubicBezTo>
                  <a:pt x="1376748" y="3984751"/>
                  <a:pt x="1371797" y="3989703"/>
                  <a:pt x="1365688" y="3989703"/>
                </a:cubicBezTo>
                <a:cubicBezTo>
                  <a:pt x="1359580" y="3989703"/>
                  <a:pt x="1354629" y="3984751"/>
                  <a:pt x="1354629" y="3978643"/>
                </a:cubicBezTo>
                <a:cubicBezTo>
                  <a:pt x="1354629" y="3972535"/>
                  <a:pt x="1359580" y="3967583"/>
                  <a:pt x="1365688" y="3967583"/>
                </a:cubicBezTo>
                <a:close/>
                <a:moveTo>
                  <a:pt x="930435" y="3967583"/>
                </a:moveTo>
                <a:cubicBezTo>
                  <a:pt x="936543" y="3967583"/>
                  <a:pt x="941495" y="3972535"/>
                  <a:pt x="941495" y="3978643"/>
                </a:cubicBezTo>
                <a:cubicBezTo>
                  <a:pt x="941495" y="3984751"/>
                  <a:pt x="936543" y="3989703"/>
                  <a:pt x="930435" y="3989703"/>
                </a:cubicBezTo>
                <a:cubicBezTo>
                  <a:pt x="924327" y="3989703"/>
                  <a:pt x="919376" y="3984751"/>
                  <a:pt x="919376" y="3978643"/>
                </a:cubicBezTo>
                <a:cubicBezTo>
                  <a:pt x="919376" y="3972535"/>
                  <a:pt x="924327" y="3967583"/>
                  <a:pt x="930435" y="3967583"/>
                </a:cubicBezTo>
                <a:close/>
                <a:moveTo>
                  <a:pt x="494120" y="3967583"/>
                </a:moveTo>
                <a:cubicBezTo>
                  <a:pt x="500228" y="3967583"/>
                  <a:pt x="505180" y="3972535"/>
                  <a:pt x="505180" y="3978643"/>
                </a:cubicBezTo>
                <a:cubicBezTo>
                  <a:pt x="505180" y="3984751"/>
                  <a:pt x="500228" y="3989703"/>
                  <a:pt x="494120" y="3989703"/>
                </a:cubicBezTo>
                <a:cubicBezTo>
                  <a:pt x="488012" y="3989703"/>
                  <a:pt x="483060" y="3984751"/>
                  <a:pt x="483060" y="3978643"/>
                </a:cubicBezTo>
                <a:cubicBezTo>
                  <a:pt x="483060" y="3972535"/>
                  <a:pt x="488012" y="3967583"/>
                  <a:pt x="494120" y="3967583"/>
                </a:cubicBezTo>
                <a:close/>
                <a:moveTo>
                  <a:pt x="7941241" y="3959103"/>
                </a:moveTo>
                <a:cubicBezTo>
                  <a:pt x="7954650" y="3959103"/>
                  <a:pt x="7965520" y="3969973"/>
                  <a:pt x="7965520" y="3983382"/>
                </a:cubicBezTo>
                <a:cubicBezTo>
                  <a:pt x="7965520" y="3996791"/>
                  <a:pt x="7954650" y="4007661"/>
                  <a:pt x="7941241" y="4007661"/>
                </a:cubicBezTo>
                <a:cubicBezTo>
                  <a:pt x="7927832" y="4007661"/>
                  <a:pt x="7916962" y="3996791"/>
                  <a:pt x="7916962" y="3983382"/>
                </a:cubicBezTo>
                <a:cubicBezTo>
                  <a:pt x="7916962" y="3969973"/>
                  <a:pt x="7927832" y="3959103"/>
                  <a:pt x="7941241" y="3959103"/>
                </a:cubicBezTo>
                <a:close/>
                <a:moveTo>
                  <a:pt x="7505988" y="3959103"/>
                </a:moveTo>
                <a:cubicBezTo>
                  <a:pt x="7519397" y="3959103"/>
                  <a:pt x="7530267" y="3969973"/>
                  <a:pt x="7530267" y="3983382"/>
                </a:cubicBezTo>
                <a:cubicBezTo>
                  <a:pt x="7530267" y="3996791"/>
                  <a:pt x="7519397" y="4007661"/>
                  <a:pt x="7505988" y="4007661"/>
                </a:cubicBezTo>
                <a:cubicBezTo>
                  <a:pt x="7492579" y="4007661"/>
                  <a:pt x="7481709" y="3996791"/>
                  <a:pt x="7481709" y="3983382"/>
                </a:cubicBezTo>
                <a:cubicBezTo>
                  <a:pt x="7481709" y="3969973"/>
                  <a:pt x="7492579" y="3959103"/>
                  <a:pt x="7505988" y="3959103"/>
                </a:cubicBezTo>
                <a:close/>
                <a:moveTo>
                  <a:pt x="6634419" y="3959103"/>
                </a:moveTo>
                <a:cubicBezTo>
                  <a:pt x="6647828" y="3959103"/>
                  <a:pt x="6658698" y="3969973"/>
                  <a:pt x="6658698" y="3983382"/>
                </a:cubicBezTo>
                <a:cubicBezTo>
                  <a:pt x="6658698" y="3996791"/>
                  <a:pt x="6647828" y="4007661"/>
                  <a:pt x="6634419" y="4007661"/>
                </a:cubicBezTo>
                <a:cubicBezTo>
                  <a:pt x="6621010" y="4007661"/>
                  <a:pt x="6610140" y="3996791"/>
                  <a:pt x="6610140" y="3983382"/>
                </a:cubicBezTo>
                <a:cubicBezTo>
                  <a:pt x="6610140" y="3969973"/>
                  <a:pt x="6621010" y="3959103"/>
                  <a:pt x="6634419" y="3959103"/>
                </a:cubicBezTo>
                <a:close/>
                <a:moveTo>
                  <a:pt x="1802000" y="3954364"/>
                </a:moveTo>
                <a:cubicBezTo>
                  <a:pt x="1815410" y="3954364"/>
                  <a:pt x="1826281" y="3965234"/>
                  <a:pt x="1826281" y="3978643"/>
                </a:cubicBezTo>
                <a:cubicBezTo>
                  <a:pt x="1826281" y="3992052"/>
                  <a:pt x="1815410" y="4002922"/>
                  <a:pt x="1802000" y="4002922"/>
                </a:cubicBezTo>
                <a:cubicBezTo>
                  <a:pt x="1788593" y="4002922"/>
                  <a:pt x="1777722" y="3992052"/>
                  <a:pt x="1777722" y="3978643"/>
                </a:cubicBezTo>
                <a:cubicBezTo>
                  <a:pt x="1777722" y="3965234"/>
                  <a:pt x="1788593" y="3954364"/>
                  <a:pt x="1802000" y="3954364"/>
                </a:cubicBezTo>
                <a:close/>
                <a:moveTo>
                  <a:pt x="10113830" y="3953286"/>
                </a:moveTo>
                <a:cubicBezTo>
                  <a:pt x="10133069" y="3953286"/>
                  <a:pt x="10148665" y="3968882"/>
                  <a:pt x="10148665" y="3988121"/>
                </a:cubicBezTo>
                <a:cubicBezTo>
                  <a:pt x="10148665" y="4007360"/>
                  <a:pt x="10133069" y="4022956"/>
                  <a:pt x="10113830" y="4022956"/>
                </a:cubicBezTo>
                <a:cubicBezTo>
                  <a:pt x="10094591" y="4022956"/>
                  <a:pt x="10078995" y="4007360"/>
                  <a:pt x="10078995" y="3988121"/>
                </a:cubicBezTo>
                <a:cubicBezTo>
                  <a:pt x="10078995" y="3968882"/>
                  <a:pt x="10094591" y="3953286"/>
                  <a:pt x="10113830" y="3953286"/>
                </a:cubicBezTo>
                <a:close/>
                <a:moveTo>
                  <a:pt x="8377558" y="3948547"/>
                </a:moveTo>
                <a:cubicBezTo>
                  <a:pt x="8396797" y="3948547"/>
                  <a:pt x="8412393" y="3964143"/>
                  <a:pt x="8412393" y="3983382"/>
                </a:cubicBezTo>
                <a:cubicBezTo>
                  <a:pt x="8412393" y="4002621"/>
                  <a:pt x="8396797" y="4018217"/>
                  <a:pt x="8377558" y="4018217"/>
                </a:cubicBezTo>
                <a:cubicBezTo>
                  <a:pt x="8358319" y="4018217"/>
                  <a:pt x="8342723" y="4002621"/>
                  <a:pt x="8342723" y="3983382"/>
                </a:cubicBezTo>
                <a:cubicBezTo>
                  <a:pt x="8342723" y="3964143"/>
                  <a:pt x="8358319" y="3948547"/>
                  <a:pt x="8377558" y="3948547"/>
                </a:cubicBezTo>
                <a:close/>
                <a:moveTo>
                  <a:pt x="3974553" y="3948547"/>
                </a:moveTo>
                <a:cubicBezTo>
                  <a:pt x="3993792" y="3948547"/>
                  <a:pt x="4009388" y="3964143"/>
                  <a:pt x="4009388" y="3983382"/>
                </a:cubicBezTo>
                <a:cubicBezTo>
                  <a:pt x="4009388" y="4002621"/>
                  <a:pt x="3993792" y="4018217"/>
                  <a:pt x="3974553" y="4018217"/>
                </a:cubicBezTo>
                <a:cubicBezTo>
                  <a:pt x="3955314" y="4018217"/>
                  <a:pt x="3939718" y="4002621"/>
                  <a:pt x="3939718" y="3983382"/>
                </a:cubicBezTo>
                <a:cubicBezTo>
                  <a:pt x="3939718" y="3964143"/>
                  <a:pt x="3955314" y="3948547"/>
                  <a:pt x="3974553" y="3948547"/>
                </a:cubicBezTo>
                <a:close/>
                <a:moveTo>
                  <a:pt x="2666706" y="3948547"/>
                </a:moveTo>
                <a:cubicBezTo>
                  <a:pt x="2685946" y="3948547"/>
                  <a:pt x="2701541" y="3964143"/>
                  <a:pt x="2701541" y="3983382"/>
                </a:cubicBezTo>
                <a:cubicBezTo>
                  <a:pt x="2701541" y="4002621"/>
                  <a:pt x="2685946" y="4018217"/>
                  <a:pt x="2666706" y="4018217"/>
                </a:cubicBezTo>
                <a:cubicBezTo>
                  <a:pt x="2647467" y="4018217"/>
                  <a:pt x="2631871" y="4002621"/>
                  <a:pt x="2631871" y="3983382"/>
                </a:cubicBezTo>
                <a:cubicBezTo>
                  <a:pt x="2631871" y="3964143"/>
                  <a:pt x="2647467" y="3948547"/>
                  <a:pt x="2666706" y="3948547"/>
                </a:cubicBezTo>
                <a:close/>
                <a:moveTo>
                  <a:pt x="2237251" y="3943808"/>
                </a:moveTo>
                <a:cubicBezTo>
                  <a:pt x="2256494" y="3943808"/>
                  <a:pt x="2272089" y="3959404"/>
                  <a:pt x="2272089" y="3978643"/>
                </a:cubicBezTo>
                <a:cubicBezTo>
                  <a:pt x="2272089" y="3997882"/>
                  <a:pt x="2256494" y="4013478"/>
                  <a:pt x="2237251" y="4013478"/>
                </a:cubicBezTo>
                <a:cubicBezTo>
                  <a:pt x="2218013" y="4013478"/>
                  <a:pt x="2202417" y="3997882"/>
                  <a:pt x="2202417" y="3978643"/>
                </a:cubicBezTo>
                <a:cubicBezTo>
                  <a:pt x="2202417" y="3959404"/>
                  <a:pt x="2218013" y="3943808"/>
                  <a:pt x="2237251" y="3943808"/>
                </a:cubicBezTo>
                <a:close/>
                <a:moveTo>
                  <a:pt x="58869" y="3943808"/>
                </a:moveTo>
                <a:cubicBezTo>
                  <a:pt x="78108" y="3943808"/>
                  <a:pt x="93703" y="3959404"/>
                  <a:pt x="93703" y="3978643"/>
                </a:cubicBezTo>
                <a:cubicBezTo>
                  <a:pt x="93703" y="3997882"/>
                  <a:pt x="78108" y="4013478"/>
                  <a:pt x="58869" y="4013478"/>
                </a:cubicBezTo>
                <a:cubicBezTo>
                  <a:pt x="39630" y="4013478"/>
                  <a:pt x="24034" y="3997882"/>
                  <a:pt x="24034" y="3978643"/>
                </a:cubicBezTo>
                <a:cubicBezTo>
                  <a:pt x="24034" y="3959404"/>
                  <a:pt x="39630" y="3943808"/>
                  <a:pt x="58869" y="3943808"/>
                </a:cubicBezTo>
                <a:close/>
                <a:moveTo>
                  <a:pt x="11007546" y="3529918"/>
                </a:moveTo>
                <a:cubicBezTo>
                  <a:pt x="11013654" y="3529918"/>
                  <a:pt x="11018606" y="3534870"/>
                  <a:pt x="11018606" y="3540978"/>
                </a:cubicBezTo>
                <a:cubicBezTo>
                  <a:pt x="11018606" y="3547086"/>
                  <a:pt x="11013654" y="3552038"/>
                  <a:pt x="11007546" y="3552038"/>
                </a:cubicBezTo>
                <a:cubicBezTo>
                  <a:pt x="11001438" y="3552038"/>
                  <a:pt x="10996486" y="3547086"/>
                  <a:pt x="10996486" y="3540978"/>
                </a:cubicBezTo>
                <a:cubicBezTo>
                  <a:pt x="10996486" y="3534870"/>
                  <a:pt x="11001438" y="3529918"/>
                  <a:pt x="11007546" y="3529918"/>
                </a:cubicBezTo>
                <a:close/>
                <a:moveTo>
                  <a:pt x="9247265" y="3529918"/>
                </a:moveTo>
                <a:cubicBezTo>
                  <a:pt x="9253373" y="3529918"/>
                  <a:pt x="9258325" y="3534870"/>
                  <a:pt x="9258325" y="3540978"/>
                </a:cubicBezTo>
                <a:cubicBezTo>
                  <a:pt x="9258325" y="3547086"/>
                  <a:pt x="9253373" y="3552038"/>
                  <a:pt x="9247265" y="3552038"/>
                </a:cubicBezTo>
                <a:cubicBezTo>
                  <a:pt x="9241157" y="3552038"/>
                  <a:pt x="9236205" y="3547086"/>
                  <a:pt x="9236205" y="3540978"/>
                </a:cubicBezTo>
                <a:cubicBezTo>
                  <a:pt x="9236205" y="3534870"/>
                  <a:pt x="9241157" y="3529918"/>
                  <a:pt x="9247265" y="3529918"/>
                </a:cubicBezTo>
                <a:close/>
                <a:moveTo>
                  <a:pt x="7940443" y="3529918"/>
                </a:moveTo>
                <a:cubicBezTo>
                  <a:pt x="7946551" y="3529918"/>
                  <a:pt x="7951503" y="3534870"/>
                  <a:pt x="7951503" y="3540978"/>
                </a:cubicBezTo>
                <a:cubicBezTo>
                  <a:pt x="7951503" y="3547086"/>
                  <a:pt x="7946551" y="3552038"/>
                  <a:pt x="7940443" y="3552038"/>
                </a:cubicBezTo>
                <a:cubicBezTo>
                  <a:pt x="7934335" y="3552038"/>
                  <a:pt x="7929383" y="3547086"/>
                  <a:pt x="7929383" y="3540978"/>
                </a:cubicBezTo>
                <a:cubicBezTo>
                  <a:pt x="7929383" y="3534870"/>
                  <a:pt x="7934335" y="3529918"/>
                  <a:pt x="7940443" y="3529918"/>
                </a:cubicBezTo>
                <a:close/>
                <a:moveTo>
                  <a:pt x="7068873" y="3529918"/>
                </a:moveTo>
                <a:cubicBezTo>
                  <a:pt x="7074981" y="3529918"/>
                  <a:pt x="7079933" y="3534870"/>
                  <a:pt x="7079933" y="3540978"/>
                </a:cubicBezTo>
                <a:cubicBezTo>
                  <a:pt x="7079933" y="3547086"/>
                  <a:pt x="7074981" y="3552038"/>
                  <a:pt x="7068873" y="3552038"/>
                </a:cubicBezTo>
                <a:cubicBezTo>
                  <a:pt x="7062765" y="3552038"/>
                  <a:pt x="7057813" y="3547086"/>
                  <a:pt x="7057813" y="3540978"/>
                </a:cubicBezTo>
                <a:cubicBezTo>
                  <a:pt x="7057813" y="3534870"/>
                  <a:pt x="7062765" y="3529918"/>
                  <a:pt x="7068873" y="3529918"/>
                </a:cubicBezTo>
                <a:close/>
                <a:moveTo>
                  <a:pt x="3975351" y="3528691"/>
                </a:moveTo>
                <a:cubicBezTo>
                  <a:pt x="3981459" y="3528691"/>
                  <a:pt x="3986411" y="3533643"/>
                  <a:pt x="3986411" y="3539751"/>
                </a:cubicBezTo>
                <a:cubicBezTo>
                  <a:pt x="3986411" y="3545859"/>
                  <a:pt x="3981459" y="3550811"/>
                  <a:pt x="3975351" y="3550811"/>
                </a:cubicBezTo>
                <a:cubicBezTo>
                  <a:pt x="3969243" y="3550811"/>
                  <a:pt x="3964291" y="3545859"/>
                  <a:pt x="3964291" y="3539751"/>
                </a:cubicBezTo>
                <a:cubicBezTo>
                  <a:pt x="3964291" y="3533643"/>
                  <a:pt x="3969243" y="3528691"/>
                  <a:pt x="3975351" y="3528691"/>
                </a:cubicBezTo>
                <a:close/>
                <a:moveTo>
                  <a:pt x="3540149" y="3528691"/>
                </a:moveTo>
                <a:cubicBezTo>
                  <a:pt x="3546257" y="3528691"/>
                  <a:pt x="3551209" y="3533643"/>
                  <a:pt x="3551209" y="3539751"/>
                </a:cubicBezTo>
                <a:cubicBezTo>
                  <a:pt x="3551209" y="3545859"/>
                  <a:pt x="3546257" y="3550811"/>
                  <a:pt x="3540149" y="3550811"/>
                </a:cubicBezTo>
                <a:cubicBezTo>
                  <a:pt x="3534041" y="3550811"/>
                  <a:pt x="3529089" y="3545859"/>
                  <a:pt x="3529089" y="3539751"/>
                </a:cubicBezTo>
                <a:cubicBezTo>
                  <a:pt x="3529089" y="3533643"/>
                  <a:pt x="3534041" y="3528691"/>
                  <a:pt x="3540149" y="3528691"/>
                </a:cubicBezTo>
                <a:close/>
                <a:moveTo>
                  <a:pt x="2668568" y="3528691"/>
                </a:moveTo>
                <a:cubicBezTo>
                  <a:pt x="2674677" y="3528691"/>
                  <a:pt x="2679628" y="3533643"/>
                  <a:pt x="2679628" y="3539751"/>
                </a:cubicBezTo>
                <a:cubicBezTo>
                  <a:pt x="2679628" y="3545859"/>
                  <a:pt x="2674677" y="3550811"/>
                  <a:pt x="2668568" y="3550811"/>
                </a:cubicBezTo>
                <a:cubicBezTo>
                  <a:pt x="2662460" y="3550811"/>
                  <a:pt x="2657509" y="3545859"/>
                  <a:pt x="2657509" y="3539751"/>
                </a:cubicBezTo>
                <a:cubicBezTo>
                  <a:pt x="2657509" y="3533643"/>
                  <a:pt x="2662460" y="3528691"/>
                  <a:pt x="2668568" y="3528691"/>
                </a:cubicBezTo>
                <a:close/>
                <a:moveTo>
                  <a:pt x="1796998" y="3528691"/>
                </a:moveTo>
                <a:cubicBezTo>
                  <a:pt x="1803104" y="3528691"/>
                  <a:pt x="1808056" y="3533643"/>
                  <a:pt x="1808056" y="3539751"/>
                </a:cubicBezTo>
                <a:cubicBezTo>
                  <a:pt x="1808056" y="3545859"/>
                  <a:pt x="1803104" y="3550811"/>
                  <a:pt x="1796998" y="3550811"/>
                </a:cubicBezTo>
                <a:cubicBezTo>
                  <a:pt x="1790889" y="3550811"/>
                  <a:pt x="1785937" y="3545859"/>
                  <a:pt x="1785937" y="3539751"/>
                </a:cubicBezTo>
                <a:cubicBezTo>
                  <a:pt x="1785937" y="3533643"/>
                  <a:pt x="1790889" y="3528691"/>
                  <a:pt x="1796998" y="3528691"/>
                </a:cubicBezTo>
                <a:close/>
                <a:moveTo>
                  <a:pt x="36726" y="3528691"/>
                </a:moveTo>
                <a:cubicBezTo>
                  <a:pt x="42834" y="3528691"/>
                  <a:pt x="47786" y="3533643"/>
                  <a:pt x="47786" y="3539751"/>
                </a:cubicBezTo>
                <a:cubicBezTo>
                  <a:pt x="47786" y="3545859"/>
                  <a:pt x="42834" y="3550811"/>
                  <a:pt x="36726" y="3550811"/>
                </a:cubicBezTo>
                <a:cubicBezTo>
                  <a:pt x="30618" y="3550811"/>
                  <a:pt x="25666" y="3545859"/>
                  <a:pt x="25666" y="3539751"/>
                </a:cubicBezTo>
                <a:cubicBezTo>
                  <a:pt x="25666" y="3533643"/>
                  <a:pt x="30618" y="3528691"/>
                  <a:pt x="36726" y="3528691"/>
                </a:cubicBezTo>
                <a:close/>
                <a:moveTo>
                  <a:pt x="10572293" y="3516700"/>
                </a:moveTo>
                <a:cubicBezTo>
                  <a:pt x="10585702" y="3516700"/>
                  <a:pt x="10596572" y="3527570"/>
                  <a:pt x="10596572" y="3540979"/>
                </a:cubicBezTo>
                <a:cubicBezTo>
                  <a:pt x="10596572" y="3554388"/>
                  <a:pt x="10585702" y="3565258"/>
                  <a:pt x="10572293" y="3565258"/>
                </a:cubicBezTo>
                <a:cubicBezTo>
                  <a:pt x="10558884" y="3565258"/>
                  <a:pt x="10548014" y="3554388"/>
                  <a:pt x="10548014" y="3540979"/>
                </a:cubicBezTo>
                <a:cubicBezTo>
                  <a:pt x="10548014" y="3527570"/>
                  <a:pt x="10558884" y="3516700"/>
                  <a:pt x="10572293" y="3516700"/>
                </a:cubicBezTo>
                <a:close/>
                <a:moveTo>
                  <a:pt x="10135976" y="3516700"/>
                </a:moveTo>
                <a:cubicBezTo>
                  <a:pt x="10149385" y="3516700"/>
                  <a:pt x="10160255" y="3527570"/>
                  <a:pt x="10160255" y="3540979"/>
                </a:cubicBezTo>
                <a:cubicBezTo>
                  <a:pt x="10160255" y="3554388"/>
                  <a:pt x="10149385" y="3565258"/>
                  <a:pt x="10135976" y="3565258"/>
                </a:cubicBezTo>
                <a:cubicBezTo>
                  <a:pt x="10122567" y="3565258"/>
                  <a:pt x="10111697" y="3554388"/>
                  <a:pt x="10111697" y="3540979"/>
                </a:cubicBezTo>
                <a:cubicBezTo>
                  <a:pt x="10111697" y="3527570"/>
                  <a:pt x="10122567" y="3516700"/>
                  <a:pt x="10135976" y="3516700"/>
                </a:cubicBezTo>
                <a:close/>
                <a:moveTo>
                  <a:pt x="9700724" y="3516700"/>
                </a:moveTo>
                <a:cubicBezTo>
                  <a:pt x="9714133" y="3516700"/>
                  <a:pt x="9725003" y="3527570"/>
                  <a:pt x="9725003" y="3540979"/>
                </a:cubicBezTo>
                <a:cubicBezTo>
                  <a:pt x="9725003" y="3554388"/>
                  <a:pt x="9714133" y="3565258"/>
                  <a:pt x="9700724" y="3565258"/>
                </a:cubicBezTo>
                <a:cubicBezTo>
                  <a:pt x="9687315" y="3565258"/>
                  <a:pt x="9676445" y="3554388"/>
                  <a:pt x="9676445" y="3540979"/>
                </a:cubicBezTo>
                <a:cubicBezTo>
                  <a:pt x="9676445" y="3527570"/>
                  <a:pt x="9687315" y="3516700"/>
                  <a:pt x="9700724" y="3516700"/>
                </a:cubicBezTo>
                <a:close/>
                <a:moveTo>
                  <a:pt x="8375696" y="3516700"/>
                </a:moveTo>
                <a:cubicBezTo>
                  <a:pt x="8389105" y="3516700"/>
                  <a:pt x="8399975" y="3527570"/>
                  <a:pt x="8399975" y="3540979"/>
                </a:cubicBezTo>
                <a:cubicBezTo>
                  <a:pt x="8399975" y="3554388"/>
                  <a:pt x="8389105" y="3565258"/>
                  <a:pt x="8375696" y="3565258"/>
                </a:cubicBezTo>
                <a:cubicBezTo>
                  <a:pt x="8362287" y="3565258"/>
                  <a:pt x="8351417" y="3554388"/>
                  <a:pt x="8351417" y="3540979"/>
                </a:cubicBezTo>
                <a:cubicBezTo>
                  <a:pt x="8351417" y="3527570"/>
                  <a:pt x="8362287" y="3516700"/>
                  <a:pt x="8375696" y="3516700"/>
                </a:cubicBezTo>
                <a:close/>
                <a:moveTo>
                  <a:pt x="6632556" y="3516700"/>
                </a:moveTo>
                <a:cubicBezTo>
                  <a:pt x="6645965" y="3516700"/>
                  <a:pt x="6656835" y="3527570"/>
                  <a:pt x="6656835" y="3540979"/>
                </a:cubicBezTo>
                <a:cubicBezTo>
                  <a:pt x="6656835" y="3554388"/>
                  <a:pt x="6645965" y="3565258"/>
                  <a:pt x="6632556" y="3565258"/>
                </a:cubicBezTo>
                <a:cubicBezTo>
                  <a:pt x="6619147" y="3565258"/>
                  <a:pt x="6608277" y="3554388"/>
                  <a:pt x="6608277" y="3540979"/>
                </a:cubicBezTo>
                <a:cubicBezTo>
                  <a:pt x="6608277" y="3527570"/>
                  <a:pt x="6619147" y="3516700"/>
                  <a:pt x="6632556" y="3516700"/>
                </a:cubicBezTo>
                <a:close/>
                <a:moveTo>
                  <a:pt x="6197304" y="3516700"/>
                </a:moveTo>
                <a:cubicBezTo>
                  <a:pt x="6210713" y="3516700"/>
                  <a:pt x="6221583" y="3527570"/>
                  <a:pt x="6221583" y="3540979"/>
                </a:cubicBezTo>
                <a:cubicBezTo>
                  <a:pt x="6221583" y="3554388"/>
                  <a:pt x="6210713" y="3565258"/>
                  <a:pt x="6197304" y="3565258"/>
                </a:cubicBezTo>
                <a:cubicBezTo>
                  <a:pt x="6183895" y="3565258"/>
                  <a:pt x="6173025" y="3554388"/>
                  <a:pt x="6173025" y="3540979"/>
                </a:cubicBezTo>
                <a:cubicBezTo>
                  <a:pt x="6173025" y="3527570"/>
                  <a:pt x="6183895" y="3516700"/>
                  <a:pt x="6197304" y="3516700"/>
                </a:cubicBezTo>
                <a:close/>
                <a:moveTo>
                  <a:pt x="5283237" y="3515472"/>
                </a:moveTo>
                <a:cubicBezTo>
                  <a:pt x="5296646" y="3515472"/>
                  <a:pt x="5307516" y="3526342"/>
                  <a:pt x="5307516" y="3539751"/>
                </a:cubicBezTo>
                <a:cubicBezTo>
                  <a:pt x="5307516" y="3553160"/>
                  <a:pt x="5296646" y="3564030"/>
                  <a:pt x="5283237" y="3564030"/>
                </a:cubicBezTo>
                <a:cubicBezTo>
                  <a:pt x="5269828" y="3564030"/>
                  <a:pt x="5258958" y="3553160"/>
                  <a:pt x="5258958" y="3539751"/>
                </a:cubicBezTo>
                <a:cubicBezTo>
                  <a:pt x="5258958" y="3526342"/>
                  <a:pt x="5269828" y="3515472"/>
                  <a:pt x="5283237" y="3515472"/>
                </a:cubicBezTo>
                <a:close/>
                <a:moveTo>
                  <a:pt x="4846920" y="3515472"/>
                </a:moveTo>
                <a:cubicBezTo>
                  <a:pt x="4860329" y="3515472"/>
                  <a:pt x="4871199" y="3526342"/>
                  <a:pt x="4871199" y="3539751"/>
                </a:cubicBezTo>
                <a:cubicBezTo>
                  <a:pt x="4871199" y="3553160"/>
                  <a:pt x="4860329" y="3564030"/>
                  <a:pt x="4846920" y="3564030"/>
                </a:cubicBezTo>
                <a:cubicBezTo>
                  <a:pt x="4833511" y="3564030"/>
                  <a:pt x="4822641" y="3553160"/>
                  <a:pt x="4822641" y="3539751"/>
                </a:cubicBezTo>
                <a:cubicBezTo>
                  <a:pt x="4822641" y="3526342"/>
                  <a:pt x="4833511" y="3515472"/>
                  <a:pt x="4846920" y="3515472"/>
                </a:cubicBezTo>
                <a:close/>
                <a:moveTo>
                  <a:pt x="4411668" y="3515472"/>
                </a:moveTo>
                <a:cubicBezTo>
                  <a:pt x="4425077" y="3515472"/>
                  <a:pt x="4435947" y="3526342"/>
                  <a:pt x="4435947" y="3539751"/>
                </a:cubicBezTo>
                <a:cubicBezTo>
                  <a:pt x="4435947" y="3553160"/>
                  <a:pt x="4425077" y="3564030"/>
                  <a:pt x="4411668" y="3564030"/>
                </a:cubicBezTo>
                <a:cubicBezTo>
                  <a:pt x="4398259" y="3564030"/>
                  <a:pt x="4387389" y="3553160"/>
                  <a:pt x="4387389" y="3539751"/>
                </a:cubicBezTo>
                <a:cubicBezTo>
                  <a:pt x="4387389" y="3526342"/>
                  <a:pt x="4398259" y="3515472"/>
                  <a:pt x="4411668" y="3515472"/>
                </a:cubicBezTo>
                <a:close/>
                <a:moveTo>
                  <a:pt x="3103826" y="3515472"/>
                </a:moveTo>
                <a:cubicBezTo>
                  <a:pt x="3117235" y="3515472"/>
                  <a:pt x="3128106" y="3526342"/>
                  <a:pt x="3128106" y="3539751"/>
                </a:cubicBezTo>
                <a:cubicBezTo>
                  <a:pt x="3128106" y="3553160"/>
                  <a:pt x="3117235" y="3564030"/>
                  <a:pt x="3103826" y="3564030"/>
                </a:cubicBezTo>
                <a:cubicBezTo>
                  <a:pt x="3090417" y="3564030"/>
                  <a:pt x="3079547" y="3553160"/>
                  <a:pt x="3079547" y="3539751"/>
                </a:cubicBezTo>
                <a:cubicBezTo>
                  <a:pt x="3079547" y="3526342"/>
                  <a:pt x="3090417" y="3515472"/>
                  <a:pt x="3103826" y="3515472"/>
                </a:cubicBezTo>
                <a:close/>
                <a:moveTo>
                  <a:pt x="908295" y="3515472"/>
                </a:moveTo>
                <a:cubicBezTo>
                  <a:pt x="921703" y="3515472"/>
                  <a:pt x="932573" y="3526342"/>
                  <a:pt x="932573" y="3539751"/>
                </a:cubicBezTo>
                <a:cubicBezTo>
                  <a:pt x="932573" y="3553160"/>
                  <a:pt x="921703" y="3564030"/>
                  <a:pt x="908295" y="3564030"/>
                </a:cubicBezTo>
                <a:cubicBezTo>
                  <a:pt x="894885" y="3564030"/>
                  <a:pt x="884015" y="3553160"/>
                  <a:pt x="884015" y="3539751"/>
                </a:cubicBezTo>
                <a:cubicBezTo>
                  <a:pt x="884015" y="3526342"/>
                  <a:pt x="894885" y="3515472"/>
                  <a:pt x="908295" y="3515472"/>
                </a:cubicBezTo>
                <a:close/>
                <a:moveTo>
                  <a:pt x="471978" y="3515472"/>
                </a:moveTo>
                <a:cubicBezTo>
                  <a:pt x="485386" y="3515472"/>
                  <a:pt x="496255" y="3526342"/>
                  <a:pt x="496255" y="3539751"/>
                </a:cubicBezTo>
                <a:cubicBezTo>
                  <a:pt x="496255" y="3553160"/>
                  <a:pt x="485386" y="3564030"/>
                  <a:pt x="471978" y="3564030"/>
                </a:cubicBezTo>
                <a:cubicBezTo>
                  <a:pt x="458568" y="3564030"/>
                  <a:pt x="447698" y="3553160"/>
                  <a:pt x="447698" y="3539751"/>
                </a:cubicBezTo>
                <a:cubicBezTo>
                  <a:pt x="447698" y="3526342"/>
                  <a:pt x="458568" y="3515472"/>
                  <a:pt x="471978" y="3515472"/>
                </a:cubicBezTo>
                <a:close/>
                <a:moveTo>
                  <a:pt x="8812012" y="3506144"/>
                </a:moveTo>
                <a:cubicBezTo>
                  <a:pt x="8831251" y="3506144"/>
                  <a:pt x="8846847" y="3521740"/>
                  <a:pt x="8846847" y="3540979"/>
                </a:cubicBezTo>
                <a:cubicBezTo>
                  <a:pt x="8846847" y="3560218"/>
                  <a:pt x="8831251" y="3575814"/>
                  <a:pt x="8812012" y="3575814"/>
                </a:cubicBezTo>
                <a:cubicBezTo>
                  <a:pt x="8792773" y="3575814"/>
                  <a:pt x="8777177" y="3560218"/>
                  <a:pt x="8777177" y="3540979"/>
                </a:cubicBezTo>
                <a:cubicBezTo>
                  <a:pt x="8777177" y="3521740"/>
                  <a:pt x="8792773" y="3506144"/>
                  <a:pt x="8812012" y="3506144"/>
                </a:cubicBezTo>
                <a:close/>
                <a:moveTo>
                  <a:pt x="7504126" y="3506144"/>
                </a:moveTo>
                <a:cubicBezTo>
                  <a:pt x="7523365" y="3506144"/>
                  <a:pt x="7538961" y="3521740"/>
                  <a:pt x="7538961" y="3540979"/>
                </a:cubicBezTo>
                <a:cubicBezTo>
                  <a:pt x="7538961" y="3560218"/>
                  <a:pt x="7523365" y="3575814"/>
                  <a:pt x="7504126" y="3575814"/>
                </a:cubicBezTo>
                <a:cubicBezTo>
                  <a:pt x="7484887" y="3575814"/>
                  <a:pt x="7469291" y="3560218"/>
                  <a:pt x="7469291" y="3540979"/>
                </a:cubicBezTo>
                <a:cubicBezTo>
                  <a:pt x="7469291" y="3521740"/>
                  <a:pt x="7484887" y="3506144"/>
                  <a:pt x="7504126" y="3506144"/>
                </a:cubicBezTo>
                <a:close/>
                <a:moveTo>
                  <a:pt x="5760987" y="3506144"/>
                </a:moveTo>
                <a:cubicBezTo>
                  <a:pt x="5780226" y="3506144"/>
                  <a:pt x="5795822" y="3521740"/>
                  <a:pt x="5795822" y="3540979"/>
                </a:cubicBezTo>
                <a:cubicBezTo>
                  <a:pt x="5795822" y="3560218"/>
                  <a:pt x="5780226" y="3575814"/>
                  <a:pt x="5760987" y="3575814"/>
                </a:cubicBezTo>
                <a:cubicBezTo>
                  <a:pt x="5741748" y="3575814"/>
                  <a:pt x="5726152" y="3560218"/>
                  <a:pt x="5726152" y="3540979"/>
                </a:cubicBezTo>
                <a:cubicBezTo>
                  <a:pt x="5726152" y="3521740"/>
                  <a:pt x="5741748" y="3506144"/>
                  <a:pt x="5760987" y="3506144"/>
                </a:cubicBezTo>
                <a:close/>
                <a:moveTo>
                  <a:pt x="2232248" y="3504916"/>
                </a:moveTo>
                <a:cubicBezTo>
                  <a:pt x="2251486" y="3504916"/>
                  <a:pt x="2267083" y="3520512"/>
                  <a:pt x="2267083" y="3539751"/>
                </a:cubicBezTo>
                <a:cubicBezTo>
                  <a:pt x="2267083" y="3558990"/>
                  <a:pt x="2251486" y="3574586"/>
                  <a:pt x="2232248" y="3574586"/>
                </a:cubicBezTo>
                <a:cubicBezTo>
                  <a:pt x="2213008" y="3574586"/>
                  <a:pt x="2197411" y="3558990"/>
                  <a:pt x="2197411" y="3539751"/>
                </a:cubicBezTo>
                <a:cubicBezTo>
                  <a:pt x="2197411" y="3520512"/>
                  <a:pt x="2213008" y="3504916"/>
                  <a:pt x="2232248" y="3504916"/>
                </a:cubicBezTo>
                <a:close/>
                <a:moveTo>
                  <a:pt x="1343548" y="3504916"/>
                </a:moveTo>
                <a:cubicBezTo>
                  <a:pt x="1362787" y="3504916"/>
                  <a:pt x="1378385" y="3520512"/>
                  <a:pt x="1378385" y="3539751"/>
                </a:cubicBezTo>
                <a:cubicBezTo>
                  <a:pt x="1378385" y="3558990"/>
                  <a:pt x="1362787" y="3574586"/>
                  <a:pt x="1343548" y="3574586"/>
                </a:cubicBezTo>
                <a:cubicBezTo>
                  <a:pt x="1324309" y="3574586"/>
                  <a:pt x="1308714" y="3558990"/>
                  <a:pt x="1308714" y="3539751"/>
                </a:cubicBezTo>
                <a:cubicBezTo>
                  <a:pt x="1308714" y="3520512"/>
                  <a:pt x="1324309" y="3504916"/>
                  <a:pt x="1343548" y="3504916"/>
                </a:cubicBezTo>
                <a:close/>
                <a:moveTo>
                  <a:pt x="10137838" y="3086287"/>
                </a:moveTo>
                <a:cubicBezTo>
                  <a:pt x="10143946" y="3086287"/>
                  <a:pt x="10148898" y="3091239"/>
                  <a:pt x="10148898" y="3097347"/>
                </a:cubicBezTo>
                <a:cubicBezTo>
                  <a:pt x="10148898" y="3103455"/>
                  <a:pt x="10143946" y="3108407"/>
                  <a:pt x="10137838" y="3108407"/>
                </a:cubicBezTo>
                <a:cubicBezTo>
                  <a:pt x="10131730" y="3108407"/>
                  <a:pt x="10126778" y="3103455"/>
                  <a:pt x="10126778" y="3097347"/>
                </a:cubicBezTo>
                <a:cubicBezTo>
                  <a:pt x="10126778" y="3091239"/>
                  <a:pt x="10131730" y="3086287"/>
                  <a:pt x="10137838" y="3086287"/>
                </a:cubicBezTo>
                <a:close/>
                <a:moveTo>
                  <a:pt x="9249127" y="3086287"/>
                </a:moveTo>
                <a:cubicBezTo>
                  <a:pt x="9255235" y="3086287"/>
                  <a:pt x="9260187" y="3091239"/>
                  <a:pt x="9260187" y="3097347"/>
                </a:cubicBezTo>
                <a:cubicBezTo>
                  <a:pt x="9260187" y="3103455"/>
                  <a:pt x="9255235" y="3108407"/>
                  <a:pt x="9249127" y="3108407"/>
                </a:cubicBezTo>
                <a:cubicBezTo>
                  <a:pt x="9243019" y="3108407"/>
                  <a:pt x="9238067" y="3103455"/>
                  <a:pt x="9238067" y="3097347"/>
                </a:cubicBezTo>
                <a:cubicBezTo>
                  <a:pt x="9238067" y="3091239"/>
                  <a:pt x="9243019" y="3086287"/>
                  <a:pt x="9249127" y="3086287"/>
                </a:cubicBezTo>
                <a:close/>
                <a:moveTo>
                  <a:pt x="8812810" y="3086287"/>
                </a:moveTo>
                <a:cubicBezTo>
                  <a:pt x="8818918" y="3086287"/>
                  <a:pt x="8823870" y="3091239"/>
                  <a:pt x="8823870" y="3097347"/>
                </a:cubicBezTo>
                <a:cubicBezTo>
                  <a:pt x="8823870" y="3103455"/>
                  <a:pt x="8818918" y="3108407"/>
                  <a:pt x="8812810" y="3108407"/>
                </a:cubicBezTo>
                <a:cubicBezTo>
                  <a:pt x="8806702" y="3108407"/>
                  <a:pt x="8801750" y="3103455"/>
                  <a:pt x="8801750" y="3097347"/>
                </a:cubicBezTo>
                <a:cubicBezTo>
                  <a:pt x="8801750" y="3091239"/>
                  <a:pt x="8806702" y="3086287"/>
                  <a:pt x="8812810" y="3086287"/>
                </a:cubicBezTo>
                <a:close/>
                <a:moveTo>
                  <a:pt x="7505988" y="3086287"/>
                </a:moveTo>
                <a:cubicBezTo>
                  <a:pt x="7512096" y="3086287"/>
                  <a:pt x="7517048" y="3091239"/>
                  <a:pt x="7517048" y="3097347"/>
                </a:cubicBezTo>
                <a:cubicBezTo>
                  <a:pt x="7517048" y="3103455"/>
                  <a:pt x="7512096" y="3108407"/>
                  <a:pt x="7505988" y="3108407"/>
                </a:cubicBezTo>
                <a:cubicBezTo>
                  <a:pt x="7499880" y="3108407"/>
                  <a:pt x="7494928" y="3103455"/>
                  <a:pt x="7494928" y="3097347"/>
                </a:cubicBezTo>
                <a:cubicBezTo>
                  <a:pt x="7494928" y="3091239"/>
                  <a:pt x="7499880" y="3086287"/>
                  <a:pt x="7505988" y="3086287"/>
                </a:cubicBezTo>
                <a:close/>
                <a:moveTo>
                  <a:pt x="7069671" y="3086287"/>
                </a:moveTo>
                <a:cubicBezTo>
                  <a:pt x="7075779" y="3086287"/>
                  <a:pt x="7080731" y="3091239"/>
                  <a:pt x="7080731" y="3097347"/>
                </a:cubicBezTo>
                <a:cubicBezTo>
                  <a:pt x="7080731" y="3103455"/>
                  <a:pt x="7075779" y="3108407"/>
                  <a:pt x="7069671" y="3108407"/>
                </a:cubicBezTo>
                <a:cubicBezTo>
                  <a:pt x="7063563" y="3108407"/>
                  <a:pt x="7058611" y="3103455"/>
                  <a:pt x="7058611" y="3097347"/>
                </a:cubicBezTo>
                <a:cubicBezTo>
                  <a:pt x="7058611" y="3091239"/>
                  <a:pt x="7063563" y="3086287"/>
                  <a:pt x="7069671" y="3086287"/>
                </a:cubicBezTo>
                <a:close/>
                <a:moveTo>
                  <a:pt x="5762849" y="3086287"/>
                </a:moveTo>
                <a:cubicBezTo>
                  <a:pt x="5768957" y="3086287"/>
                  <a:pt x="5773909" y="3091239"/>
                  <a:pt x="5773909" y="3097347"/>
                </a:cubicBezTo>
                <a:cubicBezTo>
                  <a:pt x="5773909" y="3103455"/>
                  <a:pt x="5768957" y="3108407"/>
                  <a:pt x="5762849" y="3108407"/>
                </a:cubicBezTo>
                <a:cubicBezTo>
                  <a:pt x="5756741" y="3108407"/>
                  <a:pt x="5751789" y="3103455"/>
                  <a:pt x="5751789" y="3097347"/>
                </a:cubicBezTo>
                <a:cubicBezTo>
                  <a:pt x="5751789" y="3091239"/>
                  <a:pt x="5756741" y="3086287"/>
                  <a:pt x="5762849" y="3086287"/>
                </a:cubicBezTo>
                <a:close/>
                <a:moveTo>
                  <a:pt x="4409805" y="3086287"/>
                </a:moveTo>
                <a:cubicBezTo>
                  <a:pt x="4415913" y="3086287"/>
                  <a:pt x="4420865" y="3091239"/>
                  <a:pt x="4420865" y="3097347"/>
                </a:cubicBezTo>
                <a:cubicBezTo>
                  <a:pt x="4420865" y="3103455"/>
                  <a:pt x="4415913" y="3108407"/>
                  <a:pt x="4409805" y="3108407"/>
                </a:cubicBezTo>
                <a:cubicBezTo>
                  <a:pt x="4403697" y="3108407"/>
                  <a:pt x="4398745" y="3103455"/>
                  <a:pt x="4398745" y="3097347"/>
                </a:cubicBezTo>
                <a:cubicBezTo>
                  <a:pt x="4398745" y="3091239"/>
                  <a:pt x="4403697" y="3086287"/>
                  <a:pt x="4409805" y="3086287"/>
                </a:cubicBezTo>
                <a:close/>
                <a:moveTo>
                  <a:pt x="3974552" y="3086287"/>
                </a:moveTo>
                <a:cubicBezTo>
                  <a:pt x="3980660" y="3086287"/>
                  <a:pt x="3985612" y="3091239"/>
                  <a:pt x="3985612" y="3097347"/>
                </a:cubicBezTo>
                <a:cubicBezTo>
                  <a:pt x="3985612" y="3103455"/>
                  <a:pt x="3980660" y="3108407"/>
                  <a:pt x="3974552" y="3108407"/>
                </a:cubicBezTo>
                <a:cubicBezTo>
                  <a:pt x="3968444" y="3108407"/>
                  <a:pt x="3963492" y="3103455"/>
                  <a:pt x="3963492" y="3097347"/>
                </a:cubicBezTo>
                <a:cubicBezTo>
                  <a:pt x="3963492" y="3091239"/>
                  <a:pt x="3968444" y="3086287"/>
                  <a:pt x="3974552" y="3086287"/>
                </a:cubicBezTo>
                <a:close/>
                <a:moveTo>
                  <a:pt x="3538287" y="3086287"/>
                </a:moveTo>
                <a:cubicBezTo>
                  <a:pt x="3544395" y="3086287"/>
                  <a:pt x="3549347" y="3091239"/>
                  <a:pt x="3549347" y="3097347"/>
                </a:cubicBezTo>
                <a:cubicBezTo>
                  <a:pt x="3549347" y="3103455"/>
                  <a:pt x="3544395" y="3108407"/>
                  <a:pt x="3538287" y="3108407"/>
                </a:cubicBezTo>
                <a:cubicBezTo>
                  <a:pt x="3532179" y="3108407"/>
                  <a:pt x="3527227" y="3103455"/>
                  <a:pt x="3527227" y="3097347"/>
                </a:cubicBezTo>
                <a:cubicBezTo>
                  <a:pt x="3527227" y="3091239"/>
                  <a:pt x="3532179" y="3086287"/>
                  <a:pt x="3538287" y="3086287"/>
                </a:cubicBezTo>
                <a:close/>
                <a:moveTo>
                  <a:pt x="2666706" y="3086287"/>
                </a:moveTo>
                <a:cubicBezTo>
                  <a:pt x="2672814" y="3086287"/>
                  <a:pt x="2677766" y="3091239"/>
                  <a:pt x="2677766" y="3097347"/>
                </a:cubicBezTo>
                <a:cubicBezTo>
                  <a:pt x="2677766" y="3103455"/>
                  <a:pt x="2672814" y="3108407"/>
                  <a:pt x="2666706" y="3108407"/>
                </a:cubicBezTo>
                <a:cubicBezTo>
                  <a:pt x="2660598" y="3108407"/>
                  <a:pt x="2655645" y="3103455"/>
                  <a:pt x="2655645" y="3097347"/>
                </a:cubicBezTo>
                <a:cubicBezTo>
                  <a:pt x="2655645" y="3091239"/>
                  <a:pt x="2660598" y="3086287"/>
                  <a:pt x="2666706" y="3086287"/>
                </a:cubicBezTo>
                <a:close/>
                <a:moveTo>
                  <a:pt x="2231449" y="3086287"/>
                </a:moveTo>
                <a:cubicBezTo>
                  <a:pt x="2237558" y="3086287"/>
                  <a:pt x="2242510" y="3091239"/>
                  <a:pt x="2242510" y="3097347"/>
                </a:cubicBezTo>
                <a:cubicBezTo>
                  <a:pt x="2242510" y="3103455"/>
                  <a:pt x="2237558" y="3108407"/>
                  <a:pt x="2231449" y="3108407"/>
                </a:cubicBezTo>
                <a:cubicBezTo>
                  <a:pt x="2225341" y="3108407"/>
                  <a:pt x="2220389" y="3103455"/>
                  <a:pt x="2220389" y="3097347"/>
                </a:cubicBezTo>
                <a:cubicBezTo>
                  <a:pt x="2220389" y="3091239"/>
                  <a:pt x="2225341" y="3086287"/>
                  <a:pt x="2231449" y="3086287"/>
                </a:cubicBezTo>
                <a:close/>
                <a:moveTo>
                  <a:pt x="1795135" y="3086287"/>
                </a:moveTo>
                <a:cubicBezTo>
                  <a:pt x="1801242" y="3086287"/>
                  <a:pt x="1806194" y="3091239"/>
                  <a:pt x="1806194" y="3097347"/>
                </a:cubicBezTo>
                <a:cubicBezTo>
                  <a:pt x="1806194" y="3103455"/>
                  <a:pt x="1801242" y="3108407"/>
                  <a:pt x="1795135" y="3108407"/>
                </a:cubicBezTo>
                <a:cubicBezTo>
                  <a:pt x="1789027" y="3108407"/>
                  <a:pt x="1784074" y="3103455"/>
                  <a:pt x="1784074" y="3097347"/>
                </a:cubicBezTo>
                <a:cubicBezTo>
                  <a:pt x="1784074" y="3091239"/>
                  <a:pt x="1789027" y="3086287"/>
                  <a:pt x="1795135" y="3086287"/>
                </a:cubicBezTo>
                <a:close/>
                <a:moveTo>
                  <a:pt x="471179" y="3086287"/>
                </a:moveTo>
                <a:cubicBezTo>
                  <a:pt x="477287" y="3086287"/>
                  <a:pt x="482239" y="3091239"/>
                  <a:pt x="482239" y="3097347"/>
                </a:cubicBezTo>
                <a:cubicBezTo>
                  <a:pt x="482239" y="3103455"/>
                  <a:pt x="477287" y="3108407"/>
                  <a:pt x="471179" y="3108407"/>
                </a:cubicBezTo>
                <a:cubicBezTo>
                  <a:pt x="465071" y="3108407"/>
                  <a:pt x="460119" y="3103455"/>
                  <a:pt x="460119" y="3097347"/>
                </a:cubicBezTo>
                <a:cubicBezTo>
                  <a:pt x="460119" y="3091239"/>
                  <a:pt x="465071" y="3086287"/>
                  <a:pt x="471179" y="3086287"/>
                </a:cubicBezTo>
                <a:close/>
                <a:moveTo>
                  <a:pt x="34864" y="3086287"/>
                </a:moveTo>
                <a:cubicBezTo>
                  <a:pt x="40972" y="3086287"/>
                  <a:pt x="45924" y="3091239"/>
                  <a:pt x="45924" y="3097347"/>
                </a:cubicBezTo>
                <a:cubicBezTo>
                  <a:pt x="45924" y="3103455"/>
                  <a:pt x="40972" y="3108407"/>
                  <a:pt x="34864" y="3108407"/>
                </a:cubicBezTo>
                <a:cubicBezTo>
                  <a:pt x="28756" y="3108407"/>
                  <a:pt x="23804" y="3103455"/>
                  <a:pt x="23804" y="3097347"/>
                </a:cubicBezTo>
                <a:cubicBezTo>
                  <a:pt x="23804" y="3091239"/>
                  <a:pt x="28756" y="3086287"/>
                  <a:pt x="34864" y="3086287"/>
                </a:cubicBezTo>
                <a:close/>
                <a:moveTo>
                  <a:pt x="10573091" y="3073068"/>
                </a:moveTo>
                <a:cubicBezTo>
                  <a:pt x="10586500" y="3073068"/>
                  <a:pt x="10597370" y="3083938"/>
                  <a:pt x="10597370" y="3097347"/>
                </a:cubicBezTo>
                <a:cubicBezTo>
                  <a:pt x="10597370" y="3110756"/>
                  <a:pt x="10586500" y="3121626"/>
                  <a:pt x="10573091" y="3121626"/>
                </a:cubicBezTo>
                <a:cubicBezTo>
                  <a:pt x="10559682" y="3121626"/>
                  <a:pt x="10548812" y="3110756"/>
                  <a:pt x="10548812" y="3097347"/>
                </a:cubicBezTo>
                <a:cubicBezTo>
                  <a:pt x="10548812" y="3083938"/>
                  <a:pt x="10559682" y="3073068"/>
                  <a:pt x="10573091" y="3073068"/>
                </a:cubicBezTo>
                <a:close/>
                <a:moveTo>
                  <a:pt x="8377558" y="3073068"/>
                </a:moveTo>
                <a:cubicBezTo>
                  <a:pt x="8390967" y="3073068"/>
                  <a:pt x="8401837" y="3083938"/>
                  <a:pt x="8401837" y="3097347"/>
                </a:cubicBezTo>
                <a:cubicBezTo>
                  <a:pt x="8401837" y="3110756"/>
                  <a:pt x="8390967" y="3121626"/>
                  <a:pt x="8377558" y="3121626"/>
                </a:cubicBezTo>
                <a:cubicBezTo>
                  <a:pt x="8364149" y="3121626"/>
                  <a:pt x="8353279" y="3110756"/>
                  <a:pt x="8353279" y="3097347"/>
                </a:cubicBezTo>
                <a:cubicBezTo>
                  <a:pt x="8353279" y="3083938"/>
                  <a:pt x="8364149" y="3073068"/>
                  <a:pt x="8377558" y="3073068"/>
                </a:cubicBezTo>
                <a:close/>
                <a:moveTo>
                  <a:pt x="7941241" y="3073068"/>
                </a:moveTo>
                <a:cubicBezTo>
                  <a:pt x="7954650" y="3073068"/>
                  <a:pt x="7965520" y="3083938"/>
                  <a:pt x="7965520" y="3097347"/>
                </a:cubicBezTo>
                <a:cubicBezTo>
                  <a:pt x="7965520" y="3110756"/>
                  <a:pt x="7954650" y="3121626"/>
                  <a:pt x="7941241" y="3121626"/>
                </a:cubicBezTo>
                <a:cubicBezTo>
                  <a:pt x="7927832" y="3121626"/>
                  <a:pt x="7916962" y="3110756"/>
                  <a:pt x="7916962" y="3097347"/>
                </a:cubicBezTo>
                <a:cubicBezTo>
                  <a:pt x="7916962" y="3083938"/>
                  <a:pt x="7927832" y="3073068"/>
                  <a:pt x="7941241" y="3073068"/>
                </a:cubicBezTo>
                <a:close/>
                <a:moveTo>
                  <a:pt x="6198102" y="3073068"/>
                </a:moveTo>
                <a:cubicBezTo>
                  <a:pt x="6211511" y="3073068"/>
                  <a:pt x="6222381" y="3083938"/>
                  <a:pt x="6222381" y="3097347"/>
                </a:cubicBezTo>
                <a:cubicBezTo>
                  <a:pt x="6222381" y="3110756"/>
                  <a:pt x="6211511" y="3121626"/>
                  <a:pt x="6198102" y="3121626"/>
                </a:cubicBezTo>
                <a:cubicBezTo>
                  <a:pt x="6184693" y="3121626"/>
                  <a:pt x="6173823" y="3110756"/>
                  <a:pt x="6173823" y="3097347"/>
                </a:cubicBezTo>
                <a:cubicBezTo>
                  <a:pt x="6173823" y="3083938"/>
                  <a:pt x="6184693" y="3073068"/>
                  <a:pt x="6198102" y="3073068"/>
                </a:cubicBezTo>
                <a:close/>
                <a:moveTo>
                  <a:pt x="4846122" y="3073068"/>
                </a:moveTo>
                <a:cubicBezTo>
                  <a:pt x="4859531" y="3073068"/>
                  <a:pt x="4870401" y="3083938"/>
                  <a:pt x="4870401" y="3097347"/>
                </a:cubicBezTo>
                <a:cubicBezTo>
                  <a:pt x="4870401" y="3110756"/>
                  <a:pt x="4859531" y="3121626"/>
                  <a:pt x="4846122" y="3121626"/>
                </a:cubicBezTo>
                <a:cubicBezTo>
                  <a:pt x="4832713" y="3121626"/>
                  <a:pt x="4821843" y="3110756"/>
                  <a:pt x="4821843" y="3097347"/>
                </a:cubicBezTo>
                <a:cubicBezTo>
                  <a:pt x="4821843" y="3083938"/>
                  <a:pt x="4832713" y="3073068"/>
                  <a:pt x="4846122" y="3073068"/>
                </a:cubicBezTo>
                <a:close/>
                <a:moveTo>
                  <a:pt x="1342748" y="3073068"/>
                </a:moveTo>
                <a:cubicBezTo>
                  <a:pt x="1356159" y="3073068"/>
                  <a:pt x="1367029" y="3083938"/>
                  <a:pt x="1367029" y="3097347"/>
                </a:cubicBezTo>
                <a:cubicBezTo>
                  <a:pt x="1367029" y="3110756"/>
                  <a:pt x="1356159" y="3121626"/>
                  <a:pt x="1342748" y="3121626"/>
                </a:cubicBezTo>
                <a:cubicBezTo>
                  <a:pt x="1329341" y="3121626"/>
                  <a:pt x="1318472" y="3110756"/>
                  <a:pt x="1318472" y="3097347"/>
                </a:cubicBezTo>
                <a:cubicBezTo>
                  <a:pt x="1318472" y="3083938"/>
                  <a:pt x="1329341" y="3073068"/>
                  <a:pt x="1342748" y="3073068"/>
                </a:cubicBezTo>
                <a:close/>
                <a:moveTo>
                  <a:pt x="11009408" y="3062512"/>
                </a:moveTo>
                <a:cubicBezTo>
                  <a:pt x="11028647" y="3062512"/>
                  <a:pt x="11044243" y="3078108"/>
                  <a:pt x="11044243" y="3097347"/>
                </a:cubicBezTo>
                <a:cubicBezTo>
                  <a:pt x="11044243" y="3116586"/>
                  <a:pt x="11028647" y="3132182"/>
                  <a:pt x="11009408" y="3132182"/>
                </a:cubicBezTo>
                <a:cubicBezTo>
                  <a:pt x="10990169" y="3132182"/>
                  <a:pt x="10974573" y="3116586"/>
                  <a:pt x="10974573" y="3097347"/>
                </a:cubicBezTo>
                <a:cubicBezTo>
                  <a:pt x="10974573" y="3078108"/>
                  <a:pt x="10990169" y="3062512"/>
                  <a:pt x="11009408" y="3062512"/>
                </a:cubicBezTo>
                <a:close/>
                <a:moveTo>
                  <a:pt x="9701522" y="3062512"/>
                </a:moveTo>
                <a:cubicBezTo>
                  <a:pt x="9720761" y="3062512"/>
                  <a:pt x="9736357" y="3078108"/>
                  <a:pt x="9736357" y="3097347"/>
                </a:cubicBezTo>
                <a:cubicBezTo>
                  <a:pt x="9736357" y="3116586"/>
                  <a:pt x="9720761" y="3132182"/>
                  <a:pt x="9701522" y="3132182"/>
                </a:cubicBezTo>
                <a:cubicBezTo>
                  <a:pt x="9682283" y="3132182"/>
                  <a:pt x="9666687" y="3116586"/>
                  <a:pt x="9666687" y="3097347"/>
                </a:cubicBezTo>
                <a:cubicBezTo>
                  <a:pt x="9666687" y="3078108"/>
                  <a:pt x="9682283" y="3062512"/>
                  <a:pt x="9701522" y="3062512"/>
                </a:cubicBezTo>
                <a:close/>
                <a:moveTo>
                  <a:pt x="6634419" y="3062512"/>
                </a:moveTo>
                <a:cubicBezTo>
                  <a:pt x="6653658" y="3062512"/>
                  <a:pt x="6669254" y="3078108"/>
                  <a:pt x="6669254" y="3097347"/>
                </a:cubicBezTo>
                <a:cubicBezTo>
                  <a:pt x="6669254" y="3116586"/>
                  <a:pt x="6653658" y="3132182"/>
                  <a:pt x="6634419" y="3132182"/>
                </a:cubicBezTo>
                <a:cubicBezTo>
                  <a:pt x="6615180" y="3132182"/>
                  <a:pt x="6599584" y="3116586"/>
                  <a:pt x="6599584" y="3097347"/>
                </a:cubicBezTo>
                <a:cubicBezTo>
                  <a:pt x="6599584" y="3078108"/>
                  <a:pt x="6615180" y="3062512"/>
                  <a:pt x="6634419" y="3062512"/>
                </a:cubicBezTo>
                <a:close/>
                <a:moveTo>
                  <a:pt x="5281375" y="3062512"/>
                </a:moveTo>
                <a:cubicBezTo>
                  <a:pt x="5300614" y="3062512"/>
                  <a:pt x="5316210" y="3078108"/>
                  <a:pt x="5316210" y="3097347"/>
                </a:cubicBezTo>
                <a:cubicBezTo>
                  <a:pt x="5316210" y="3116586"/>
                  <a:pt x="5300614" y="3132182"/>
                  <a:pt x="5281375" y="3132182"/>
                </a:cubicBezTo>
                <a:cubicBezTo>
                  <a:pt x="5262136" y="3132182"/>
                  <a:pt x="5246540" y="3116586"/>
                  <a:pt x="5246540" y="3097347"/>
                </a:cubicBezTo>
                <a:cubicBezTo>
                  <a:pt x="5246540" y="3078108"/>
                  <a:pt x="5262136" y="3062512"/>
                  <a:pt x="5281375" y="3062512"/>
                </a:cubicBezTo>
                <a:close/>
                <a:moveTo>
                  <a:pt x="3103028" y="3062512"/>
                </a:moveTo>
                <a:cubicBezTo>
                  <a:pt x="3122267" y="3062512"/>
                  <a:pt x="3137864" y="3078108"/>
                  <a:pt x="3137864" y="3097347"/>
                </a:cubicBezTo>
                <a:cubicBezTo>
                  <a:pt x="3137864" y="3116586"/>
                  <a:pt x="3122267" y="3132182"/>
                  <a:pt x="3103028" y="3132182"/>
                </a:cubicBezTo>
                <a:cubicBezTo>
                  <a:pt x="3083790" y="3132182"/>
                  <a:pt x="3068193" y="3116586"/>
                  <a:pt x="3068193" y="3097347"/>
                </a:cubicBezTo>
                <a:cubicBezTo>
                  <a:pt x="3068193" y="3078108"/>
                  <a:pt x="3083790" y="3062512"/>
                  <a:pt x="3103028" y="3062512"/>
                </a:cubicBezTo>
                <a:close/>
                <a:moveTo>
                  <a:pt x="906433" y="3062512"/>
                </a:moveTo>
                <a:cubicBezTo>
                  <a:pt x="925671" y="3062512"/>
                  <a:pt x="941267" y="3078108"/>
                  <a:pt x="941267" y="3097347"/>
                </a:cubicBezTo>
                <a:cubicBezTo>
                  <a:pt x="941267" y="3116586"/>
                  <a:pt x="925671" y="3132182"/>
                  <a:pt x="906433" y="3132182"/>
                </a:cubicBezTo>
                <a:cubicBezTo>
                  <a:pt x="887193" y="3132182"/>
                  <a:pt x="871598" y="3116586"/>
                  <a:pt x="871598" y="3097347"/>
                </a:cubicBezTo>
                <a:cubicBezTo>
                  <a:pt x="871598" y="3078108"/>
                  <a:pt x="887193" y="3062512"/>
                  <a:pt x="906433" y="3062512"/>
                </a:cubicBezTo>
                <a:close/>
                <a:moveTo>
                  <a:pt x="11009408" y="2681879"/>
                </a:moveTo>
                <a:cubicBezTo>
                  <a:pt x="11015516" y="2681879"/>
                  <a:pt x="11020468" y="2686831"/>
                  <a:pt x="11020468" y="2692940"/>
                </a:cubicBezTo>
                <a:cubicBezTo>
                  <a:pt x="11020468" y="2699047"/>
                  <a:pt x="11015516" y="2703999"/>
                  <a:pt x="11009408" y="2703999"/>
                </a:cubicBezTo>
                <a:cubicBezTo>
                  <a:pt x="11003300" y="2703999"/>
                  <a:pt x="10998348" y="2699047"/>
                  <a:pt x="10998348" y="2692940"/>
                </a:cubicBezTo>
                <a:cubicBezTo>
                  <a:pt x="10998348" y="2686831"/>
                  <a:pt x="11003300" y="2681879"/>
                  <a:pt x="11009408" y="2681879"/>
                </a:cubicBezTo>
                <a:close/>
                <a:moveTo>
                  <a:pt x="10573091" y="2681879"/>
                </a:moveTo>
                <a:cubicBezTo>
                  <a:pt x="10579199" y="2681879"/>
                  <a:pt x="10584151" y="2686831"/>
                  <a:pt x="10584151" y="2692940"/>
                </a:cubicBezTo>
                <a:cubicBezTo>
                  <a:pt x="10584151" y="2699047"/>
                  <a:pt x="10579199" y="2703999"/>
                  <a:pt x="10573091" y="2703999"/>
                </a:cubicBezTo>
                <a:cubicBezTo>
                  <a:pt x="10566983" y="2703999"/>
                  <a:pt x="10562031" y="2699047"/>
                  <a:pt x="10562031" y="2692940"/>
                </a:cubicBezTo>
                <a:cubicBezTo>
                  <a:pt x="10562031" y="2686831"/>
                  <a:pt x="10566983" y="2681879"/>
                  <a:pt x="10573091" y="2681879"/>
                </a:cubicBezTo>
                <a:close/>
                <a:moveTo>
                  <a:pt x="9249127" y="2681879"/>
                </a:moveTo>
                <a:cubicBezTo>
                  <a:pt x="9255235" y="2681879"/>
                  <a:pt x="9260187" y="2686831"/>
                  <a:pt x="9260187" y="2692940"/>
                </a:cubicBezTo>
                <a:cubicBezTo>
                  <a:pt x="9260187" y="2699047"/>
                  <a:pt x="9255235" y="2703999"/>
                  <a:pt x="9249127" y="2703999"/>
                </a:cubicBezTo>
                <a:cubicBezTo>
                  <a:pt x="9243019" y="2703999"/>
                  <a:pt x="9238067" y="2699047"/>
                  <a:pt x="9238067" y="2692940"/>
                </a:cubicBezTo>
                <a:cubicBezTo>
                  <a:pt x="9238067" y="2686831"/>
                  <a:pt x="9243019" y="2681879"/>
                  <a:pt x="9249127" y="2681879"/>
                </a:cubicBezTo>
                <a:close/>
                <a:moveTo>
                  <a:pt x="8812810" y="2681879"/>
                </a:moveTo>
                <a:cubicBezTo>
                  <a:pt x="8818918" y="2681879"/>
                  <a:pt x="8823870" y="2686831"/>
                  <a:pt x="8823870" y="2692940"/>
                </a:cubicBezTo>
                <a:cubicBezTo>
                  <a:pt x="8823870" y="2699047"/>
                  <a:pt x="8818918" y="2703999"/>
                  <a:pt x="8812810" y="2703999"/>
                </a:cubicBezTo>
                <a:cubicBezTo>
                  <a:pt x="8806702" y="2703999"/>
                  <a:pt x="8801750" y="2699047"/>
                  <a:pt x="8801750" y="2692940"/>
                </a:cubicBezTo>
                <a:cubicBezTo>
                  <a:pt x="8801750" y="2686831"/>
                  <a:pt x="8806702" y="2681879"/>
                  <a:pt x="8812810" y="2681879"/>
                </a:cubicBezTo>
                <a:close/>
                <a:moveTo>
                  <a:pt x="8377558" y="2681879"/>
                </a:moveTo>
                <a:cubicBezTo>
                  <a:pt x="8383666" y="2681879"/>
                  <a:pt x="8388618" y="2686831"/>
                  <a:pt x="8388618" y="2692940"/>
                </a:cubicBezTo>
                <a:cubicBezTo>
                  <a:pt x="8388618" y="2699047"/>
                  <a:pt x="8383666" y="2703999"/>
                  <a:pt x="8377558" y="2703999"/>
                </a:cubicBezTo>
                <a:cubicBezTo>
                  <a:pt x="8371450" y="2703999"/>
                  <a:pt x="8366498" y="2699047"/>
                  <a:pt x="8366498" y="2692940"/>
                </a:cubicBezTo>
                <a:cubicBezTo>
                  <a:pt x="8366498" y="2686831"/>
                  <a:pt x="8371450" y="2681879"/>
                  <a:pt x="8377558" y="2681879"/>
                </a:cubicBezTo>
                <a:close/>
                <a:moveTo>
                  <a:pt x="7505988" y="2681879"/>
                </a:moveTo>
                <a:cubicBezTo>
                  <a:pt x="7512096" y="2681879"/>
                  <a:pt x="7517048" y="2686831"/>
                  <a:pt x="7517048" y="2692940"/>
                </a:cubicBezTo>
                <a:cubicBezTo>
                  <a:pt x="7517048" y="2699047"/>
                  <a:pt x="7512096" y="2703999"/>
                  <a:pt x="7505988" y="2703999"/>
                </a:cubicBezTo>
                <a:cubicBezTo>
                  <a:pt x="7499880" y="2703999"/>
                  <a:pt x="7494928" y="2699047"/>
                  <a:pt x="7494928" y="2692940"/>
                </a:cubicBezTo>
                <a:cubicBezTo>
                  <a:pt x="7494928" y="2686831"/>
                  <a:pt x="7499880" y="2681879"/>
                  <a:pt x="7505988" y="2681879"/>
                </a:cubicBezTo>
                <a:close/>
                <a:moveTo>
                  <a:pt x="7069671" y="2681879"/>
                </a:moveTo>
                <a:cubicBezTo>
                  <a:pt x="7075779" y="2681879"/>
                  <a:pt x="7080731" y="2686831"/>
                  <a:pt x="7080731" y="2692940"/>
                </a:cubicBezTo>
                <a:cubicBezTo>
                  <a:pt x="7080731" y="2699047"/>
                  <a:pt x="7075779" y="2703999"/>
                  <a:pt x="7069671" y="2703999"/>
                </a:cubicBezTo>
                <a:cubicBezTo>
                  <a:pt x="7063563" y="2703999"/>
                  <a:pt x="7058611" y="2699047"/>
                  <a:pt x="7058611" y="2692940"/>
                </a:cubicBezTo>
                <a:cubicBezTo>
                  <a:pt x="7058611" y="2686831"/>
                  <a:pt x="7063563" y="2681879"/>
                  <a:pt x="7069671" y="2681879"/>
                </a:cubicBezTo>
                <a:close/>
                <a:moveTo>
                  <a:pt x="6634419" y="2681879"/>
                </a:moveTo>
                <a:cubicBezTo>
                  <a:pt x="6640527" y="2681879"/>
                  <a:pt x="6645479" y="2686831"/>
                  <a:pt x="6645479" y="2692940"/>
                </a:cubicBezTo>
                <a:cubicBezTo>
                  <a:pt x="6645479" y="2699047"/>
                  <a:pt x="6640527" y="2703999"/>
                  <a:pt x="6634419" y="2703999"/>
                </a:cubicBezTo>
                <a:cubicBezTo>
                  <a:pt x="6628311" y="2703999"/>
                  <a:pt x="6623359" y="2699047"/>
                  <a:pt x="6623359" y="2692940"/>
                </a:cubicBezTo>
                <a:cubicBezTo>
                  <a:pt x="6623359" y="2686831"/>
                  <a:pt x="6628311" y="2681879"/>
                  <a:pt x="6634419" y="2681879"/>
                </a:cubicBezTo>
                <a:close/>
                <a:moveTo>
                  <a:pt x="5281375" y="2681879"/>
                </a:moveTo>
                <a:cubicBezTo>
                  <a:pt x="5287483" y="2681879"/>
                  <a:pt x="5292435" y="2686831"/>
                  <a:pt x="5292435" y="2692940"/>
                </a:cubicBezTo>
                <a:cubicBezTo>
                  <a:pt x="5292435" y="2699048"/>
                  <a:pt x="5287483" y="2703999"/>
                  <a:pt x="5281375" y="2703999"/>
                </a:cubicBezTo>
                <a:cubicBezTo>
                  <a:pt x="5275267" y="2703999"/>
                  <a:pt x="5270315" y="2699048"/>
                  <a:pt x="5270315" y="2692940"/>
                </a:cubicBezTo>
                <a:cubicBezTo>
                  <a:pt x="5270315" y="2686831"/>
                  <a:pt x="5275267" y="2681879"/>
                  <a:pt x="5281375" y="2681879"/>
                </a:cubicBezTo>
                <a:close/>
                <a:moveTo>
                  <a:pt x="3974552" y="2681879"/>
                </a:moveTo>
                <a:cubicBezTo>
                  <a:pt x="3980660" y="2681879"/>
                  <a:pt x="3985612" y="2686831"/>
                  <a:pt x="3985612" y="2692940"/>
                </a:cubicBezTo>
                <a:cubicBezTo>
                  <a:pt x="3985612" y="2699048"/>
                  <a:pt x="3980660" y="2703999"/>
                  <a:pt x="3974552" y="2703999"/>
                </a:cubicBezTo>
                <a:cubicBezTo>
                  <a:pt x="3968444" y="2703999"/>
                  <a:pt x="3963492" y="2699048"/>
                  <a:pt x="3963492" y="2692940"/>
                </a:cubicBezTo>
                <a:cubicBezTo>
                  <a:pt x="3963492" y="2686831"/>
                  <a:pt x="3968444" y="2681879"/>
                  <a:pt x="3974552" y="2681879"/>
                </a:cubicBezTo>
                <a:close/>
                <a:moveTo>
                  <a:pt x="3538257" y="2681879"/>
                </a:moveTo>
                <a:cubicBezTo>
                  <a:pt x="3544365" y="2681879"/>
                  <a:pt x="3549317" y="2686831"/>
                  <a:pt x="3549317" y="2692940"/>
                </a:cubicBezTo>
                <a:cubicBezTo>
                  <a:pt x="3549317" y="2699048"/>
                  <a:pt x="3544365" y="2703999"/>
                  <a:pt x="3538257" y="2703999"/>
                </a:cubicBezTo>
                <a:cubicBezTo>
                  <a:pt x="3532149" y="2703999"/>
                  <a:pt x="3527197" y="2699048"/>
                  <a:pt x="3527197" y="2692940"/>
                </a:cubicBezTo>
                <a:cubicBezTo>
                  <a:pt x="3527197" y="2686831"/>
                  <a:pt x="3532149" y="2681879"/>
                  <a:pt x="3538257" y="2681879"/>
                </a:cubicBezTo>
                <a:close/>
                <a:moveTo>
                  <a:pt x="2231428" y="2681879"/>
                </a:moveTo>
                <a:cubicBezTo>
                  <a:pt x="2237537" y="2681879"/>
                  <a:pt x="2242488" y="2686831"/>
                  <a:pt x="2242488" y="2692940"/>
                </a:cubicBezTo>
                <a:cubicBezTo>
                  <a:pt x="2242488" y="2699048"/>
                  <a:pt x="2237537" y="2703999"/>
                  <a:pt x="2231428" y="2703999"/>
                </a:cubicBezTo>
                <a:cubicBezTo>
                  <a:pt x="2225320" y="2703999"/>
                  <a:pt x="2220368" y="2699048"/>
                  <a:pt x="2220368" y="2692940"/>
                </a:cubicBezTo>
                <a:cubicBezTo>
                  <a:pt x="2220368" y="2686831"/>
                  <a:pt x="2225320" y="2681879"/>
                  <a:pt x="2231428" y="2681879"/>
                </a:cubicBezTo>
                <a:close/>
                <a:moveTo>
                  <a:pt x="1795114" y="2681879"/>
                </a:moveTo>
                <a:cubicBezTo>
                  <a:pt x="1801221" y="2681879"/>
                  <a:pt x="1806173" y="2686831"/>
                  <a:pt x="1806173" y="2692940"/>
                </a:cubicBezTo>
                <a:cubicBezTo>
                  <a:pt x="1806173" y="2699048"/>
                  <a:pt x="1801221" y="2703999"/>
                  <a:pt x="1795114" y="2703999"/>
                </a:cubicBezTo>
                <a:cubicBezTo>
                  <a:pt x="1789005" y="2703999"/>
                  <a:pt x="1784053" y="2699048"/>
                  <a:pt x="1784053" y="2692940"/>
                </a:cubicBezTo>
                <a:cubicBezTo>
                  <a:pt x="1784053" y="2686831"/>
                  <a:pt x="1789005" y="2681879"/>
                  <a:pt x="1795114" y="2681879"/>
                </a:cubicBezTo>
                <a:close/>
                <a:moveTo>
                  <a:pt x="906403" y="2681879"/>
                </a:moveTo>
                <a:cubicBezTo>
                  <a:pt x="912511" y="2681879"/>
                  <a:pt x="917463" y="2686831"/>
                  <a:pt x="917463" y="2692940"/>
                </a:cubicBezTo>
                <a:cubicBezTo>
                  <a:pt x="917463" y="2699048"/>
                  <a:pt x="912511" y="2703999"/>
                  <a:pt x="906403" y="2703999"/>
                </a:cubicBezTo>
                <a:cubicBezTo>
                  <a:pt x="900294" y="2703999"/>
                  <a:pt x="895343" y="2699048"/>
                  <a:pt x="895343" y="2692940"/>
                </a:cubicBezTo>
                <a:cubicBezTo>
                  <a:pt x="895343" y="2686831"/>
                  <a:pt x="900294" y="2681879"/>
                  <a:pt x="906403" y="2681879"/>
                </a:cubicBezTo>
                <a:close/>
                <a:moveTo>
                  <a:pt x="9701522" y="2668660"/>
                </a:moveTo>
                <a:cubicBezTo>
                  <a:pt x="9714931" y="2668660"/>
                  <a:pt x="9725801" y="2679530"/>
                  <a:pt x="9725801" y="2692940"/>
                </a:cubicBezTo>
                <a:cubicBezTo>
                  <a:pt x="9725801" y="2706349"/>
                  <a:pt x="9714931" y="2717219"/>
                  <a:pt x="9701522" y="2717219"/>
                </a:cubicBezTo>
                <a:cubicBezTo>
                  <a:pt x="9688113" y="2717219"/>
                  <a:pt x="9677243" y="2706349"/>
                  <a:pt x="9677243" y="2692940"/>
                </a:cubicBezTo>
                <a:cubicBezTo>
                  <a:pt x="9677243" y="2679530"/>
                  <a:pt x="9688113" y="2668660"/>
                  <a:pt x="9701522" y="2668660"/>
                </a:cubicBezTo>
                <a:close/>
                <a:moveTo>
                  <a:pt x="6198102" y="2668660"/>
                </a:moveTo>
                <a:cubicBezTo>
                  <a:pt x="6211511" y="2668660"/>
                  <a:pt x="6222381" y="2679530"/>
                  <a:pt x="6222381" y="2692940"/>
                </a:cubicBezTo>
                <a:cubicBezTo>
                  <a:pt x="6222381" y="2706349"/>
                  <a:pt x="6211511" y="2717219"/>
                  <a:pt x="6198102" y="2717219"/>
                </a:cubicBezTo>
                <a:cubicBezTo>
                  <a:pt x="6184693" y="2717219"/>
                  <a:pt x="6173823" y="2706349"/>
                  <a:pt x="6173823" y="2692940"/>
                </a:cubicBezTo>
                <a:cubicBezTo>
                  <a:pt x="6173823" y="2679530"/>
                  <a:pt x="6184693" y="2668660"/>
                  <a:pt x="6198102" y="2668660"/>
                </a:cubicBezTo>
                <a:close/>
                <a:moveTo>
                  <a:pt x="4846122" y="2668660"/>
                </a:moveTo>
                <a:cubicBezTo>
                  <a:pt x="4859531" y="2668660"/>
                  <a:pt x="4870401" y="2679530"/>
                  <a:pt x="4870401" y="2692940"/>
                </a:cubicBezTo>
                <a:cubicBezTo>
                  <a:pt x="4870401" y="2706349"/>
                  <a:pt x="4859531" y="2717219"/>
                  <a:pt x="4846122" y="2717219"/>
                </a:cubicBezTo>
                <a:cubicBezTo>
                  <a:pt x="4832713" y="2717219"/>
                  <a:pt x="4821843" y="2706349"/>
                  <a:pt x="4821843" y="2692940"/>
                </a:cubicBezTo>
                <a:cubicBezTo>
                  <a:pt x="4821843" y="2679530"/>
                  <a:pt x="4832713" y="2668660"/>
                  <a:pt x="4846122" y="2668660"/>
                </a:cubicBezTo>
                <a:close/>
                <a:moveTo>
                  <a:pt x="3103002" y="2668660"/>
                </a:moveTo>
                <a:cubicBezTo>
                  <a:pt x="3116411" y="2668660"/>
                  <a:pt x="3127281" y="2679530"/>
                  <a:pt x="3127281" y="2692940"/>
                </a:cubicBezTo>
                <a:cubicBezTo>
                  <a:pt x="3127281" y="2706349"/>
                  <a:pt x="3116411" y="2717219"/>
                  <a:pt x="3103002" y="2717219"/>
                </a:cubicBezTo>
                <a:cubicBezTo>
                  <a:pt x="3089593" y="2717219"/>
                  <a:pt x="3078723" y="2706349"/>
                  <a:pt x="3078723" y="2692940"/>
                </a:cubicBezTo>
                <a:cubicBezTo>
                  <a:pt x="3078723" y="2679530"/>
                  <a:pt x="3089593" y="2668660"/>
                  <a:pt x="3103002" y="2668660"/>
                </a:cubicBezTo>
                <a:close/>
                <a:moveTo>
                  <a:pt x="2666683" y="2668660"/>
                </a:moveTo>
                <a:cubicBezTo>
                  <a:pt x="2680092" y="2668660"/>
                  <a:pt x="2690962" y="2679530"/>
                  <a:pt x="2690962" y="2692940"/>
                </a:cubicBezTo>
                <a:cubicBezTo>
                  <a:pt x="2690962" y="2706349"/>
                  <a:pt x="2680092" y="2717219"/>
                  <a:pt x="2666683" y="2717219"/>
                </a:cubicBezTo>
                <a:cubicBezTo>
                  <a:pt x="2653274" y="2717219"/>
                  <a:pt x="2642404" y="2706349"/>
                  <a:pt x="2642404" y="2692940"/>
                </a:cubicBezTo>
                <a:cubicBezTo>
                  <a:pt x="2642404" y="2679530"/>
                  <a:pt x="2653274" y="2668660"/>
                  <a:pt x="2666683" y="2668660"/>
                </a:cubicBezTo>
                <a:close/>
                <a:moveTo>
                  <a:pt x="471151" y="2668660"/>
                </a:moveTo>
                <a:cubicBezTo>
                  <a:pt x="484560" y="2668660"/>
                  <a:pt x="495430" y="2679530"/>
                  <a:pt x="495430" y="2692940"/>
                </a:cubicBezTo>
                <a:cubicBezTo>
                  <a:pt x="495430" y="2706349"/>
                  <a:pt x="484560" y="2717220"/>
                  <a:pt x="471151" y="2717220"/>
                </a:cubicBezTo>
                <a:cubicBezTo>
                  <a:pt x="457742" y="2717220"/>
                  <a:pt x="446872" y="2706349"/>
                  <a:pt x="446872" y="2692940"/>
                </a:cubicBezTo>
                <a:cubicBezTo>
                  <a:pt x="446872" y="2679530"/>
                  <a:pt x="457742" y="2668660"/>
                  <a:pt x="471151" y="2668660"/>
                </a:cubicBezTo>
                <a:close/>
                <a:moveTo>
                  <a:pt x="10137839" y="2658104"/>
                </a:moveTo>
                <a:cubicBezTo>
                  <a:pt x="10157078" y="2658104"/>
                  <a:pt x="10172674" y="2673700"/>
                  <a:pt x="10172674" y="2692940"/>
                </a:cubicBezTo>
                <a:cubicBezTo>
                  <a:pt x="10172674" y="2712178"/>
                  <a:pt x="10157078" y="2727776"/>
                  <a:pt x="10137839" y="2727776"/>
                </a:cubicBezTo>
                <a:cubicBezTo>
                  <a:pt x="10118600" y="2727776"/>
                  <a:pt x="10103004" y="2712178"/>
                  <a:pt x="10103004" y="2692940"/>
                </a:cubicBezTo>
                <a:cubicBezTo>
                  <a:pt x="10103004" y="2673700"/>
                  <a:pt x="10118600" y="2658104"/>
                  <a:pt x="10137839" y="2658104"/>
                </a:cubicBezTo>
                <a:close/>
                <a:moveTo>
                  <a:pt x="7941241" y="2658104"/>
                </a:moveTo>
                <a:cubicBezTo>
                  <a:pt x="7960480" y="2658104"/>
                  <a:pt x="7976076" y="2673700"/>
                  <a:pt x="7976076" y="2692940"/>
                </a:cubicBezTo>
                <a:cubicBezTo>
                  <a:pt x="7976076" y="2712178"/>
                  <a:pt x="7960480" y="2727774"/>
                  <a:pt x="7941241" y="2727774"/>
                </a:cubicBezTo>
                <a:cubicBezTo>
                  <a:pt x="7922002" y="2727774"/>
                  <a:pt x="7906406" y="2712178"/>
                  <a:pt x="7906406" y="2692940"/>
                </a:cubicBezTo>
                <a:cubicBezTo>
                  <a:pt x="7906406" y="2673700"/>
                  <a:pt x="7922002" y="2658104"/>
                  <a:pt x="7941241" y="2658104"/>
                </a:cubicBezTo>
                <a:close/>
                <a:moveTo>
                  <a:pt x="5762849" y="2658104"/>
                </a:moveTo>
                <a:cubicBezTo>
                  <a:pt x="5782088" y="2658104"/>
                  <a:pt x="5797684" y="2673700"/>
                  <a:pt x="5797684" y="2692940"/>
                </a:cubicBezTo>
                <a:cubicBezTo>
                  <a:pt x="5797684" y="2712178"/>
                  <a:pt x="5782088" y="2727774"/>
                  <a:pt x="5762849" y="2727774"/>
                </a:cubicBezTo>
                <a:cubicBezTo>
                  <a:pt x="5743610" y="2727774"/>
                  <a:pt x="5728014" y="2712178"/>
                  <a:pt x="5728014" y="2692940"/>
                </a:cubicBezTo>
                <a:cubicBezTo>
                  <a:pt x="5728014" y="2673700"/>
                  <a:pt x="5743610" y="2658104"/>
                  <a:pt x="5762849" y="2658104"/>
                </a:cubicBezTo>
                <a:close/>
                <a:moveTo>
                  <a:pt x="4409805" y="2658104"/>
                </a:moveTo>
                <a:cubicBezTo>
                  <a:pt x="4429044" y="2658104"/>
                  <a:pt x="4444640" y="2673700"/>
                  <a:pt x="4444640" y="2692940"/>
                </a:cubicBezTo>
                <a:cubicBezTo>
                  <a:pt x="4444640" y="2712179"/>
                  <a:pt x="4429044" y="2727776"/>
                  <a:pt x="4409805" y="2727776"/>
                </a:cubicBezTo>
                <a:cubicBezTo>
                  <a:pt x="4390566" y="2727776"/>
                  <a:pt x="4374970" y="2712179"/>
                  <a:pt x="4374970" y="2692940"/>
                </a:cubicBezTo>
                <a:cubicBezTo>
                  <a:pt x="4374970" y="2673700"/>
                  <a:pt x="4390566" y="2658104"/>
                  <a:pt x="4409805" y="2658104"/>
                </a:cubicBezTo>
                <a:close/>
                <a:moveTo>
                  <a:pt x="1342719" y="2658104"/>
                </a:moveTo>
                <a:cubicBezTo>
                  <a:pt x="1361960" y="2658104"/>
                  <a:pt x="1377555" y="2673700"/>
                  <a:pt x="1377555" y="2692940"/>
                </a:cubicBezTo>
                <a:cubicBezTo>
                  <a:pt x="1377555" y="2712179"/>
                  <a:pt x="1361960" y="2727776"/>
                  <a:pt x="1342719" y="2727776"/>
                </a:cubicBezTo>
                <a:cubicBezTo>
                  <a:pt x="1323481" y="2727776"/>
                  <a:pt x="1307885" y="2712179"/>
                  <a:pt x="1307885" y="2692940"/>
                </a:cubicBezTo>
                <a:cubicBezTo>
                  <a:pt x="1307885" y="2673700"/>
                  <a:pt x="1323481" y="2658104"/>
                  <a:pt x="1342719" y="2658104"/>
                </a:cubicBezTo>
                <a:close/>
                <a:moveTo>
                  <a:pt x="34835" y="2658104"/>
                </a:moveTo>
                <a:cubicBezTo>
                  <a:pt x="54074" y="2658104"/>
                  <a:pt x="69670" y="2673700"/>
                  <a:pt x="69670" y="2692940"/>
                </a:cubicBezTo>
                <a:cubicBezTo>
                  <a:pt x="69670" y="2712179"/>
                  <a:pt x="54074" y="2727776"/>
                  <a:pt x="34835" y="2727776"/>
                </a:cubicBezTo>
                <a:cubicBezTo>
                  <a:pt x="15596" y="2727776"/>
                  <a:pt x="0" y="2712179"/>
                  <a:pt x="0" y="2692940"/>
                </a:cubicBezTo>
                <a:cubicBezTo>
                  <a:pt x="0" y="2673700"/>
                  <a:pt x="15596" y="2658104"/>
                  <a:pt x="34835" y="2658104"/>
                </a:cubicBezTo>
                <a:close/>
                <a:moveTo>
                  <a:pt x="11007546" y="2239476"/>
                </a:moveTo>
                <a:cubicBezTo>
                  <a:pt x="11013654" y="2239476"/>
                  <a:pt x="11018606" y="2244429"/>
                  <a:pt x="11018606" y="2250537"/>
                </a:cubicBezTo>
                <a:cubicBezTo>
                  <a:pt x="11018606" y="2256644"/>
                  <a:pt x="11013654" y="2261597"/>
                  <a:pt x="11007546" y="2261597"/>
                </a:cubicBezTo>
                <a:cubicBezTo>
                  <a:pt x="11001438" y="2261597"/>
                  <a:pt x="10996486" y="2256644"/>
                  <a:pt x="10996486" y="2250537"/>
                </a:cubicBezTo>
                <a:cubicBezTo>
                  <a:pt x="10996486" y="2244429"/>
                  <a:pt x="11001438" y="2239476"/>
                  <a:pt x="11007546" y="2239476"/>
                </a:cubicBezTo>
                <a:close/>
                <a:moveTo>
                  <a:pt x="9247265" y="2239476"/>
                </a:moveTo>
                <a:cubicBezTo>
                  <a:pt x="9253373" y="2239476"/>
                  <a:pt x="9258325" y="2244429"/>
                  <a:pt x="9258325" y="2250537"/>
                </a:cubicBezTo>
                <a:cubicBezTo>
                  <a:pt x="9258325" y="2256644"/>
                  <a:pt x="9253373" y="2261596"/>
                  <a:pt x="9247265" y="2261596"/>
                </a:cubicBezTo>
                <a:cubicBezTo>
                  <a:pt x="9241157" y="2261596"/>
                  <a:pt x="9236205" y="2256644"/>
                  <a:pt x="9236205" y="2250537"/>
                </a:cubicBezTo>
                <a:cubicBezTo>
                  <a:pt x="9236205" y="2244429"/>
                  <a:pt x="9241157" y="2239476"/>
                  <a:pt x="9247265" y="2239476"/>
                </a:cubicBezTo>
                <a:close/>
                <a:moveTo>
                  <a:pt x="8375695" y="2239476"/>
                </a:moveTo>
                <a:cubicBezTo>
                  <a:pt x="8381803" y="2239476"/>
                  <a:pt x="8386755" y="2244429"/>
                  <a:pt x="8386755" y="2250537"/>
                </a:cubicBezTo>
                <a:cubicBezTo>
                  <a:pt x="8386755" y="2256644"/>
                  <a:pt x="8381803" y="2261596"/>
                  <a:pt x="8375695" y="2261596"/>
                </a:cubicBezTo>
                <a:cubicBezTo>
                  <a:pt x="8369587" y="2261596"/>
                  <a:pt x="8364635" y="2256644"/>
                  <a:pt x="8364635" y="2250537"/>
                </a:cubicBezTo>
                <a:cubicBezTo>
                  <a:pt x="8364635" y="2244429"/>
                  <a:pt x="8369587" y="2239476"/>
                  <a:pt x="8375695" y="2239476"/>
                </a:cubicBezTo>
                <a:close/>
                <a:moveTo>
                  <a:pt x="7504126" y="2239476"/>
                </a:moveTo>
                <a:cubicBezTo>
                  <a:pt x="7510234" y="2239476"/>
                  <a:pt x="7515186" y="2244429"/>
                  <a:pt x="7515186" y="2250537"/>
                </a:cubicBezTo>
                <a:cubicBezTo>
                  <a:pt x="7515186" y="2256644"/>
                  <a:pt x="7510234" y="2261596"/>
                  <a:pt x="7504126" y="2261596"/>
                </a:cubicBezTo>
                <a:cubicBezTo>
                  <a:pt x="7498018" y="2261596"/>
                  <a:pt x="7493066" y="2256644"/>
                  <a:pt x="7493066" y="2250537"/>
                </a:cubicBezTo>
                <a:cubicBezTo>
                  <a:pt x="7493066" y="2244429"/>
                  <a:pt x="7498018" y="2239476"/>
                  <a:pt x="7504126" y="2239476"/>
                </a:cubicBezTo>
                <a:close/>
                <a:moveTo>
                  <a:pt x="7068873" y="2239476"/>
                </a:moveTo>
                <a:cubicBezTo>
                  <a:pt x="7074981" y="2239476"/>
                  <a:pt x="7079933" y="2244429"/>
                  <a:pt x="7079933" y="2250537"/>
                </a:cubicBezTo>
                <a:cubicBezTo>
                  <a:pt x="7079933" y="2256644"/>
                  <a:pt x="7074981" y="2261596"/>
                  <a:pt x="7068873" y="2261596"/>
                </a:cubicBezTo>
                <a:cubicBezTo>
                  <a:pt x="7062765" y="2261596"/>
                  <a:pt x="7057813" y="2256644"/>
                  <a:pt x="7057813" y="2250537"/>
                </a:cubicBezTo>
                <a:cubicBezTo>
                  <a:pt x="7057813" y="2244429"/>
                  <a:pt x="7062765" y="2239476"/>
                  <a:pt x="7068873" y="2239476"/>
                </a:cubicBezTo>
                <a:close/>
                <a:moveTo>
                  <a:pt x="1796978" y="2238251"/>
                </a:moveTo>
                <a:cubicBezTo>
                  <a:pt x="1803086" y="2238251"/>
                  <a:pt x="1808038" y="2243201"/>
                  <a:pt x="1808038" y="2249308"/>
                </a:cubicBezTo>
                <a:cubicBezTo>
                  <a:pt x="1808038" y="2255418"/>
                  <a:pt x="1803086" y="2260371"/>
                  <a:pt x="1796978" y="2260371"/>
                </a:cubicBezTo>
                <a:cubicBezTo>
                  <a:pt x="1790871" y="2260371"/>
                  <a:pt x="1785918" y="2255418"/>
                  <a:pt x="1785918" y="2249308"/>
                </a:cubicBezTo>
                <a:cubicBezTo>
                  <a:pt x="1785918" y="2243201"/>
                  <a:pt x="1790871" y="2238251"/>
                  <a:pt x="1796978" y="2238251"/>
                </a:cubicBezTo>
                <a:close/>
                <a:moveTo>
                  <a:pt x="36700" y="2238251"/>
                </a:moveTo>
                <a:cubicBezTo>
                  <a:pt x="42808" y="2238251"/>
                  <a:pt x="47760" y="2243201"/>
                  <a:pt x="47760" y="2249308"/>
                </a:cubicBezTo>
                <a:cubicBezTo>
                  <a:pt x="47760" y="2255418"/>
                  <a:pt x="42808" y="2260371"/>
                  <a:pt x="36700" y="2260371"/>
                </a:cubicBezTo>
                <a:cubicBezTo>
                  <a:pt x="30592" y="2260371"/>
                  <a:pt x="25640" y="2255418"/>
                  <a:pt x="25640" y="2249308"/>
                </a:cubicBezTo>
                <a:cubicBezTo>
                  <a:pt x="25640" y="2243201"/>
                  <a:pt x="30592" y="2238251"/>
                  <a:pt x="36700" y="2238251"/>
                </a:cubicBezTo>
                <a:close/>
                <a:moveTo>
                  <a:pt x="3975351" y="2238249"/>
                </a:moveTo>
                <a:cubicBezTo>
                  <a:pt x="3981459" y="2238249"/>
                  <a:pt x="3986411" y="2243201"/>
                  <a:pt x="3986411" y="2249308"/>
                </a:cubicBezTo>
                <a:cubicBezTo>
                  <a:pt x="3986411" y="2255418"/>
                  <a:pt x="3981459" y="2260369"/>
                  <a:pt x="3975351" y="2260369"/>
                </a:cubicBezTo>
                <a:cubicBezTo>
                  <a:pt x="3969243" y="2260369"/>
                  <a:pt x="3964291" y="2255418"/>
                  <a:pt x="3964291" y="2249308"/>
                </a:cubicBezTo>
                <a:cubicBezTo>
                  <a:pt x="3964291" y="2243201"/>
                  <a:pt x="3969243" y="2238249"/>
                  <a:pt x="3975351" y="2238249"/>
                </a:cubicBezTo>
                <a:close/>
                <a:moveTo>
                  <a:pt x="3103803" y="2238249"/>
                </a:moveTo>
                <a:cubicBezTo>
                  <a:pt x="3109911" y="2238249"/>
                  <a:pt x="3114863" y="2243201"/>
                  <a:pt x="3114863" y="2249308"/>
                </a:cubicBezTo>
                <a:cubicBezTo>
                  <a:pt x="3114863" y="2255418"/>
                  <a:pt x="3109911" y="2260369"/>
                  <a:pt x="3103803" y="2260369"/>
                </a:cubicBezTo>
                <a:cubicBezTo>
                  <a:pt x="3097695" y="2260369"/>
                  <a:pt x="3092743" y="2255418"/>
                  <a:pt x="3092743" y="2249308"/>
                </a:cubicBezTo>
                <a:cubicBezTo>
                  <a:pt x="3092743" y="2243201"/>
                  <a:pt x="3097695" y="2238249"/>
                  <a:pt x="3103803" y="2238249"/>
                </a:cubicBezTo>
                <a:close/>
                <a:moveTo>
                  <a:pt x="10572293" y="2226258"/>
                </a:moveTo>
                <a:cubicBezTo>
                  <a:pt x="10585702" y="2226258"/>
                  <a:pt x="10596572" y="2237128"/>
                  <a:pt x="10596572" y="2250537"/>
                </a:cubicBezTo>
                <a:cubicBezTo>
                  <a:pt x="10596572" y="2263945"/>
                  <a:pt x="10585702" y="2274816"/>
                  <a:pt x="10572293" y="2274816"/>
                </a:cubicBezTo>
                <a:cubicBezTo>
                  <a:pt x="10558884" y="2274816"/>
                  <a:pt x="10548014" y="2263945"/>
                  <a:pt x="10548014" y="2250537"/>
                </a:cubicBezTo>
                <a:cubicBezTo>
                  <a:pt x="10548014" y="2237128"/>
                  <a:pt x="10558884" y="2226258"/>
                  <a:pt x="10572293" y="2226258"/>
                </a:cubicBezTo>
                <a:close/>
                <a:moveTo>
                  <a:pt x="10135976" y="2226258"/>
                </a:moveTo>
                <a:cubicBezTo>
                  <a:pt x="10149385" y="2226258"/>
                  <a:pt x="10160255" y="2237128"/>
                  <a:pt x="10160255" y="2250537"/>
                </a:cubicBezTo>
                <a:cubicBezTo>
                  <a:pt x="10160255" y="2263945"/>
                  <a:pt x="10149385" y="2274816"/>
                  <a:pt x="10135976" y="2274816"/>
                </a:cubicBezTo>
                <a:cubicBezTo>
                  <a:pt x="10122567" y="2274816"/>
                  <a:pt x="10111697" y="2263945"/>
                  <a:pt x="10111697" y="2250537"/>
                </a:cubicBezTo>
                <a:cubicBezTo>
                  <a:pt x="10111697" y="2237128"/>
                  <a:pt x="10122567" y="2226258"/>
                  <a:pt x="10135976" y="2226258"/>
                </a:cubicBezTo>
                <a:close/>
                <a:moveTo>
                  <a:pt x="7940443" y="2226258"/>
                </a:moveTo>
                <a:cubicBezTo>
                  <a:pt x="7953852" y="2226258"/>
                  <a:pt x="7964722" y="2237128"/>
                  <a:pt x="7964722" y="2250537"/>
                </a:cubicBezTo>
                <a:cubicBezTo>
                  <a:pt x="7964722" y="2263945"/>
                  <a:pt x="7953852" y="2274816"/>
                  <a:pt x="7940443" y="2274816"/>
                </a:cubicBezTo>
                <a:cubicBezTo>
                  <a:pt x="7927034" y="2274816"/>
                  <a:pt x="7916164" y="2263945"/>
                  <a:pt x="7916164" y="2250537"/>
                </a:cubicBezTo>
                <a:cubicBezTo>
                  <a:pt x="7916164" y="2237128"/>
                  <a:pt x="7927034" y="2226258"/>
                  <a:pt x="7940443" y="2226258"/>
                </a:cubicBezTo>
                <a:close/>
                <a:moveTo>
                  <a:pt x="6632556" y="2226258"/>
                </a:moveTo>
                <a:cubicBezTo>
                  <a:pt x="6645965" y="2226258"/>
                  <a:pt x="6656835" y="2237128"/>
                  <a:pt x="6656835" y="2250537"/>
                </a:cubicBezTo>
                <a:cubicBezTo>
                  <a:pt x="6656835" y="2263945"/>
                  <a:pt x="6645965" y="2274815"/>
                  <a:pt x="6632556" y="2274815"/>
                </a:cubicBezTo>
                <a:cubicBezTo>
                  <a:pt x="6619147" y="2274815"/>
                  <a:pt x="6608277" y="2263945"/>
                  <a:pt x="6608277" y="2250537"/>
                </a:cubicBezTo>
                <a:cubicBezTo>
                  <a:pt x="6608277" y="2237128"/>
                  <a:pt x="6619147" y="2226258"/>
                  <a:pt x="6632556" y="2226258"/>
                </a:cubicBezTo>
                <a:close/>
                <a:moveTo>
                  <a:pt x="6197304" y="2226258"/>
                </a:moveTo>
                <a:cubicBezTo>
                  <a:pt x="6210713" y="2226258"/>
                  <a:pt x="6221583" y="2237128"/>
                  <a:pt x="6221583" y="2250537"/>
                </a:cubicBezTo>
                <a:cubicBezTo>
                  <a:pt x="6221583" y="2263945"/>
                  <a:pt x="6210713" y="2274815"/>
                  <a:pt x="6197304" y="2274815"/>
                </a:cubicBezTo>
                <a:cubicBezTo>
                  <a:pt x="6183895" y="2274815"/>
                  <a:pt x="6173025" y="2263945"/>
                  <a:pt x="6173025" y="2250537"/>
                </a:cubicBezTo>
                <a:cubicBezTo>
                  <a:pt x="6173025" y="2237128"/>
                  <a:pt x="6183895" y="2226258"/>
                  <a:pt x="6197304" y="2226258"/>
                </a:cubicBezTo>
                <a:close/>
                <a:moveTo>
                  <a:pt x="5760987" y="2226258"/>
                </a:moveTo>
                <a:cubicBezTo>
                  <a:pt x="5774396" y="2226258"/>
                  <a:pt x="5785266" y="2237128"/>
                  <a:pt x="5785266" y="2250537"/>
                </a:cubicBezTo>
                <a:cubicBezTo>
                  <a:pt x="5785266" y="2263945"/>
                  <a:pt x="5774396" y="2274815"/>
                  <a:pt x="5760987" y="2274815"/>
                </a:cubicBezTo>
                <a:cubicBezTo>
                  <a:pt x="5747578" y="2274815"/>
                  <a:pt x="5736708" y="2263945"/>
                  <a:pt x="5736708" y="2250537"/>
                </a:cubicBezTo>
                <a:cubicBezTo>
                  <a:pt x="5736708" y="2237128"/>
                  <a:pt x="5747578" y="2226258"/>
                  <a:pt x="5760987" y="2226258"/>
                </a:cubicBezTo>
                <a:close/>
                <a:moveTo>
                  <a:pt x="4846920" y="2225031"/>
                </a:moveTo>
                <a:cubicBezTo>
                  <a:pt x="4860329" y="2225031"/>
                  <a:pt x="4871199" y="2235901"/>
                  <a:pt x="4871199" y="2249308"/>
                </a:cubicBezTo>
                <a:cubicBezTo>
                  <a:pt x="4871199" y="2262719"/>
                  <a:pt x="4860329" y="2273588"/>
                  <a:pt x="4846920" y="2273588"/>
                </a:cubicBezTo>
                <a:cubicBezTo>
                  <a:pt x="4833511" y="2273588"/>
                  <a:pt x="4822641" y="2262719"/>
                  <a:pt x="4822641" y="2249308"/>
                </a:cubicBezTo>
                <a:cubicBezTo>
                  <a:pt x="4822641" y="2235901"/>
                  <a:pt x="4833511" y="2225031"/>
                  <a:pt x="4846920" y="2225031"/>
                </a:cubicBezTo>
                <a:close/>
                <a:moveTo>
                  <a:pt x="4411668" y="2225031"/>
                </a:moveTo>
                <a:cubicBezTo>
                  <a:pt x="4425077" y="2225031"/>
                  <a:pt x="4435947" y="2235901"/>
                  <a:pt x="4435947" y="2249308"/>
                </a:cubicBezTo>
                <a:cubicBezTo>
                  <a:pt x="4435947" y="2262719"/>
                  <a:pt x="4425077" y="2273588"/>
                  <a:pt x="4411668" y="2273588"/>
                </a:cubicBezTo>
                <a:cubicBezTo>
                  <a:pt x="4398259" y="2273588"/>
                  <a:pt x="4387389" y="2262719"/>
                  <a:pt x="4387389" y="2249308"/>
                </a:cubicBezTo>
                <a:cubicBezTo>
                  <a:pt x="4387389" y="2235901"/>
                  <a:pt x="4398259" y="2225031"/>
                  <a:pt x="4411668" y="2225031"/>
                </a:cubicBezTo>
                <a:close/>
                <a:moveTo>
                  <a:pt x="2668548" y="2225031"/>
                </a:moveTo>
                <a:cubicBezTo>
                  <a:pt x="2681957" y="2225031"/>
                  <a:pt x="2692827" y="2235901"/>
                  <a:pt x="2692827" y="2249308"/>
                </a:cubicBezTo>
                <a:cubicBezTo>
                  <a:pt x="2692827" y="2262719"/>
                  <a:pt x="2681957" y="2273588"/>
                  <a:pt x="2668548" y="2273588"/>
                </a:cubicBezTo>
                <a:cubicBezTo>
                  <a:pt x="2655139" y="2273588"/>
                  <a:pt x="2644269" y="2262719"/>
                  <a:pt x="2644269" y="2249308"/>
                </a:cubicBezTo>
                <a:cubicBezTo>
                  <a:pt x="2644269" y="2235901"/>
                  <a:pt x="2655139" y="2225031"/>
                  <a:pt x="2668548" y="2225031"/>
                </a:cubicBezTo>
                <a:close/>
                <a:moveTo>
                  <a:pt x="1343521" y="2225031"/>
                </a:moveTo>
                <a:cubicBezTo>
                  <a:pt x="1356931" y="2225031"/>
                  <a:pt x="1367801" y="2235901"/>
                  <a:pt x="1367801" y="2249308"/>
                </a:cubicBezTo>
                <a:cubicBezTo>
                  <a:pt x="1367801" y="2262719"/>
                  <a:pt x="1356931" y="2273588"/>
                  <a:pt x="1343521" y="2273588"/>
                </a:cubicBezTo>
                <a:cubicBezTo>
                  <a:pt x="1330113" y="2273588"/>
                  <a:pt x="1319244" y="2262719"/>
                  <a:pt x="1319244" y="2249308"/>
                </a:cubicBezTo>
                <a:cubicBezTo>
                  <a:pt x="1319244" y="2235901"/>
                  <a:pt x="1330113" y="2225031"/>
                  <a:pt x="1343521" y="2225031"/>
                </a:cubicBezTo>
                <a:close/>
                <a:moveTo>
                  <a:pt x="908269" y="2225031"/>
                </a:moveTo>
                <a:cubicBezTo>
                  <a:pt x="921678" y="2225031"/>
                  <a:pt x="932548" y="2235901"/>
                  <a:pt x="932548" y="2249308"/>
                </a:cubicBezTo>
                <a:cubicBezTo>
                  <a:pt x="932548" y="2262719"/>
                  <a:pt x="921678" y="2273588"/>
                  <a:pt x="908269" y="2273588"/>
                </a:cubicBezTo>
                <a:cubicBezTo>
                  <a:pt x="894859" y="2273588"/>
                  <a:pt x="883990" y="2262719"/>
                  <a:pt x="883990" y="2249308"/>
                </a:cubicBezTo>
                <a:cubicBezTo>
                  <a:pt x="883990" y="2235901"/>
                  <a:pt x="894859" y="2225031"/>
                  <a:pt x="908269" y="2225031"/>
                </a:cubicBezTo>
                <a:close/>
                <a:moveTo>
                  <a:pt x="471952" y="2225031"/>
                </a:moveTo>
                <a:cubicBezTo>
                  <a:pt x="485361" y="2225031"/>
                  <a:pt x="496231" y="2235901"/>
                  <a:pt x="496231" y="2249308"/>
                </a:cubicBezTo>
                <a:cubicBezTo>
                  <a:pt x="496231" y="2262719"/>
                  <a:pt x="485361" y="2273588"/>
                  <a:pt x="471952" y="2273588"/>
                </a:cubicBezTo>
                <a:cubicBezTo>
                  <a:pt x="458543" y="2273588"/>
                  <a:pt x="447673" y="2262719"/>
                  <a:pt x="447673" y="2249308"/>
                </a:cubicBezTo>
                <a:cubicBezTo>
                  <a:pt x="447673" y="2235901"/>
                  <a:pt x="458543" y="2225031"/>
                  <a:pt x="471952" y="2225031"/>
                </a:cubicBezTo>
                <a:close/>
                <a:moveTo>
                  <a:pt x="9700724" y="2215702"/>
                </a:moveTo>
                <a:cubicBezTo>
                  <a:pt x="9719963" y="2215702"/>
                  <a:pt x="9735559" y="2231298"/>
                  <a:pt x="9735559" y="2250537"/>
                </a:cubicBezTo>
                <a:cubicBezTo>
                  <a:pt x="9735559" y="2269776"/>
                  <a:pt x="9719963" y="2285372"/>
                  <a:pt x="9700724" y="2285372"/>
                </a:cubicBezTo>
                <a:cubicBezTo>
                  <a:pt x="9681485" y="2285372"/>
                  <a:pt x="9665889" y="2269776"/>
                  <a:pt x="9665889" y="2250537"/>
                </a:cubicBezTo>
                <a:cubicBezTo>
                  <a:pt x="9665889" y="2231298"/>
                  <a:pt x="9681485" y="2215702"/>
                  <a:pt x="9700724" y="2215702"/>
                </a:cubicBezTo>
                <a:close/>
                <a:moveTo>
                  <a:pt x="8812012" y="2215702"/>
                </a:moveTo>
                <a:cubicBezTo>
                  <a:pt x="8831251" y="2215702"/>
                  <a:pt x="8846847" y="2231298"/>
                  <a:pt x="8846847" y="2250537"/>
                </a:cubicBezTo>
                <a:cubicBezTo>
                  <a:pt x="8846847" y="2269776"/>
                  <a:pt x="8831251" y="2285372"/>
                  <a:pt x="8812012" y="2285372"/>
                </a:cubicBezTo>
                <a:cubicBezTo>
                  <a:pt x="8792773" y="2285372"/>
                  <a:pt x="8777177" y="2269776"/>
                  <a:pt x="8777177" y="2250537"/>
                </a:cubicBezTo>
                <a:cubicBezTo>
                  <a:pt x="8777177" y="2231298"/>
                  <a:pt x="8792773" y="2215702"/>
                  <a:pt x="8812012" y="2215702"/>
                </a:cubicBezTo>
                <a:close/>
                <a:moveTo>
                  <a:pt x="5283237" y="2214474"/>
                </a:moveTo>
                <a:cubicBezTo>
                  <a:pt x="5302476" y="2214474"/>
                  <a:pt x="5318072" y="2230071"/>
                  <a:pt x="5318072" y="2249308"/>
                </a:cubicBezTo>
                <a:cubicBezTo>
                  <a:pt x="5318072" y="2268548"/>
                  <a:pt x="5302476" y="2284143"/>
                  <a:pt x="5283237" y="2284143"/>
                </a:cubicBezTo>
                <a:cubicBezTo>
                  <a:pt x="5263998" y="2284143"/>
                  <a:pt x="5248402" y="2268548"/>
                  <a:pt x="5248402" y="2249308"/>
                </a:cubicBezTo>
                <a:cubicBezTo>
                  <a:pt x="5248402" y="2230071"/>
                  <a:pt x="5263998" y="2214474"/>
                  <a:pt x="5283237" y="2214474"/>
                </a:cubicBezTo>
                <a:close/>
                <a:moveTo>
                  <a:pt x="3540122" y="2214474"/>
                </a:moveTo>
                <a:cubicBezTo>
                  <a:pt x="3559361" y="2214474"/>
                  <a:pt x="3574958" y="2230071"/>
                  <a:pt x="3574958" y="2249308"/>
                </a:cubicBezTo>
                <a:cubicBezTo>
                  <a:pt x="3574958" y="2268548"/>
                  <a:pt x="3559361" y="2284145"/>
                  <a:pt x="3540122" y="2284145"/>
                </a:cubicBezTo>
                <a:cubicBezTo>
                  <a:pt x="3520883" y="2284145"/>
                  <a:pt x="3505287" y="2268548"/>
                  <a:pt x="3505287" y="2249308"/>
                </a:cubicBezTo>
                <a:cubicBezTo>
                  <a:pt x="3505287" y="2230071"/>
                  <a:pt x="3520883" y="2214474"/>
                  <a:pt x="3540122" y="2214474"/>
                </a:cubicBezTo>
                <a:close/>
                <a:moveTo>
                  <a:pt x="2232229" y="2214474"/>
                </a:moveTo>
                <a:cubicBezTo>
                  <a:pt x="2251469" y="2214474"/>
                  <a:pt x="2267065" y="2230071"/>
                  <a:pt x="2267065" y="2249308"/>
                </a:cubicBezTo>
                <a:cubicBezTo>
                  <a:pt x="2267065" y="2268548"/>
                  <a:pt x="2251469" y="2284145"/>
                  <a:pt x="2232229" y="2284145"/>
                </a:cubicBezTo>
                <a:cubicBezTo>
                  <a:pt x="2212992" y="2284145"/>
                  <a:pt x="2197396" y="2268548"/>
                  <a:pt x="2197396" y="2249308"/>
                </a:cubicBezTo>
                <a:cubicBezTo>
                  <a:pt x="2197396" y="2230071"/>
                  <a:pt x="2212992" y="2214474"/>
                  <a:pt x="2232229" y="2214474"/>
                </a:cubicBezTo>
                <a:close/>
                <a:moveTo>
                  <a:pt x="10550146" y="1800583"/>
                </a:moveTo>
                <a:cubicBezTo>
                  <a:pt x="10556254" y="1800583"/>
                  <a:pt x="10561206" y="1805535"/>
                  <a:pt x="10561206" y="1811643"/>
                </a:cubicBezTo>
                <a:cubicBezTo>
                  <a:pt x="10561206" y="1817751"/>
                  <a:pt x="10556254" y="1822703"/>
                  <a:pt x="10550146" y="1822703"/>
                </a:cubicBezTo>
                <a:cubicBezTo>
                  <a:pt x="10544038" y="1822703"/>
                  <a:pt x="10539086" y="1817751"/>
                  <a:pt x="10539086" y="1811643"/>
                </a:cubicBezTo>
                <a:cubicBezTo>
                  <a:pt x="10539086" y="1805535"/>
                  <a:pt x="10544038" y="1800583"/>
                  <a:pt x="10550146" y="1800583"/>
                </a:cubicBezTo>
                <a:close/>
                <a:moveTo>
                  <a:pt x="10113829" y="1800583"/>
                </a:moveTo>
                <a:cubicBezTo>
                  <a:pt x="10119937" y="1800583"/>
                  <a:pt x="10124889" y="1805535"/>
                  <a:pt x="10124889" y="1811643"/>
                </a:cubicBezTo>
                <a:cubicBezTo>
                  <a:pt x="10124889" y="1817751"/>
                  <a:pt x="10119937" y="1822703"/>
                  <a:pt x="10113829" y="1822703"/>
                </a:cubicBezTo>
                <a:cubicBezTo>
                  <a:pt x="10107721" y="1822703"/>
                  <a:pt x="10102769" y="1817751"/>
                  <a:pt x="10102769" y="1811643"/>
                </a:cubicBezTo>
                <a:cubicBezTo>
                  <a:pt x="10102769" y="1805535"/>
                  <a:pt x="10107721" y="1800583"/>
                  <a:pt x="10113829" y="1800583"/>
                </a:cubicBezTo>
                <a:close/>
                <a:moveTo>
                  <a:pt x="9678577" y="1800583"/>
                </a:moveTo>
                <a:cubicBezTo>
                  <a:pt x="9684685" y="1800583"/>
                  <a:pt x="9689637" y="1805535"/>
                  <a:pt x="9689637" y="1811643"/>
                </a:cubicBezTo>
                <a:cubicBezTo>
                  <a:pt x="9689637" y="1817751"/>
                  <a:pt x="9684685" y="1822703"/>
                  <a:pt x="9678577" y="1822703"/>
                </a:cubicBezTo>
                <a:cubicBezTo>
                  <a:pt x="9672469" y="1822703"/>
                  <a:pt x="9667517" y="1817751"/>
                  <a:pt x="9667517" y="1811643"/>
                </a:cubicBezTo>
                <a:cubicBezTo>
                  <a:pt x="9667517" y="1805535"/>
                  <a:pt x="9672469" y="1800583"/>
                  <a:pt x="9678577" y="1800583"/>
                </a:cubicBezTo>
                <a:close/>
                <a:moveTo>
                  <a:pt x="5281375" y="1795845"/>
                </a:moveTo>
                <a:cubicBezTo>
                  <a:pt x="5287483" y="1795845"/>
                  <a:pt x="5292435" y="1800797"/>
                  <a:pt x="5292435" y="1806906"/>
                </a:cubicBezTo>
                <a:cubicBezTo>
                  <a:pt x="5292435" y="1813014"/>
                  <a:pt x="5287483" y="1817965"/>
                  <a:pt x="5281375" y="1817965"/>
                </a:cubicBezTo>
                <a:cubicBezTo>
                  <a:pt x="5275267" y="1817965"/>
                  <a:pt x="5270315" y="1813014"/>
                  <a:pt x="5270315" y="1806906"/>
                </a:cubicBezTo>
                <a:cubicBezTo>
                  <a:pt x="5270315" y="1800797"/>
                  <a:pt x="5275267" y="1795845"/>
                  <a:pt x="5281375" y="1795845"/>
                </a:cubicBezTo>
                <a:close/>
                <a:moveTo>
                  <a:pt x="4846122" y="1795845"/>
                </a:moveTo>
                <a:cubicBezTo>
                  <a:pt x="4852230" y="1795845"/>
                  <a:pt x="4857182" y="1800797"/>
                  <a:pt x="4857182" y="1806906"/>
                </a:cubicBezTo>
                <a:cubicBezTo>
                  <a:pt x="4857182" y="1813014"/>
                  <a:pt x="4852230" y="1817965"/>
                  <a:pt x="4846122" y="1817965"/>
                </a:cubicBezTo>
                <a:cubicBezTo>
                  <a:pt x="4840014" y="1817965"/>
                  <a:pt x="4835062" y="1813014"/>
                  <a:pt x="4835062" y="1806906"/>
                </a:cubicBezTo>
                <a:cubicBezTo>
                  <a:pt x="4835062" y="1800797"/>
                  <a:pt x="4840014" y="1795845"/>
                  <a:pt x="4846122" y="1795845"/>
                </a:cubicBezTo>
                <a:close/>
                <a:moveTo>
                  <a:pt x="3974552" y="1795845"/>
                </a:moveTo>
                <a:cubicBezTo>
                  <a:pt x="3980660" y="1795845"/>
                  <a:pt x="3985612" y="1800797"/>
                  <a:pt x="3985612" y="1806906"/>
                </a:cubicBezTo>
                <a:cubicBezTo>
                  <a:pt x="3985612" y="1813014"/>
                  <a:pt x="3980660" y="1817965"/>
                  <a:pt x="3974552" y="1817965"/>
                </a:cubicBezTo>
                <a:cubicBezTo>
                  <a:pt x="3968444" y="1817965"/>
                  <a:pt x="3963492" y="1813014"/>
                  <a:pt x="3963492" y="1806906"/>
                </a:cubicBezTo>
                <a:cubicBezTo>
                  <a:pt x="3963492" y="1800797"/>
                  <a:pt x="3968444" y="1795845"/>
                  <a:pt x="3974552" y="1795845"/>
                </a:cubicBezTo>
                <a:close/>
                <a:moveTo>
                  <a:pt x="7941241" y="1795845"/>
                </a:moveTo>
                <a:cubicBezTo>
                  <a:pt x="7947349" y="1795845"/>
                  <a:pt x="7952301" y="1800797"/>
                  <a:pt x="7952301" y="1806905"/>
                </a:cubicBezTo>
                <a:cubicBezTo>
                  <a:pt x="7952301" y="1813013"/>
                  <a:pt x="7947349" y="1817965"/>
                  <a:pt x="7941241" y="1817965"/>
                </a:cubicBezTo>
                <a:cubicBezTo>
                  <a:pt x="7935133" y="1817965"/>
                  <a:pt x="7930181" y="1813013"/>
                  <a:pt x="7930181" y="1806905"/>
                </a:cubicBezTo>
                <a:cubicBezTo>
                  <a:pt x="7930181" y="1800797"/>
                  <a:pt x="7935133" y="1795845"/>
                  <a:pt x="7941241" y="1795845"/>
                </a:cubicBezTo>
                <a:close/>
                <a:moveTo>
                  <a:pt x="7505988" y="1795845"/>
                </a:moveTo>
                <a:cubicBezTo>
                  <a:pt x="7512096" y="1795845"/>
                  <a:pt x="7517048" y="1800797"/>
                  <a:pt x="7517048" y="1806905"/>
                </a:cubicBezTo>
                <a:cubicBezTo>
                  <a:pt x="7517048" y="1813013"/>
                  <a:pt x="7512096" y="1817965"/>
                  <a:pt x="7505988" y="1817965"/>
                </a:cubicBezTo>
                <a:cubicBezTo>
                  <a:pt x="7499880" y="1817965"/>
                  <a:pt x="7494928" y="1813013"/>
                  <a:pt x="7494928" y="1806905"/>
                </a:cubicBezTo>
                <a:cubicBezTo>
                  <a:pt x="7494928" y="1800797"/>
                  <a:pt x="7499880" y="1795845"/>
                  <a:pt x="7505988" y="1795845"/>
                </a:cubicBezTo>
                <a:close/>
                <a:moveTo>
                  <a:pt x="6634419" y="1795845"/>
                </a:moveTo>
                <a:cubicBezTo>
                  <a:pt x="6640527" y="1795845"/>
                  <a:pt x="6645479" y="1800797"/>
                  <a:pt x="6645479" y="1806905"/>
                </a:cubicBezTo>
                <a:cubicBezTo>
                  <a:pt x="6645479" y="1813013"/>
                  <a:pt x="6640527" y="1817965"/>
                  <a:pt x="6634419" y="1817965"/>
                </a:cubicBezTo>
                <a:cubicBezTo>
                  <a:pt x="6628311" y="1817965"/>
                  <a:pt x="6623359" y="1813013"/>
                  <a:pt x="6623359" y="1806905"/>
                </a:cubicBezTo>
                <a:cubicBezTo>
                  <a:pt x="6623359" y="1800797"/>
                  <a:pt x="6628311" y="1795845"/>
                  <a:pt x="6634419" y="1795845"/>
                </a:cubicBezTo>
                <a:close/>
                <a:moveTo>
                  <a:pt x="6198102" y="1795845"/>
                </a:moveTo>
                <a:cubicBezTo>
                  <a:pt x="6204210" y="1795845"/>
                  <a:pt x="6209162" y="1800797"/>
                  <a:pt x="6209162" y="1806905"/>
                </a:cubicBezTo>
                <a:cubicBezTo>
                  <a:pt x="6209162" y="1813013"/>
                  <a:pt x="6204210" y="1817965"/>
                  <a:pt x="6198102" y="1817965"/>
                </a:cubicBezTo>
                <a:cubicBezTo>
                  <a:pt x="6191994" y="1817965"/>
                  <a:pt x="6187042" y="1813013"/>
                  <a:pt x="6187042" y="1806905"/>
                </a:cubicBezTo>
                <a:cubicBezTo>
                  <a:pt x="6187042" y="1800797"/>
                  <a:pt x="6191994" y="1795845"/>
                  <a:pt x="6198102" y="1795845"/>
                </a:cubicBezTo>
                <a:close/>
                <a:moveTo>
                  <a:pt x="5762849" y="1795845"/>
                </a:moveTo>
                <a:cubicBezTo>
                  <a:pt x="5768957" y="1795845"/>
                  <a:pt x="5773909" y="1800797"/>
                  <a:pt x="5773909" y="1806905"/>
                </a:cubicBezTo>
                <a:cubicBezTo>
                  <a:pt x="5773909" y="1813013"/>
                  <a:pt x="5768957" y="1817965"/>
                  <a:pt x="5762849" y="1817965"/>
                </a:cubicBezTo>
                <a:cubicBezTo>
                  <a:pt x="5756741" y="1817965"/>
                  <a:pt x="5751789" y="1813013"/>
                  <a:pt x="5751789" y="1806905"/>
                </a:cubicBezTo>
                <a:cubicBezTo>
                  <a:pt x="5751789" y="1800797"/>
                  <a:pt x="5756741" y="1795845"/>
                  <a:pt x="5762849" y="1795845"/>
                </a:cubicBezTo>
                <a:close/>
                <a:moveTo>
                  <a:pt x="494092" y="1791106"/>
                </a:moveTo>
                <a:cubicBezTo>
                  <a:pt x="500200" y="1791106"/>
                  <a:pt x="505152" y="1796058"/>
                  <a:pt x="505152" y="1802166"/>
                </a:cubicBezTo>
                <a:cubicBezTo>
                  <a:pt x="505152" y="1808275"/>
                  <a:pt x="500200" y="1813226"/>
                  <a:pt x="494092" y="1813226"/>
                </a:cubicBezTo>
                <a:cubicBezTo>
                  <a:pt x="487984" y="1813226"/>
                  <a:pt x="483032" y="1808275"/>
                  <a:pt x="483032" y="1802166"/>
                </a:cubicBezTo>
                <a:cubicBezTo>
                  <a:pt x="483032" y="1796058"/>
                  <a:pt x="487984" y="1791106"/>
                  <a:pt x="494092" y="1791106"/>
                </a:cubicBezTo>
                <a:close/>
                <a:moveTo>
                  <a:pt x="58840" y="1791106"/>
                </a:moveTo>
                <a:cubicBezTo>
                  <a:pt x="64948" y="1791106"/>
                  <a:pt x="69900" y="1796058"/>
                  <a:pt x="69900" y="1802166"/>
                </a:cubicBezTo>
                <a:cubicBezTo>
                  <a:pt x="69900" y="1808275"/>
                  <a:pt x="64948" y="1813226"/>
                  <a:pt x="58840" y="1813226"/>
                </a:cubicBezTo>
                <a:cubicBezTo>
                  <a:pt x="52732" y="1813226"/>
                  <a:pt x="47780" y="1808275"/>
                  <a:pt x="47780" y="1802166"/>
                </a:cubicBezTo>
                <a:cubicBezTo>
                  <a:pt x="47780" y="1796058"/>
                  <a:pt x="52732" y="1791106"/>
                  <a:pt x="58840" y="1791106"/>
                </a:cubicBezTo>
                <a:close/>
                <a:moveTo>
                  <a:pt x="2237229" y="1791106"/>
                </a:moveTo>
                <a:cubicBezTo>
                  <a:pt x="2243337" y="1791106"/>
                  <a:pt x="2248289" y="1796058"/>
                  <a:pt x="2248289" y="1802166"/>
                </a:cubicBezTo>
                <a:cubicBezTo>
                  <a:pt x="2248289" y="1808275"/>
                  <a:pt x="2243337" y="1813226"/>
                  <a:pt x="2237229" y="1813226"/>
                </a:cubicBezTo>
                <a:cubicBezTo>
                  <a:pt x="2231121" y="1813226"/>
                  <a:pt x="2226169" y="1808275"/>
                  <a:pt x="2226169" y="1802166"/>
                </a:cubicBezTo>
                <a:cubicBezTo>
                  <a:pt x="2226169" y="1796058"/>
                  <a:pt x="2231121" y="1791106"/>
                  <a:pt x="2237229" y="1791106"/>
                </a:cubicBezTo>
                <a:close/>
                <a:moveTo>
                  <a:pt x="1801977" y="1791106"/>
                </a:moveTo>
                <a:cubicBezTo>
                  <a:pt x="1808085" y="1791106"/>
                  <a:pt x="1813037" y="1796058"/>
                  <a:pt x="1813037" y="1802166"/>
                </a:cubicBezTo>
                <a:cubicBezTo>
                  <a:pt x="1813037" y="1808275"/>
                  <a:pt x="1808085" y="1813226"/>
                  <a:pt x="1801977" y="1813226"/>
                </a:cubicBezTo>
                <a:cubicBezTo>
                  <a:pt x="1795869" y="1813226"/>
                  <a:pt x="1790917" y="1808275"/>
                  <a:pt x="1790917" y="1802166"/>
                </a:cubicBezTo>
                <a:cubicBezTo>
                  <a:pt x="1790917" y="1796058"/>
                  <a:pt x="1795869" y="1791106"/>
                  <a:pt x="1801977" y="1791106"/>
                </a:cubicBezTo>
                <a:close/>
                <a:moveTo>
                  <a:pt x="1365661" y="1791106"/>
                </a:moveTo>
                <a:cubicBezTo>
                  <a:pt x="1371769" y="1791106"/>
                  <a:pt x="1376721" y="1796058"/>
                  <a:pt x="1376721" y="1802166"/>
                </a:cubicBezTo>
                <a:cubicBezTo>
                  <a:pt x="1376721" y="1808275"/>
                  <a:pt x="1371769" y="1813226"/>
                  <a:pt x="1365661" y="1813226"/>
                </a:cubicBezTo>
                <a:cubicBezTo>
                  <a:pt x="1359554" y="1813226"/>
                  <a:pt x="1354601" y="1808275"/>
                  <a:pt x="1354601" y="1802166"/>
                </a:cubicBezTo>
                <a:cubicBezTo>
                  <a:pt x="1354601" y="1796058"/>
                  <a:pt x="1359554" y="1791106"/>
                  <a:pt x="1365661" y="1791106"/>
                </a:cubicBezTo>
                <a:close/>
                <a:moveTo>
                  <a:pt x="9242260" y="1787364"/>
                </a:moveTo>
                <a:cubicBezTo>
                  <a:pt x="9255669" y="1787364"/>
                  <a:pt x="9266539" y="1798234"/>
                  <a:pt x="9266539" y="1811643"/>
                </a:cubicBezTo>
                <a:cubicBezTo>
                  <a:pt x="9266539" y="1825052"/>
                  <a:pt x="9255669" y="1835922"/>
                  <a:pt x="9242260" y="1835922"/>
                </a:cubicBezTo>
                <a:cubicBezTo>
                  <a:pt x="9228851" y="1835922"/>
                  <a:pt x="9217981" y="1825052"/>
                  <a:pt x="9217981" y="1811643"/>
                </a:cubicBezTo>
                <a:cubicBezTo>
                  <a:pt x="9217981" y="1798234"/>
                  <a:pt x="9228851" y="1787364"/>
                  <a:pt x="9242260" y="1787364"/>
                </a:cubicBezTo>
                <a:close/>
                <a:moveTo>
                  <a:pt x="4409805" y="1782626"/>
                </a:moveTo>
                <a:cubicBezTo>
                  <a:pt x="4423214" y="1782626"/>
                  <a:pt x="4434084" y="1793497"/>
                  <a:pt x="4434084" y="1806906"/>
                </a:cubicBezTo>
                <a:cubicBezTo>
                  <a:pt x="4434084" y="1820315"/>
                  <a:pt x="4423214" y="1831184"/>
                  <a:pt x="4409805" y="1831184"/>
                </a:cubicBezTo>
                <a:cubicBezTo>
                  <a:pt x="4396396" y="1831184"/>
                  <a:pt x="4385526" y="1820315"/>
                  <a:pt x="4385526" y="1806906"/>
                </a:cubicBezTo>
                <a:cubicBezTo>
                  <a:pt x="4385526" y="1793497"/>
                  <a:pt x="4396396" y="1782626"/>
                  <a:pt x="4409805" y="1782626"/>
                </a:cubicBezTo>
                <a:close/>
                <a:moveTo>
                  <a:pt x="3538260" y="1782626"/>
                </a:moveTo>
                <a:cubicBezTo>
                  <a:pt x="3551669" y="1782626"/>
                  <a:pt x="3562539" y="1793497"/>
                  <a:pt x="3562539" y="1806906"/>
                </a:cubicBezTo>
                <a:cubicBezTo>
                  <a:pt x="3562539" y="1820315"/>
                  <a:pt x="3551669" y="1831184"/>
                  <a:pt x="3538260" y="1831184"/>
                </a:cubicBezTo>
                <a:cubicBezTo>
                  <a:pt x="3524851" y="1831184"/>
                  <a:pt x="3513981" y="1820315"/>
                  <a:pt x="3513981" y="1806906"/>
                </a:cubicBezTo>
                <a:cubicBezTo>
                  <a:pt x="3513981" y="1793497"/>
                  <a:pt x="3524851" y="1782626"/>
                  <a:pt x="3538260" y="1782626"/>
                </a:cubicBezTo>
                <a:close/>
                <a:moveTo>
                  <a:pt x="3103005" y="1782626"/>
                </a:moveTo>
                <a:cubicBezTo>
                  <a:pt x="3116414" y="1782626"/>
                  <a:pt x="3127285" y="1793497"/>
                  <a:pt x="3127285" y="1806906"/>
                </a:cubicBezTo>
                <a:cubicBezTo>
                  <a:pt x="3127285" y="1820315"/>
                  <a:pt x="3116414" y="1831184"/>
                  <a:pt x="3103005" y="1831184"/>
                </a:cubicBezTo>
                <a:cubicBezTo>
                  <a:pt x="3089596" y="1831184"/>
                  <a:pt x="3078726" y="1820315"/>
                  <a:pt x="3078726" y="1806906"/>
                </a:cubicBezTo>
                <a:cubicBezTo>
                  <a:pt x="3078726" y="1793497"/>
                  <a:pt x="3089596" y="1782626"/>
                  <a:pt x="3103005" y="1782626"/>
                </a:cubicBezTo>
                <a:close/>
                <a:moveTo>
                  <a:pt x="10985399" y="1776808"/>
                </a:moveTo>
                <a:cubicBezTo>
                  <a:pt x="11004638" y="1776808"/>
                  <a:pt x="11020234" y="1792404"/>
                  <a:pt x="11020234" y="1811643"/>
                </a:cubicBezTo>
                <a:cubicBezTo>
                  <a:pt x="11020234" y="1830882"/>
                  <a:pt x="11004638" y="1846478"/>
                  <a:pt x="10985399" y="1846478"/>
                </a:cubicBezTo>
                <a:cubicBezTo>
                  <a:pt x="10966160" y="1846478"/>
                  <a:pt x="10950564" y="1830882"/>
                  <a:pt x="10950564" y="1811643"/>
                </a:cubicBezTo>
                <a:cubicBezTo>
                  <a:pt x="10950564" y="1792404"/>
                  <a:pt x="10966160" y="1776808"/>
                  <a:pt x="10985399" y="1776808"/>
                </a:cubicBezTo>
                <a:close/>
                <a:moveTo>
                  <a:pt x="8807007" y="1776808"/>
                </a:moveTo>
                <a:cubicBezTo>
                  <a:pt x="8826246" y="1776808"/>
                  <a:pt x="8841842" y="1792404"/>
                  <a:pt x="8841842" y="1811643"/>
                </a:cubicBezTo>
                <a:cubicBezTo>
                  <a:pt x="8841842" y="1830882"/>
                  <a:pt x="8826246" y="1846478"/>
                  <a:pt x="8807007" y="1846478"/>
                </a:cubicBezTo>
                <a:cubicBezTo>
                  <a:pt x="8787768" y="1846478"/>
                  <a:pt x="8772172" y="1830882"/>
                  <a:pt x="8772172" y="1811643"/>
                </a:cubicBezTo>
                <a:cubicBezTo>
                  <a:pt x="8772172" y="1792404"/>
                  <a:pt x="8787768" y="1776808"/>
                  <a:pt x="8807007" y="1776808"/>
                </a:cubicBezTo>
                <a:close/>
                <a:moveTo>
                  <a:pt x="2666686" y="1772070"/>
                </a:moveTo>
                <a:cubicBezTo>
                  <a:pt x="2685925" y="1772070"/>
                  <a:pt x="2701521" y="1787667"/>
                  <a:pt x="2701521" y="1806906"/>
                </a:cubicBezTo>
                <a:cubicBezTo>
                  <a:pt x="2701521" y="1826145"/>
                  <a:pt x="2685925" y="1841741"/>
                  <a:pt x="2666686" y="1841741"/>
                </a:cubicBezTo>
                <a:cubicBezTo>
                  <a:pt x="2647447" y="1841741"/>
                  <a:pt x="2631851" y="1826145"/>
                  <a:pt x="2631851" y="1806906"/>
                </a:cubicBezTo>
                <a:cubicBezTo>
                  <a:pt x="2631851" y="1787667"/>
                  <a:pt x="2647447" y="1772070"/>
                  <a:pt x="2666686" y="1772070"/>
                </a:cubicBezTo>
                <a:close/>
                <a:moveTo>
                  <a:pt x="8377558" y="1772069"/>
                </a:moveTo>
                <a:cubicBezTo>
                  <a:pt x="8396797" y="1772069"/>
                  <a:pt x="8412393" y="1787665"/>
                  <a:pt x="8412393" y="1806905"/>
                </a:cubicBezTo>
                <a:cubicBezTo>
                  <a:pt x="8412393" y="1826144"/>
                  <a:pt x="8396797" y="1841740"/>
                  <a:pt x="8377558" y="1841740"/>
                </a:cubicBezTo>
                <a:cubicBezTo>
                  <a:pt x="8358319" y="1841740"/>
                  <a:pt x="8342723" y="1826144"/>
                  <a:pt x="8342723" y="1806905"/>
                </a:cubicBezTo>
                <a:cubicBezTo>
                  <a:pt x="8342723" y="1787665"/>
                  <a:pt x="8358319" y="1772069"/>
                  <a:pt x="8377558" y="1772069"/>
                </a:cubicBezTo>
                <a:close/>
                <a:moveTo>
                  <a:pt x="7069672" y="1772069"/>
                </a:moveTo>
                <a:cubicBezTo>
                  <a:pt x="7088911" y="1772069"/>
                  <a:pt x="7104507" y="1787665"/>
                  <a:pt x="7104507" y="1806905"/>
                </a:cubicBezTo>
                <a:cubicBezTo>
                  <a:pt x="7104507" y="1826144"/>
                  <a:pt x="7088911" y="1841740"/>
                  <a:pt x="7069672" y="1841740"/>
                </a:cubicBezTo>
                <a:cubicBezTo>
                  <a:pt x="7050433" y="1841740"/>
                  <a:pt x="7034837" y="1826144"/>
                  <a:pt x="7034837" y="1806905"/>
                </a:cubicBezTo>
                <a:cubicBezTo>
                  <a:pt x="7034837" y="1787665"/>
                  <a:pt x="7050433" y="1772069"/>
                  <a:pt x="7069672" y="1772069"/>
                </a:cubicBezTo>
                <a:close/>
                <a:moveTo>
                  <a:pt x="930409" y="1767330"/>
                </a:moveTo>
                <a:cubicBezTo>
                  <a:pt x="949648" y="1767330"/>
                  <a:pt x="965244" y="1782928"/>
                  <a:pt x="965244" y="1802166"/>
                </a:cubicBezTo>
                <a:cubicBezTo>
                  <a:pt x="965244" y="1821405"/>
                  <a:pt x="949648" y="1837002"/>
                  <a:pt x="930409" y="1837002"/>
                </a:cubicBezTo>
                <a:cubicBezTo>
                  <a:pt x="911170" y="1837002"/>
                  <a:pt x="895574" y="1821405"/>
                  <a:pt x="895574" y="1802166"/>
                </a:cubicBezTo>
                <a:cubicBezTo>
                  <a:pt x="895574" y="1782928"/>
                  <a:pt x="911170" y="1767330"/>
                  <a:pt x="930409" y="1767330"/>
                </a:cubicBezTo>
                <a:close/>
                <a:moveTo>
                  <a:pt x="10548284" y="1358180"/>
                </a:moveTo>
                <a:cubicBezTo>
                  <a:pt x="10554392" y="1358180"/>
                  <a:pt x="10559344" y="1363133"/>
                  <a:pt x="10559344" y="1369241"/>
                </a:cubicBezTo>
                <a:cubicBezTo>
                  <a:pt x="10559344" y="1375349"/>
                  <a:pt x="10554392" y="1380300"/>
                  <a:pt x="10548284" y="1380300"/>
                </a:cubicBezTo>
                <a:cubicBezTo>
                  <a:pt x="10542176" y="1380300"/>
                  <a:pt x="10537224" y="1375349"/>
                  <a:pt x="10537224" y="1369241"/>
                </a:cubicBezTo>
                <a:cubicBezTo>
                  <a:pt x="10537224" y="1363133"/>
                  <a:pt x="10542176" y="1358180"/>
                  <a:pt x="10548284" y="1358180"/>
                </a:cubicBezTo>
                <a:close/>
                <a:moveTo>
                  <a:pt x="10113031" y="1358180"/>
                </a:moveTo>
                <a:cubicBezTo>
                  <a:pt x="10119139" y="1358180"/>
                  <a:pt x="10124091" y="1363132"/>
                  <a:pt x="10124091" y="1369240"/>
                </a:cubicBezTo>
                <a:cubicBezTo>
                  <a:pt x="10124091" y="1375349"/>
                  <a:pt x="10119139" y="1380300"/>
                  <a:pt x="10113031" y="1380300"/>
                </a:cubicBezTo>
                <a:cubicBezTo>
                  <a:pt x="10106923" y="1380300"/>
                  <a:pt x="10101971" y="1375349"/>
                  <a:pt x="10101971" y="1369240"/>
                </a:cubicBezTo>
                <a:cubicBezTo>
                  <a:pt x="10101971" y="1363132"/>
                  <a:pt x="10106923" y="1358180"/>
                  <a:pt x="10113031" y="1358180"/>
                </a:cubicBezTo>
                <a:close/>
                <a:moveTo>
                  <a:pt x="7940443" y="1353447"/>
                </a:moveTo>
                <a:cubicBezTo>
                  <a:pt x="7946551" y="1353447"/>
                  <a:pt x="7951503" y="1358399"/>
                  <a:pt x="7951503" y="1364507"/>
                </a:cubicBezTo>
                <a:cubicBezTo>
                  <a:pt x="7951503" y="1370614"/>
                  <a:pt x="7946551" y="1375567"/>
                  <a:pt x="7940443" y="1375567"/>
                </a:cubicBezTo>
                <a:cubicBezTo>
                  <a:pt x="7934335" y="1375567"/>
                  <a:pt x="7929383" y="1370614"/>
                  <a:pt x="7929383" y="1364507"/>
                </a:cubicBezTo>
                <a:cubicBezTo>
                  <a:pt x="7929383" y="1358399"/>
                  <a:pt x="7934335" y="1353447"/>
                  <a:pt x="7940443" y="1353447"/>
                </a:cubicBezTo>
                <a:close/>
                <a:moveTo>
                  <a:pt x="7504126" y="1353447"/>
                </a:moveTo>
                <a:cubicBezTo>
                  <a:pt x="7510234" y="1353447"/>
                  <a:pt x="7515186" y="1358399"/>
                  <a:pt x="7515186" y="1364507"/>
                </a:cubicBezTo>
                <a:cubicBezTo>
                  <a:pt x="7515186" y="1370614"/>
                  <a:pt x="7510234" y="1375566"/>
                  <a:pt x="7504126" y="1375566"/>
                </a:cubicBezTo>
                <a:cubicBezTo>
                  <a:pt x="7498018" y="1375566"/>
                  <a:pt x="7493066" y="1370614"/>
                  <a:pt x="7493066" y="1364507"/>
                </a:cubicBezTo>
                <a:cubicBezTo>
                  <a:pt x="7493066" y="1358399"/>
                  <a:pt x="7498018" y="1353447"/>
                  <a:pt x="7504126" y="1353447"/>
                </a:cubicBezTo>
                <a:close/>
                <a:moveTo>
                  <a:pt x="7068873" y="1353445"/>
                </a:moveTo>
                <a:cubicBezTo>
                  <a:pt x="7074981" y="1353445"/>
                  <a:pt x="7079933" y="1358398"/>
                  <a:pt x="7079933" y="1364506"/>
                </a:cubicBezTo>
                <a:cubicBezTo>
                  <a:pt x="7079933" y="1370614"/>
                  <a:pt x="7074981" y="1375566"/>
                  <a:pt x="7068873" y="1375566"/>
                </a:cubicBezTo>
                <a:cubicBezTo>
                  <a:pt x="7062765" y="1375566"/>
                  <a:pt x="7057813" y="1370614"/>
                  <a:pt x="7057813" y="1364506"/>
                </a:cubicBezTo>
                <a:cubicBezTo>
                  <a:pt x="7057813" y="1358398"/>
                  <a:pt x="7062765" y="1353445"/>
                  <a:pt x="7068873" y="1353445"/>
                </a:cubicBezTo>
                <a:close/>
                <a:moveTo>
                  <a:pt x="6632556" y="1353445"/>
                </a:moveTo>
                <a:cubicBezTo>
                  <a:pt x="6638664" y="1353445"/>
                  <a:pt x="6643616" y="1358398"/>
                  <a:pt x="6643616" y="1364506"/>
                </a:cubicBezTo>
                <a:cubicBezTo>
                  <a:pt x="6643616" y="1370614"/>
                  <a:pt x="6638664" y="1375566"/>
                  <a:pt x="6632556" y="1375566"/>
                </a:cubicBezTo>
                <a:cubicBezTo>
                  <a:pt x="6626448" y="1375566"/>
                  <a:pt x="6621496" y="1370614"/>
                  <a:pt x="6621496" y="1364506"/>
                </a:cubicBezTo>
                <a:cubicBezTo>
                  <a:pt x="6621496" y="1358398"/>
                  <a:pt x="6626448" y="1353445"/>
                  <a:pt x="6632556" y="1353445"/>
                </a:cubicBezTo>
                <a:close/>
                <a:moveTo>
                  <a:pt x="5760987" y="1353445"/>
                </a:moveTo>
                <a:cubicBezTo>
                  <a:pt x="5767095" y="1353445"/>
                  <a:pt x="5772047" y="1358398"/>
                  <a:pt x="5772047" y="1364505"/>
                </a:cubicBezTo>
                <a:cubicBezTo>
                  <a:pt x="5772047" y="1370614"/>
                  <a:pt x="5767095" y="1375566"/>
                  <a:pt x="5760987" y="1375566"/>
                </a:cubicBezTo>
                <a:cubicBezTo>
                  <a:pt x="5754879" y="1375566"/>
                  <a:pt x="5749927" y="1370614"/>
                  <a:pt x="5749927" y="1364505"/>
                </a:cubicBezTo>
                <a:cubicBezTo>
                  <a:pt x="5749927" y="1358398"/>
                  <a:pt x="5754879" y="1353445"/>
                  <a:pt x="5760987" y="1353445"/>
                </a:cubicBezTo>
                <a:close/>
                <a:moveTo>
                  <a:pt x="3540126" y="1352228"/>
                </a:moveTo>
                <a:cubicBezTo>
                  <a:pt x="3546234" y="1352228"/>
                  <a:pt x="3551186" y="1357180"/>
                  <a:pt x="3551186" y="1363288"/>
                </a:cubicBezTo>
                <a:cubicBezTo>
                  <a:pt x="3551186" y="1369396"/>
                  <a:pt x="3546234" y="1374347"/>
                  <a:pt x="3540126" y="1374347"/>
                </a:cubicBezTo>
                <a:cubicBezTo>
                  <a:pt x="3534018" y="1374347"/>
                  <a:pt x="3529066" y="1369396"/>
                  <a:pt x="3529066" y="1363288"/>
                </a:cubicBezTo>
                <a:cubicBezTo>
                  <a:pt x="3529066" y="1357180"/>
                  <a:pt x="3534018" y="1352228"/>
                  <a:pt x="3540126" y="1352228"/>
                </a:cubicBezTo>
                <a:close/>
                <a:moveTo>
                  <a:pt x="3103807" y="1352228"/>
                </a:moveTo>
                <a:cubicBezTo>
                  <a:pt x="3109914" y="1352228"/>
                  <a:pt x="3114866" y="1357180"/>
                  <a:pt x="3114866" y="1363289"/>
                </a:cubicBezTo>
                <a:cubicBezTo>
                  <a:pt x="3114866" y="1369396"/>
                  <a:pt x="3109914" y="1374347"/>
                  <a:pt x="3103807" y="1374347"/>
                </a:cubicBezTo>
                <a:cubicBezTo>
                  <a:pt x="3097698" y="1374347"/>
                  <a:pt x="3092746" y="1369396"/>
                  <a:pt x="3092746" y="1363289"/>
                </a:cubicBezTo>
                <a:cubicBezTo>
                  <a:pt x="3092746" y="1357180"/>
                  <a:pt x="3097698" y="1352228"/>
                  <a:pt x="3103807" y="1352228"/>
                </a:cubicBezTo>
                <a:close/>
                <a:moveTo>
                  <a:pt x="4411667" y="1352227"/>
                </a:moveTo>
                <a:cubicBezTo>
                  <a:pt x="4417775" y="1352227"/>
                  <a:pt x="4422727" y="1357179"/>
                  <a:pt x="4422727" y="1363288"/>
                </a:cubicBezTo>
                <a:cubicBezTo>
                  <a:pt x="4422727" y="1369396"/>
                  <a:pt x="4417775" y="1374347"/>
                  <a:pt x="4411667" y="1374347"/>
                </a:cubicBezTo>
                <a:cubicBezTo>
                  <a:pt x="4405559" y="1374347"/>
                  <a:pt x="4400607" y="1369396"/>
                  <a:pt x="4400607" y="1363288"/>
                </a:cubicBezTo>
                <a:cubicBezTo>
                  <a:pt x="4400607" y="1357179"/>
                  <a:pt x="4405559" y="1352227"/>
                  <a:pt x="4411667" y="1352227"/>
                </a:cubicBezTo>
                <a:close/>
                <a:moveTo>
                  <a:pt x="3975351" y="1352227"/>
                </a:moveTo>
                <a:cubicBezTo>
                  <a:pt x="3981459" y="1352227"/>
                  <a:pt x="3986411" y="1357180"/>
                  <a:pt x="3986411" y="1363288"/>
                </a:cubicBezTo>
                <a:cubicBezTo>
                  <a:pt x="3986411" y="1369396"/>
                  <a:pt x="3981459" y="1374347"/>
                  <a:pt x="3975351" y="1374347"/>
                </a:cubicBezTo>
                <a:cubicBezTo>
                  <a:pt x="3969243" y="1374347"/>
                  <a:pt x="3964291" y="1369396"/>
                  <a:pt x="3964291" y="1363288"/>
                </a:cubicBezTo>
                <a:cubicBezTo>
                  <a:pt x="3964291" y="1357180"/>
                  <a:pt x="3969243" y="1352227"/>
                  <a:pt x="3975351" y="1352227"/>
                </a:cubicBezTo>
                <a:close/>
                <a:moveTo>
                  <a:pt x="5283237" y="1352227"/>
                </a:moveTo>
                <a:cubicBezTo>
                  <a:pt x="5289345" y="1352227"/>
                  <a:pt x="5294297" y="1357179"/>
                  <a:pt x="5294297" y="1363288"/>
                </a:cubicBezTo>
                <a:cubicBezTo>
                  <a:pt x="5294297" y="1369396"/>
                  <a:pt x="5289345" y="1374346"/>
                  <a:pt x="5283237" y="1374346"/>
                </a:cubicBezTo>
                <a:cubicBezTo>
                  <a:pt x="5277129" y="1374346"/>
                  <a:pt x="5272177" y="1369396"/>
                  <a:pt x="5272177" y="1363288"/>
                </a:cubicBezTo>
                <a:cubicBezTo>
                  <a:pt x="5272177" y="1357179"/>
                  <a:pt x="5277129" y="1352227"/>
                  <a:pt x="5283237" y="1352227"/>
                </a:cubicBezTo>
                <a:close/>
                <a:moveTo>
                  <a:pt x="931209" y="1347483"/>
                </a:moveTo>
                <a:cubicBezTo>
                  <a:pt x="937316" y="1347483"/>
                  <a:pt x="942268" y="1352435"/>
                  <a:pt x="942268" y="1358544"/>
                </a:cubicBezTo>
                <a:cubicBezTo>
                  <a:pt x="942268" y="1364652"/>
                  <a:pt x="937316" y="1369604"/>
                  <a:pt x="931209" y="1369604"/>
                </a:cubicBezTo>
                <a:cubicBezTo>
                  <a:pt x="925100" y="1369604"/>
                  <a:pt x="920148" y="1364652"/>
                  <a:pt x="920148" y="1358544"/>
                </a:cubicBezTo>
                <a:cubicBezTo>
                  <a:pt x="920148" y="1352435"/>
                  <a:pt x="925100" y="1347483"/>
                  <a:pt x="931209" y="1347483"/>
                </a:cubicBezTo>
                <a:close/>
                <a:moveTo>
                  <a:pt x="495956" y="1347483"/>
                </a:moveTo>
                <a:cubicBezTo>
                  <a:pt x="502064" y="1347483"/>
                  <a:pt x="507016" y="1352436"/>
                  <a:pt x="507016" y="1358544"/>
                </a:cubicBezTo>
                <a:cubicBezTo>
                  <a:pt x="507016" y="1364652"/>
                  <a:pt x="502064" y="1369605"/>
                  <a:pt x="495956" y="1369605"/>
                </a:cubicBezTo>
                <a:cubicBezTo>
                  <a:pt x="489848" y="1369605"/>
                  <a:pt x="484896" y="1364652"/>
                  <a:pt x="484896" y="1358544"/>
                </a:cubicBezTo>
                <a:cubicBezTo>
                  <a:pt x="484896" y="1352436"/>
                  <a:pt x="489848" y="1347483"/>
                  <a:pt x="495956" y="1347483"/>
                </a:cubicBezTo>
                <a:close/>
                <a:moveTo>
                  <a:pt x="10984601" y="1344962"/>
                </a:moveTo>
                <a:cubicBezTo>
                  <a:pt x="10998010" y="1344962"/>
                  <a:pt x="11008880" y="1355832"/>
                  <a:pt x="11008880" y="1369241"/>
                </a:cubicBezTo>
                <a:cubicBezTo>
                  <a:pt x="11008880" y="1382650"/>
                  <a:pt x="10998010" y="1393519"/>
                  <a:pt x="10984601" y="1393519"/>
                </a:cubicBezTo>
                <a:cubicBezTo>
                  <a:pt x="10971192" y="1393519"/>
                  <a:pt x="10960322" y="1382650"/>
                  <a:pt x="10960322" y="1369241"/>
                </a:cubicBezTo>
                <a:cubicBezTo>
                  <a:pt x="10960322" y="1355832"/>
                  <a:pt x="10971192" y="1344962"/>
                  <a:pt x="10984601" y="1344962"/>
                </a:cubicBezTo>
                <a:close/>
                <a:moveTo>
                  <a:pt x="9676715" y="1344961"/>
                </a:moveTo>
                <a:cubicBezTo>
                  <a:pt x="9690124" y="1344961"/>
                  <a:pt x="9700994" y="1355831"/>
                  <a:pt x="9700994" y="1369240"/>
                </a:cubicBezTo>
                <a:cubicBezTo>
                  <a:pt x="9700994" y="1382649"/>
                  <a:pt x="9690124" y="1393519"/>
                  <a:pt x="9676715" y="1393519"/>
                </a:cubicBezTo>
                <a:cubicBezTo>
                  <a:pt x="9663306" y="1393519"/>
                  <a:pt x="9652436" y="1382649"/>
                  <a:pt x="9652436" y="1369240"/>
                </a:cubicBezTo>
                <a:cubicBezTo>
                  <a:pt x="9652436" y="1355831"/>
                  <a:pt x="9663306" y="1344961"/>
                  <a:pt x="9676715" y="1344961"/>
                </a:cubicBezTo>
                <a:close/>
                <a:moveTo>
                  <a:pt x="9241462" y="1344961"/>
                </a:moveTo>
                <a:cubicBezTo>
                  <a:pt x="9254871" y="1344961"/>
                  <a:pt x="9265741" y="1355831"/>
                  <a:pt x="9265741" y="1369240"/>
                </a:cubicBezTo>
                <a:cubicBezTo>
                  <a:pt x="9265741" y="1382649"/>
                  <a:pt x="9254871" y="1393519"/>
                  <a:pt x="9241462" y="1393519"/>
                </a:cubicBezTo>
                <a:cubicBezTo>
                  <a:pt x="9228053" y="1393519"/>
                  <a:pt x="9217183" y="1382649"/>
                  <a:pt x="9217183" y="1369240"/>
                </a:cubicBezTo>
                <a:cubicBezTo>
                  <a:pt x="9217183" y="1355831"/>
                  <a:pt x="9228053" y="1344961"/>
                  <a:pt x="9241462" y="1344961"/>
                </a:cubicBezTo>
                <a:close/>
                <a:moveTo>
                  <a:pt x="8805145" y="1344960"/>
                </a:moveTo>
                <a:cubicBezTo>
                  <a:pt x="8818554" y="1344960"/>
                  <a:pt x="8829424" y="1355830"/>
                  <a:pt x="8829424" y="1369239"/>
                </a:cubicBezTo>
                <a:cubicBezTo>
                  <a:pt x="8829424" y="1382649"/>
                  <a:pt x="8818554" y="1393519"/>
                  <a:pt x="8805145" y="1393519"/>
                </a:cubicBezTo>
                <a:cubicBezTo>
                  <a:pt x="8791736" y="1393519"/>
                  <a:pt x="8780866" y="1382649"/>
                  <a:pt x="8780866" y="1369239"/>
                </a:cubicBezTo>
                <a:cubicBezTo>
                  <a:pt x="8780866" y="1355830"/>
                  <a:pt x="8791736" y="1344960"/>
                  <a:pt x="8805145" y="1344960"/>
                </a:cubicBezTo>
                <a:close/>
                <a:moveTo>
                  <a:pt x="8375696" y="1340227"/>
                </a:moveTo>
                <a:cubicBezTo>
                  <a:pt x="8389105" y="1340227"/>
                  <a:pt x="8399975" y="1351097"/>
                  <a:pt x="8399975" y="1364507"/>
                </a:cubicBezTo>
                <a:cubicBezTo>
                  <a:pt x="8399975" y="1377916"/>
                  <a:pt x="8389105" y="1388786"/>
                  <a:pt x="8375696" y="1388786"/>
                </a:cubicBezTo>
                <a:cubicBezTo>
                  <a:pt x="8362287" y="1388786"/>
                  <a:pt x="8351417" y="1377916"/>
                  <a:pt x="8351417" y="1364507"/>
                </a:cubicBezTo>
                <a:cubicBezTo>
                  <a:pt x="8351417" y="1351097"/>
                  <a:pt x="8362287" y="1340227"/>
                  <a:pt x="8375696" y="1340227"/>
                </a:cubicBezTo>
                <a:close/>
                <a:moveTo>
                  <a:pt x="2668551" y="1339009"/>
                </a:moveTo>
                <a:cubicBezTo>
                  <a:pt x="2681960" y="1339009"/>
                  <a:pt x="2692830" y="1349879"/>
                  <a:pt x="2692830" y="1363289"/>
                </a:cubicBezTo>
                <a:cubicBezTo>
                  <a:pt x="2692830" y="1376698"/>
                  <a:pt x="2681960" y="1387569"/>
                  <a:pt x="2668551" y="1387569"/>
                </a:cubicBezTo>
                <a:cubicBezTo>
                  <a:pt x="2655142" y="1387569"/>
                  <a:pt x="2644272" y="1376698"/>
                  <a:pt x="2644272" y="1363289"/>
                </a:cubicBezTo>
                <a:cubicBezTo>
                  <a:pt x="2644272" y="1349879"/>
                  <a:pt x="2655142" y="1339009"/>
                  <a:pt x="2668551" y="1339009"/>
                </a:cubicBezTo>
                <a:close/>
                <a:moveTo>
                  <a:pt x="59640" y="1334265"/>
                </a:moveTo>
                <a:cubicBezTo>
                  <a:pt x="73049" y="1334265"/>
                  <a:pt x="83919" y="1345135"/>
                  <a:pt x="83919" y="1358544"/>
                </a:cubicBezTo>
                <a:cubicBezTo>
                  <a:pt x="83919" y="1371954"/>
                  <a:pt x="73049" y="1382824"/>
                  <a:pt x="59640" y="1382824"/>
                </a:cubicBezTo>
                <a:cubicBezTo>
                  <a:pt x="46231" y="1382824"/>
                  <a:pt x="35361" y="1371954"/>
                  <a:pt x="35361" y="1358544"/>
                </a:cubicBezTo>
                <a:cubicBezTo>
                  <a:pt x="35361" y="1345135"/>
                  <a:pt x="46231" y="1334265"/>
                  <a:pt x="59640" y="1334265"/>
                </a:cubicBezTo>
                <a:close/>
                <a:moveTo>
                  <a:pt x="1802775" y="1334264"/>
                </a:moveTo>
                <a:cubicBezTo>
                  <a:pt x="1816185" y="1334264"/>
                  <a:pt x="1827055" y="1345134"/>
                  <a:pt x="1827055" y="1358544"/>
                </a:cubicBezTo>
                <a:cubicBezTo>
                  <a:pt x="1827055" y="1371953"/>
                  <a:pt x="1816185" y="1382823"/>
                  <a:pt x="1802775" y="1382823"/>
                </a:cubicBezTo>
                <a:cubicBezTo>
                  <a:pt x="1789367" y="1382823"/>
                  <a:pt x="1778497" y="1371953"/>
                  <a:pt x="1778497" y="1358544"/>
                </a:cubicBezTo>
                <a:cubicBezTo>
                  <a:pt x="1778497" y="1345134"/>
                  <a:pt x="1789367" y="1334264"/>
                  <a:pt x="1802775" y="1334264"/>
                </a:cubicBezTo>
                <a:close/>
                <a:moveTo>
                  <a:pt x="1367525" y="1334264"/>
                </a:moveTo>
                <a:cubicBezTo>
                  <a:pt x="1380934" y="1334264"/>
                  <a:pt x="1391804" y="1345134"/>
                  <a:pt x="1391804" y="1358544"/>
                </a:cubicBezTo>
                <a:cubicBezTo>
                  <a:pt x="1391804" y="1371953"/>
                  <a:pt x="1380934" y="1382823"/>
                  <a:pt x="1367525" y="1382823"/>
                </a:cubicBezTo>
                <a:cubicBezTo>
                  <a:pt x="1354116" y="1382823"/>
                  <a:pt x="1343246" y="1371953"/>
                  <a:pt x="1343246" y="1358544"/>
                </a:cubicBezTo>
                <a:cubicBezTo>
                  <a:pt x="1343246" y="1345134"/>
                  <a:pt x="1354116" y="1334264"/>
                  <a:pt x="1367525" y="1334264"/>
                </a:cubicBezTo>
                <a:close/>
                <a:moveTo>
                  <a:pt x="2239092" y="1334264"/>
                </a:moveTo>
                <a:cubicBezTo>
                  <a:pt x="2252501" y="1334264"/>
                  <a:pt x="2263371" y="1345134"/>
                  <a:pt x="2263371" y="1358544"/>
                </a:cubicBezTo>
                <a:cubicBezTo>
                  <a:pt x="2263371" y="1371953"/>
                  <a:pt x="2252501" y="1382823"/>
                  <a:pt x="2239092" y="1382823"/>
                </a:cubicBezTo>
                <a:cubicBezTo>
                  <a:pt x="2225683" y="1382823"/>
                  <a:pt x="2214813" y="1371953"/>
                  <a:pt x="2214813" y="1358544"/>
                </a:cubicBezTo>
                <a:cubicBezTo>
                  <a:pt x="2214813" y="1345134"/>
                  <a:pt x="2225683" y="1334264"/>
                  <a:pt x="2239092" y="1334264"/>
                </a:cubicBezTo>
                <a:close/>
                <a:moveTo>
                  <a:pt x="6197304" y="1329670"/>
                </a:moveTo>
                <a:cubicBezTo>
                  <a:pt x="6216543" y="1329670"/>
                  <a:pt x="6232139" y="1345266"/>
                  <a:pt x="6232139" y="1364506"/>
                </a:cubicBezTo>
                <a:cubicBezTo>
                  <a:pt x="6232139" y="1383745"/>
                  <a:pt x="6216543" y="1399340"/>
                  <a:pt x="6197304" y="1399340"/>
                </a:cubicBezTo>
                <a:cubicBezTo>
                  <a:pt x="6178065" y="1399340"/>
                  <a:pt x="6162469" y="1383745"/>
                  <a:pt x="6162469" y="1364506"/>
                </a:cubicBezTo>
                <a:cubicBezTo>
                  <a:pt x="6162469" y="1345266"/>
                  <a:pt x="6178065" y="1329670"/>
                  <a:pt x="6197304" y="1329670"/>
                </a:cubicBezTo>
                <a:close/>
                <a:moveTo>
                  <a:pt x="4846920" y="1328451"/>
                </a:moveTo>
                <a:cubicBezTo>
                  <a:pt x="4866159" y="1328451"/>
                  <a:pt x="4881755" y="1344048"/>
                  <a:pt x="4881755" y="1363288"/>
                </a:cubicBezTo>
                <a:cubicBezTo>
                  <a:pt x="4881755" y="1382526"/>
                  <a:pt x="4866159" y="1398123"/>
                  <a:pt x="4846920" y="1398123"/>
                </a:cubicBezTo>
                <a:cubicBezTo>
                  <a:pt x="4827681" y="1398123"/>
                  <a:pt x="4812085" y="1382526"/>
                  <a:pt x="4812085" y="1363288"/>
                </a:cubicBezTo>
                <a:cubicBezTo>
                  <a:pt x="4812085" y="1344048"/>
                  <a:pt x="4827681" y="1328451"/>
                  <a:pt x="4846920" y="1328451"/>
                </a:cubicBezTo>
                <a:close/>
                <a:moveTo>
                  <a:pt x="10985399" y="914547"/>
                </a:moveTo>
                <a:cubicBezTo>
                  <a:pt x="10991507" y="914547"/>
                  <a:pt x="10996459" y="919500"/>
                  <a:pt x="10996459" y="925608"/>
                </a:cubicBezTo>
                <a:cubicBezTo>
                  <a:pt x="10996459" y="931715"/>
                  <a:pt x="10991507" y="936667"/>
                  <a:pt x="10985399" y="936667"/>
                </a:cubicBezTo>
                <a:cubicBezTo>
                  <a:pt x="10979291" y="936667"/>
                  <a:pt x="10974339" y="931715"/>
                  <a:pt x="10974339" y="925608"/>
                </a:cubicBezTo>
                <a:cubicBezTo>
                  <a:pt x="10974339" y="919500"/>
                  <a:pt x="10979291" y="914547"/>
                  <a:pt x="10985399" y="914547"/>
                </a:cubicBezTo>
                <a:close/>
                <a:moveTo>
                  <a:pt x="10550146" y="914547"/>
                </a:moveTo>
                <a:cubicBezTo>
                  <a:pt x="10556254" y="914547"/>
                  <a:pt x="10561206" y="919499"/>
                  <a:pt x="10561206" y="925608"/>
                </a:cubicBezTo>
                <a:cubicBezTo>
                  <a:pt x="10561206" y="931715"/>
                  <a:pt x="10556254" y="936667"/>
                  <a:pt x="10550146" y="936667"/>
                </a:cubicBezTo>
                <a:cubicBezTo>
                  <a:pt x="10544038" y="936667"/>
                  <a:pt x="10539086" y="931715"/>
                  <a:pt x="10539086" y="925608"/>
                </a:cubicBezTo>
                <a:cubicBezTo>
                  <a:pt x="10539086" y="919499"/>
                  <a:pt x="10544038" y="914547"/>
                  <a:pt x="10550146" y="914547"/>
                </a:cubicBezTo>
                <a:close/>
                <a:moveTo>
                  <a:pt x="9678577" y="914547"/>
                </a:moveTo>
                <a:cubicBezTo>
                  <a:pt x="9684685" y="914547"/>
                  <a:pt x="9689637" y="919499"/>
                  <a:pt x="9689637" y="925607"/>
                </a:cubicBezTo>
                <a:cubicBezTo>
                  <a:pt x="9689637" y="931715"/>
                  <a:pt x="9684685" y="936667"/>
                  <a:pt x="9678577" y="936667"/>
                </a:cubicBezTo>
                <a:cubicBezTo>
                  <a:pt x="9672469" y="936667"/>
                  <a:pt x="9667517" y="931715"/>
                  <a:pt x="9667517" y="925607"/>
                </a:cubicBezTo>
                <a:cubicBezTo>
                  <a:pt x="9667517" y="919499"/>
                  <a:pt x="9672469" y="914547"/>
                  <a:pt x="9678577" y="914547"/>
                </a:cubicBezTo>
                <a:close/>
                <a:moveTo>
                  <a:pt x="9242260" y="914547"/>
                </a:moveTo>
                <a:cubicBezTo>
                  <a:pt x="9248368" y="914547"/>
                  <a:pt x="9253320" y="919499"/>
                  <a:pt x="9253320" y="925607"/>
                </a:cubicBezTo>
                <a:cubicBezTo>
                  <a:pt x="9253320" y="931715"/>
                  <a:pt x="9248368" y="936667"/>
                  <a:pt x="9242260" y="936667"/>
                </a:cubicBezTo>
                <a:cubicBezTo>
                  <a:pt x="9236152" y="936667"/>
                  <a:pt x="9231200" y="931715"/>
                  <a:pt x="9231200" y="925607"/>
                </a:cubicBezTo>
                <a:cubicBezTo>
                  <a:pt x="9231200" y="919499"/>
                  <a:pt x="9236152" y="914547"/>
                  <a:pt x="9242260" y="914547"/>
                </a:cubicBezTo>
                <a:close/>
                <a:moveTo>
                  <a:pt x="8807007" y="914547"/>
                </a:moveTo>
                <a:cubicBezTo>
                  <a:pt x="8813115" y="914547"/>
                  <a:pt x="8818067" y="919499"/>
                  <a:pt x="8818067" y="925607"/>
                </a:cubicBezTo>
                <a:cubicBezTo>
                  <a:pt x="8818067" y="931715"/>
                  <a:pt x="8813115" y="936667"/>
                  <a:pt x="8807007" y="936667"/>
                </a:cubicBezTo>
                <a:cubicBezTo>
                  <a:pt x="8800899" y="936667"/>
                  <a:pt x="8795947" y="931715"/>
                  <a:pt x="8795947" y="925607"/>
                </a:cubicBezTo>
                <a:cubicBezTo>
                  <a:pt x="8795947" y="919499"/>
                  <a:pt x="8800899" y="914547"/>
                  <a:pt x="8807007" y="914547"/>
                </a:cubicBezTo>
                <a:close/>
                <a:moveTo>
                  <a:pt x="3103009" y="909823"/>
                </a:moveTo>
                <a:cubicBezTo>
                  <a:pt x="3109117" y="909823"/>
                  <a:pt x="3114068" y="914773"/>
                  <a:pt x="3114068" y="920880"/>
                </a:cubicBezTo>
                <a:cubicBezTo>
                  <a:pt x="3114068" y="926988"/>
                  <a:pt x="3109117" y="931939"/>
                  <a:pt x="3103009" y="931939"/>
                </a:cubicBezTo>
                <a:cubicBezTo>
                  <a:pt x="3096901" y="931939"/>
                  <a:pt x="3091949" y="926988"/>
                  <a:pt x="3091949" y="920880"/>
                </a:cubicBezTo>
                <a:cubicBezTo>
                  <a:pt x="3091949" y="914773"/>
                  <a:pt x="3096901" y="909823"/>
                  <a:pt x="3103009" y="909823"/>
                </a:cubicBezTo>
                <a:close/>
                <a:moveTo>
                  <a:pt x="5281375" y="909821"/>
                </a:moveTo>
                <a:cubicBezTo>
                  <a:pt x="5287483" y="909821"/>
                  <a:pt x="5292435" y="914772"/>
                  <a:pt x="5292435" y="920879"/>
                </a:cubicBezTo>
                <a:cubicBezTo>
                  <a:pt x="5292435" y="926988"/>
                  <a:pt x="5287483" y="931939"/>
                  <a:pt x="5281375" y="931939"/>
                </a:cubicBezTo>
                <a:cubicBezTo>
                  <a:pt x="5275267" y="931939"/>
                  <a:pt x="5270315" y="926988"/>
                  <a:pt x="5270315" y="920879"/>
                </a:cubicBezTo>
                <a:cubicBezTo>
                  <a:pt x="5270315" y="914772"/>
                  <a:pt x="5275267" y="909821"/>
                  <a:pt x="5281375" y="909821"/>
                </a:cubicBezTo>
                <a:close/>
                <a:moveTo>
                  <a:pt x="4846122" y="909821"/>
                </a:moveTo>
                <a:cubicBezTo>
                  <a:pt x="4852230" y="909821"/>
                  <a:pt x="4857182" y="914773"/>
                  <a:pt x="4857182" y="920879"/>
                </a:cubicBezTo>
                <a:cubicBezTo>
                  <a:pt x="4857182" y="926988"/>
                  <a:pt x="4852230" y="931939"/>
                  <a:pt x="4846122" y="931939"/>
                </a:cubicBezTo>
                <a:cubicBezTo>
                  <a:pt x="4840014" y="931939"/>
                  <a:pt x="4835062" y="926988"/>
                  <a:pt x="4835062" y="920879"/>
                </a:cubicBezTo>
                <a:cubicBezTo>
                  <a:pt x="4835062" y="914773"/>
                  <a:pt x="4840014" y="909821"/>
                  <a:pt x="4846122" y="909821"/>
                </a:cubicBezTo>
                <a:close/>
                <a:moveTo>
                  <a:pt x="4409805" y="909821"/>
                </a:moveTo>
                <a:cubicBezTo>
                  <a:pt x="4415913" y="909821"/>
                  <a:pt x="4420865" y="914773"/>
                  <a:pt x="4420865" y="920880"/>
                </a:cubicBezTo>
                <a:cubicBezTo>
                  <a:pt x="4420865" y="926988"/>
                  <a:pt x="4415913" y="931939"/>
                  <a:pt x="4409805" y="931939"/>
                </a:cubicBezTo>
                <a:cubicBezTo>
                  <a:pt x="4403697" y="931939"/>
                  <a:pt x="4398745" y="926988"/>
                  <a:pt x="4398745" y="920880"/>
                </a:cubicBezTo>
                <a:cubicBezTo>
                  <a:pt x="4398745" y="914773"/>
                  <a:pt x="4403697" y="909821"/>
                  <a:pt x="4409805" y="909821"/>
                </a:cubicBezTo>
                <a:close/>
                <a:moveTo>
                  <a:pt x="3538264" y="909821"/>
                </a:moveTo>
                <a:cubicBezTo>
                  <a:pt x="3544372" y="909821"/>
                  <a:pt x="3549324" y="914773"/>
                  <a:pt x="3549324" y="920880"/>
                </a:cubicBezTo>
                <a:cubicBezTo>
                  <a:pt x="3549324" y="926988"/>
                  <a:pt x="3544372" y="931939"/>
                  <a:pt x="3538264" y="931939"/>
                </a:cubicBezTo>
                <a:cubicBezTo>
                  <a:pt x="3532156" y="931939"/>
                  <a:pt x="3527204" y="926988"/>
                  <a:pt x="3527204" y="920880"/>
                </a:cubicBezTo>
                <a:cubicBezTo>
                  <a:pt x="3527204" y="914773"/>
                  <a:pt x="3532156" y="909821"/>
                  <a:pt x="3538264" y="909821"/>
                </a:cubicBezTo>
                <a:close/>
                <a:moveTo>
                  <a:pt x="7069671" y="909812"/>
                </a:moveTo>
                <a:cubicBezTo>
                  <a:pt x="7075779" y="909812"/>
                  <a:pt x="7080731" y="914763"/>
                  <a:pt x="7080731" y="920872"/>
                </a:cubicBezTo>
                <a:cubicBezTo>
                  <a:pt x="7080731" y="926979"/>
                  <a:pt x="7075779" y="931931"/>
                  <a:pt x="7069671" y="931931"/>
                </a:cubicBezTo>
                <a:cubicBezTo>
                  <a:pt x="7063563" y="931931"/>
                  <a:pt x="7058611" y="926979"/>
                  <a:pt x="7058611" y="920872"/>
                </a:cubicBezTo>
                <a:cubicBezTo>
                  <a:pt x="7058611" y="914763"/>
                  <a:pt x="7063563" y="909812"/>
                  <a:pt x="7069671" y="909812"/>
                </a:cubicBezTo>
                <a:close/>
                <a:moveTo>
                  <a:pt x="6198102" y="909811"/>
                </a:moveTo>
                <a:cubicBezTo>
                  <a:pt x="6204210" y="909811"/>
                  <a:pt x="6209162" y="914763"/>
                  <a:pt x="6209162" y="920871"/>
                </a:cubicBezTo>
                <a:cubicBezTo>
                  <a:pt x="6209162" y="926979"/>
                  <a:pt x="6204210" y="931931"/>
                  <a:pt x="6198102" y="931931"/>
                </a:cubicBezTo>
                <a:cubicBezTo>
                  <a:pt x="6191994" y="931931"/>
                  <a:pt x="6187042" y="926979"/>
                  <a:pt x="6187042" y="920871"/>
                </a:cubicBezTo>
                <a:cubicBezTo>
                  <a:pt x="6187042" y="914763"/>
                  <a:pt x="6191994" y="909811"/>
                  <a:pt x="6198102" y="909811"/>
                </a:cubicBezTo>
                <a:close/>
                <a:moveTo>
                  <a:pt x="5762849" y="909811"/>
                </a:moveTo>
                <a:cubicBezTo>
                  <a:pt x="5768957" y="909811"/>
                  <a:pt x="5773909" y="914762"/>
                  <a:pt x="5773909" y="920871"/>
                </a:cubicBezTo>
                <a:cubicBezTo>
                  <a:pt x="5773909" y="926978"/>
                  <a:pt x="5768957" y="931931"/>
                  <a:pt x="5762849" y="931931"/>
                </a:cubicBezTo>
                <a:cubicBezTo>
                  <a:pt x="5756741" y="931931"/>
                  <a:pt x="5751789" y="926978"/>
                  <a:pt x="5751789" y="920871"/>
                </a:cubicBezTo>
                <a:cubicBezTo>
                  <a:pt x="5751789" y="914762"/>
                  <a:pt x="5756741" y="909811"/>
                  <a:pt x="5762849" y="909811"/>
                </a:cubicBezTo>
                <a:close/>
                <a:moveTo>
                  <a:pt x="1365662" y="905078"/>
                </a:moveTo>
                <a:cubicBezTo>
                  <a:pt x="1371770" y="905078"/>
                  <a:pt x="1376722" y="910030"/>
                  <a:pt x="1376722" y="916138"/>
                </a:cubicBezTo>
                <a:cubicBezTo>
                  <a:pt x="1376722" y="922245"/>
                  <a:pt x="1371770" y="927197"/>
                  <a:pt x="1365662" y="927197"/>
                </a:cubicBezTo>
                <a:cubicBezTo>
                  <a:pt x="1359554" y="927197"/>
                  <a:pt x="1354602" y="922245"/>
                  <a:pt x="1354602" y="916138"/>
                </a:cubicBezTo>
                <a:cubicBezTo>
                  <a:pt x="1354602" y="910030"/>
                  <a:pt x="1359554" y="905078"/>
                  <a:pt x="1365662" y="905078"/>
                </a:cubicBezTo>
                <a:close/>
                <a:moveTo>
                  <a:pt x="930410" y="905078"/>
                </a:moveTo>
                <a:cubicBezTo>
                  <a:pt x="936517" y="905078"/>
                  <a:pt x="941469" y="910030"/>
                  <a:pt x="941469" y="916138"/>
                </a:cubicBezTo>
                <a:cubicBezTo>
                  <a:pt x="941469" y="922245"/>
                  <a:pt x="936517" y="927198"/>
                  <a:pt x="930410" y="927198"/>
                </a:cubicBezTo>
                <a:cubicBezTo>
                  <a:pt x="924301" y="927198"/>
                  <a:pt x="919349" y="922245"/>
                  <a:pt x="919349" y="916138"/>
                </a:cubicBezTo>
                <a:cubicBezTo>
                  <a:pt x="919349" y="910030"/>
                  <a:pt x="924301" y="905078"/>
                  <a:pt x="930410" y="905078"/>
                </a:cubicBezTo>
                <a:close/>
                <a:moveTo>
                  <a:pt x="494094" y="905078"/>
                </a:moveTo>
                <a:cubicBezTo>
                  <a:pt x="500202" y="905078"/>
                  <a:pt x="505154" y="910030"/>
                  <a:pt x="505154" y="916138"/>
                </a:cubicBezTo>
                <a:cubicBezTo>
                  <a:pt x="505154" y="922245"/>
                  <a:pt x="500202" y="927198"/>
                  <a:pt x="494094" y="927198"/>
                </a:cubicBezTo>
                <a:cubicBezTo>
                  <a:pt x="487986" y="927198"/>
                  <a:pt x="483034" y="922245"/>
                  <a:pt x="483034" y="916138"/>
                </a:cubicBezTo>
                <a:cubicBezTo>
                  <a:pt x="483034" y="910030"/>
                  <a:pt x="487986" y="905078"/>
                  <a:pt x="494094" y="905078"/>
                </a:cubicBezTo>
                <a:close/>
                <a:moveTo>
                  <a:pt x="7941241" y="896594"/>
                </a:moveTo>
                <a:cubicBezTo>
                  <a:pt x="7954650" y="896594"/>
                  <a:pt x="7965520" y="907463"/>
                  <a:pt x="7965520" y="920872"/>
                </a:cubicBezTo>
                <a:cubicBezTo>
                  <a:pt x="7965520" y="934280"/>
                  <a:pt x="7954650" y="945150"/>
                  <a:pt x="7941241" y="945150"/>
                </a:cubicBezTo>
                <a:cubicBezTo>
                  <a:pt x="7927832" y="945150"/>
                  <a:pt x="7916962" y="934280"/>
                  <a:pt x="7916962" y="920872"/>
                </a:cubicBezTo>
                <a:cubicBezTo>
                  <a:pt x="7916962" y="907463"/>
                  <a:pt x="7927832" y="896594"/>
                  <a:pt x="7941241" y="896594"/>
                </a:cubicBezTo>
                <a:close/>
                <a:moveTo>
                  <a:pt x="7505988" y="896593"/>
                </a:moveTo>
                <a:cubicBezTo>
                  <a:pt x="7519397" y="896593"/>
                  <a:pt x="7530267" y="907462"/>
                  <a:pt x="7530267" y="920872"/>
                </a:cubicBezTo>
                <a:cubicBezTo>
                  <a:pt x="7530267" y="934280"/>
                  <a:pt x="7519397" y="945150"/>
                  <a:pt x="7505988" y="945150"/>
                </a:cubicBezTo>
                <a:cubicBezTo>
                  <a:pt x="7492579" y="945150"/>
                  <a:pt x="7481709" y="934280"/>
                  <a:pt x="7481709" y="920872"/>
                </a:cubicBezTo>
                <a:cubicBezTo>
                  <a:pt x="7481709" y="907462"/>
                  <a:pt x="7492579" y="896593"/>
                  <a:pt x="7505988" y="896593"/>
                </a:cubicBezTo>
                <a:close/>
                <a:moveTo>
                  <a:pt x="6634419" y="896593"/>
                </a:moveTo>
                <a:cubicBezTo>
                  <a:pt x="6647828" y="896593"/>
                  <a:pt x="6658698" y="907462"/>
                  <a:pt x="6658698" y="920872"/>
                </a:cubicBezTo>
                <a:cubicBezTo>
                  <a:pt x="6658698" y="934280"/>
                  <a:pt x="6647828" y="945150"/>
                  <a:pt x="6634419" y="945150"/>
                </a:cubicBezTo>
                <a:cubicBezTo>
                  <a:pt x="6621010" y="945150"/>
                  <a:pt x="6610140" y="934280"/>
                  <a:pt x="6610140" y="920872"/>
                </a:cubicBezTo>
                <a:cubicBezTo>
                  <a:pt x="6610140" y="907462"/>
                  <a:pt x="6621010" y="896593"/>
                  <a:pt x="6634419" y="896593"/>
                </a:cubicBezTo>
                <a:close/>
                <a:moveTo>
                  <a:pt x="1801977" y="891858"/>
                </a:moveTo>
                <a:cubicBezTo>
                  <a:pt x="1815387" y="891858"/>
                  <a:pt x="1826257" y="902728"/>
                  <a:pt x="1826257" y="916138"/>
                </a:cubicBezTo>
                <a:cubicBezTo>
                  <a:pt x="1826257" y="929546"/>
                  <a:pt x="1815387" y="940416"/>
                  <a:pt x="1801977" y="940416"/>
                </a:cubicBezTo>
                <a:cubicBezTo>
                  <a:pt x="1788569" y="940416"/>
                  <a:pt x="1777698" y="929546"/>
                  <a:pt x="1777698" y="916138"/>
                </a:cubicBezTo>
                <a:cubicBezTo>
                  <a:pt x="1777698" y="902728"/>
                  <a:pt x="1788569" y="891858"/>
                  <a:pt x="1801977" y="891858"/>
                </a:cubicBezTo>
                <a:close/>
                <a:moveTo>
                  <a:pt x="10113830" y="890772"/>
                </a:moveTo>
                <a:cubicBezTo>
                  <a:pt x="10133069" y="890772"/>
                  <a:pt x="10148665" y="906368"/>
                  <a:pt x="10148665" y="925607"/>
                </a:cubicBezTo>
                <a:cubicBezTo>
                  <a:pt x="10148665" y="944846"/>
                  <a:pt x="10133069" y="960442"/>
                  <a:pt x="10113830" y="960442"/>
                </a:cubicBezTo>
                <a:cubicBezTo>
                  <a:pt x="10094591" y="960442"/>
                  <a:pt x="10078995" y="944846"/>
                  <a:pt x="10078995" y="925607"/>
                </a:cubicBezTo>
                <a:cubicBezTo>
                  <a:pt x="10078995" y="906368"/>
                  <a:pt x="10094591" y="890772"/>
                  <a:pt x="10113830" y="890772"/>
                </a:cubicBezTo>
                <a:close/>
                <a:moveTo>
                  <a:pt x="2666689" y="886046"/>
                </a:moveTo>
                <a:cubicBezTo>
                  <a:pt x="2685928" y="886046"/>
                  <a:pt x="2701524" y="901643"/>
                  <a:pt x="2701524" y="920880"/>
                </a:cubicBezTo>
                <a:cubicBezTo>
                  <a:pt x="2701524" y="940118"/>
                  <a:pt x="2685928" y="955718"/>
                  <a:pt x="2666689" y="955718"/>
                </a:cubicBezTo>
                <a:cubicBezTo>
                  <a:pt x="2647449" y="955718"/>
                  <a:pt x="2631853" y="940118"/>
                  <a:pt x="2631853" y="920880"/>
                </a:cubicBezTo>
                <a:cubicBezTo>
                  <a:pt x="2631853" y="901643"/>
                  <a:pt x="2647449" y="886046"/>
                  <a:pt x="2666689" y="886046"/>
                </a:cubicBezTo>
                <a:close/>
                <a:moveTo>
                  <a:pt x="3974553" y="886045"/>
                </a:moveTo>
                <a:cubicBezTo>
                  <a:pt x="3993792" y="886045"/>
                  <a:pt x="4009388" y="901641"/>
                  <a:pt x="4009388" y="920880"/>
                </a:cubicBezTo>
                <a:cubicBezTo>
                  <a:pt x="4009388" y="940118"/>
                  <a:pt x="3993792" y="955717"/>
                  <a:pt x="3974553" y="955717"/>
                </a:cubicBezTo>
                <a:cubicBezTo>
                  <a:pt x="3955314" y="955717"/>
                  <a:pt x="3939718" y="940118"/>
                  <a:pt x="3939718" y="920880"/>
                </a:cubicBezTo>
                <a:cubicBezTo>
                  <a:pt x="3939718" y="901641"/>
                  <a:pt x="3955314" y="886045"/>
                  <a:pt x="3974553" y="886045"/>
                </a:cubicBezTo>
                <a:close/>
                <a:moveTo>
                  <a:pt x="8377558" y="886037"/>
                </a:moveTo>
                <a:cubicBezTo>
                  <a:pt x="8396797" y="886037"/>
                  <a:pt x="8412393" y="901633"/>
                  <a:pt x="8412393" y="920872"/>
                </a:cubicBezTo>
                <a:cubicBezTo>
                  <a:pt x="8412393" y="940110"/>
                  <a:pt x="8396797" y="955708"/>
                  <a:pt x="8377558" y="955708"/>
                </a:cubicBezTo>
                <a:cubicBezTo>
                  <a:pt x="8358319" y="955708"/>
                  <a:pt x="8342723" y="940110"/>
                  <a:pt x="8342723" y="920872"/>
                </a:cubicBezTo>
                <a:cubicBezTo>
                  <a:pt x="8342723" y="901633"/>
                  <a:pt x="8358319" y="886037"/>
                  <a:pt x="8377558" y="886037"/>
                </a:cubicBezTo>
                <a:close/>
                <a:moveTo>
                  <a:pt x="58842" y="881303"/>
                </a:moveTo>
                <a:cubicBezTo>
                  <a:pt x="78081" y="881303"/>
                  <a:pt x="93677" y="896899"/>
                  <a:pt x="93677" y="916138"/>
                </a:cubicBezTo>
                <a:cubicBezTo>
                  <a:pt x="93677" y="935375"/>
                  <a:pt x="78081" y="950975"/>
                  <a:pt x="58842" y="950975"/>
                </a:cubicBezTo>
                <a:cubicBezTo>
                  <a:pt x="39603" y="950975"/>
                  <a:pt x="24007" y="935375"/>
                  <a:pt x="24007" y="916138"/>
                </a:cubicBezTo>
                <a:cubicBezTo>
                  <a:pt x="24007" y="896899"/>
                  <a:pt x="39603" y="881303"/>
                  <a:pt x="58842" y="881303"/>
                </a:cubicBezTo>
                <a:close/>
                <a:moveTo>
                  <a:pt x="2237230" y="881302"/>
                </a:moveTo>
                <a:cubicBezTo>
                  <a:pt x="2256469" y="881302"/>
                  <a:pt x="2272065" y="896898"/>
                  <a:pt x="2272065" y="916138"/>
                </a:cubicBezTo>
                <a:cubicBezTo>
                  <a:pt x="2272065" y="935374"/>
                  <a:pt x="2256469" y="950973"/>
                  <a:pt x="2237230" y="950973"/>
                </a:cubicBezTo>
                <a:cubicBezTo>
                  <a:pt x="2217991" y="950973"/>
                  <a:pt x="2202394" y="935374"/>
                  <a:pt x="2202394" y="916138"/>
                </a:cubicBezTo>
                <a:cubicBezTo>
                  <a:pt x="2202394" y="896898"/>
                  <a:pt x="2217991" y="881302"/>
                  <a:pt x="2237230" y="881302"/>
                </a:cubicBezTo>
                <a:close/>
                <a:moveTo>
                  <a:pt x="11007546" y="467408"/>
                </a:moveTo>
                <a:cubicBezTo>
                  <a:pt x="11013654" y="467408"/>
                  <a:pt x="11018606" y="472360"/>
                  <a:pt x="11018606" y="478468"/>
                </a:cubicBezTo>
                <a:cubicBezTo>
                  <a:pt x="11018606" y="484576"/>
                  <a:pt x="11013654" y="489528"/>
                  <a:pt x="11007546" y="489528"/>
                </a:cubicBezTo>
                <a:cubicBezTo>
                  <a:pt x="11001438" y="489528"/>
                  <a:pt x="10996486" y="484576"/>
                  <a:pt x="10996486" y="478468"/>
                </a:cubicBezTo>
                <a:cubicBezTo>
                  <a:pt x="10996486" y="472360"/>
                  <a:pt x="11001438" y="467408"/>
                  <a:pt x="11007546" y="467408"/>
                </a:cubicBezTo>
                <a:close/>
                <a:moveTo>
                  <a:pt x="9247265" y="467408"/>
                </a:moveTo>
                <a:cubicBezTo>
                  <a:pt x="9253373" y="467408"/>
                  <a:pt x="9258325" y="472360"/>
                  <a:pt x="9258325" y="478468"/>
                </a:cubicBezTo>
                <a:cubicBezTo>
                  <a:pt x="9258325" y="484576"/>
                  <a:pt x="9253373" y="489528"/>
                  <a:pt x="9247265" y="489528"/>
                </a:cubicBezTo>
                <a:cubicBezTo>
                  <a:pt x="9241157" y="489528"/>
                  <a:pt x="9236205" y="484576"/>
                  <a:pt x="9236205" y="478468"/>
                </a:cubicBezTo>
                <a:cubicBezTo>
                  <a:pt x="9236205" y="472360"/>
                  <a:pt x="9241157" y="467408"/>
                  <a:pt x="9247265" y="467408"/>
                </a:cubicBezTo>
                <a:close/>
                <a:moveTo>
                  <a:pt x="7940443" y="467407"/>
                </a:moveTo>
                <a:cubicBezTo>
                  <a:pt x="7946551" y="467407"/>
                  <a:pt x="7951503" y="472359"/>
                  <a:pt x="7951503" y="478467"/>
                </a:cubicBezTo>
                <a:cubicBezTo>
                  <a:pt x="7951503" y="484575"/>
                  <a:pt x="7946551" y="489527"/>
                  <a:pt x="7940443" y="489527"/>
                </a:cubicBezTo>
                <a:cubicBezTo>
                  <a:pt x="7934335" y="489527"/>
                  <a:pt x="7929383" y="484575"/>
                  <a:pt x="7929383" y="478467"/>
                </a:cubicBezTo>
                <a:cubicBezTo>
                  <a:pt x="7929383" y="472359"/>
                  <a:pt x="7934335" y="467407"/>
                  <a:pt x="7940443" y="467407"/>
                </a:cubicBezTo>
                <a:close/>
                <a:moveTo>
                  <a:pt x="7068873" y="467407"/>
                </a:moveTo>
                <a:cubicBezTo>
                  <a:pt x="7074981" y="467407"/>
                  <a:pt x="7079933" y="472359"/>
                  <a:pt x="7079933" y="478467"/>
                </a:cubicBezTo>
                <a:cubicBezTo>
                  <a:pt x="7079933" y="484575"/>
                  <a:pt x="7074981" y="489527"/>
                  <a:pt x="7068873" y="489527"/>
                </a:cubicBezTo>
                <a:cubicBezTo>
                  <a:pt x="7062765" y="489527"/>
                  <a:pt x="7057813" y="484575"/>
                  <a:pt x="7057813" y="478467"/>
                </a:cubicBezTo>
                <a:cubicBezTo>
                  <a:pt x="7057813" y="472359"/>
                  <a:pt x="7062765" y="467407"/>
                  <a:pt x="7068873" y="467407"/>
                </a:cubicBezTo>
                <a:close/>
                <a:moveTo>
                  <a:pt x="36706" y="466192"/>
                </a:moveTo>
                <a:cubicBezTo>
                  <a:pt x="42814" y="466192"/>
                  <a:pt x="47766" y="471143"/>
                  <a:pt x="47766" y="477251"/>
                </a:cubicBezTo>
                <a:cubicBezTo>
                  <a:pt x="47766" y="483359"/>
                  <a:pt x="42814" y="488311"/>
                  <a:pt x="36706" y="488311"/>
                </a:cubicBezTo>
                <a:cubicBezTo>
                  <a:pt x="30598" y="488311"/>
                  <a:pt x="25646" y="483359"/>
                  <a:pt x="25646" y="477251"/>
                </a:cubicBezTo>
                <a:cubicBezTo>
                  <a:pt x="25646" y="471143"/>
                  <a:pt x="30598" y="466192"/>
                  <a:pt x="36706" y="466192"/>
                </a:cubicBezTo>
                <a:close/>
                <a:moveTo>
                  <a:pt x="1796982" y="466191"/>
                </a:moveTo>
                <a:cubicBezTo>
                  <a:pt x="1803091" y="466191"/>
                  <a:pt x="1808042" y="471142"/>
                  <a:pt x="1808042" y="477251"/>
                </a:cubicBezTo>
                <a:cubicBezTo>
                  <a:pt x="1808042" y="483358"/>
                  <a:pt x="1803091" y="488310"/>
                  <a:pt x="1796982" y="488310"/>
                </a:cubicBezTo>
                <a:cubicBezTo>
                  <a:pt x="1790876" y="488310"/>
                  <a:pt x="1785923" y="483358"/>
                  <a:pt x="1785923" y="477251"/>
                </a:cubicBezTo>
                <a:cubicBezTo>
                  <a:pt x="1785923" y="471142"/>
                  <a:pt x="1790876" y="466191"/>
                  <a:pt x="1796982" y="466191"/>
                </a:cubicBezTo>
                <a:close/>
                <a:moveTo>
                  <a:pt x="2668553" y="466190"/>
                </a:moveTo>
                <a:cubicBezTo>
                  <a:pt x="2674661" y="466190"/>
                  <a:pt x="2679613" y="471142"/>
                  <a:pt x="2679613" y="477250"/>
                </a:cubicBezTo>
                <a:cubicBezTo>
                  <a:pt x="2679613" y="483358"/>
                  <a:pt x="2674661" y="488310"/>
                  <a:pt x="2668553" y="488310"/>
                </a:cubicBezTo>
                <a:cubicBezTo>
                  <a:pt x="2662445" y="488310"/>
                  <a:pt x="2657492" y="483358"/>
                  <a:pt x="2657492" y="477250"/>
                </a:cubicBezTo>
                <a:cubicBezTo>
                  <a:pt x="2657492" y="471142"/>
                  <a:pt x="2662445" y="466190"/>
                  <a:pt x="2668553" y="466190"/>
                </a:cubicBezTo>
                <a:close/>
                <a:moveTo>
                  <a:pt x="3975351" y="466190"/>
                </a:moveTo>
                <a:cubicBezTo>
                  <a:pt x="3981459" y="466190"/>
                  <a:pt x="3986411" y="471142"/>
                  <a:pt x="3986411" y="477250"/>
                </a:cubicBezTo>
                <a:cubicBezTo>
                  <a:pt x="3986411" y="483358"/>
                  <a:pt x="3981459" y="488309"/>
                  <a:pt x="3975351" y="488309"/>
                </a:cubicBezTo>
                <a:cubicBezTo>
                  <a:pt x="3969243" y="488309"/>
                  <a:pt x="3964291" y="483358"/>
                  <a:pt x="3964291" y="477250"/>
                </a:cubicBezTo>
                <a:cubicBezTo>
                  <a:pt x="3964291" y="471142"/>
                  <a:pt x="3969243" y="466190"/>
                  <a:pt x="3975351" y="466190"/>
                </a:cubicBezTo>
                <a:close/>
                <a:moveTo>
                  <a:pt x="3540129" y="466190"/>
                </a:moveTo>
                <a:cubicBezTo>
                  <a:pt x="3546236" y="466190"/>
                  <a:pt x="3551188" y="471142"/>
                  <a:pt x="3551188" y="477250"/>
                </a:cubicBezTo>
                <a:cubicBezTo>
                  <a:pt x="3551188" y="483358"/>
                  <a:pt x="3546236" y="488309"/>
                  <a:pt x="3540129" y="488309"/>
                </a:cubicBezTo>
                <a:cubicBezTo>
                  <a:pt x="3534020" y="488309"/>
                  <a:pt x="3529068" y="483358"/>
                  <a:pt x="3529068" y="477250"/>
                </a:cubicBezTo>
                <a:cubicBezTo>
                  <a:pt x="3529068" y="471142"/>
                  <a:pt x="3534020" y="466190"/>
                  <a:pt x="3540129" y="466190"/>
                </a:cubicBezTo>
                <a:close/>
                <a:moveTo>
                  <a:pt x="10572293" y="454190"/>
                </a:moveTo>
                <a:cubicBezTo>
                  <a:pt x="10585702" y="454190"/>
                  <a:pt x="10596572" y="465060"/>
                  <a:pt x="10596572" y="478469"/>
                </a:cubicBezTo>
                <a:cubicBezTo>
                  <a:pt x="10596572" y="491878"/>
                  <a:pt x="10585702" y="502748"/>
                  <a:pt x="10572293" y="502748"/>
                </a:cubicBezTo>
                <a:cubicBezTo>
                  <a:pt x="10558884" y="502748"/>
                  <a:pt x="10548014" y="491878"/>
                  <a:pt x="10548014" y="478469"/>
                </a:cubicBezTo>
                <a:cubicBezTo>
                  <a:pt x="10548014" y="465060"/>
                  <a:pt x="10558884" y="454190"/>
                  <a:pt x="10572293" y="454190"/>
                </a:cubicBezTo>
                <a:close/>
                <a:moveTo>
                  <a:pt x="10135976" y="454190"/>
                </a:moveTo>
                <a:cubicBezTo>
                  <a:pt x="10149385" y="454190"/>
                  <a:pt x="10160255" y="465060"/>
                  <a:pt x="10160255" y="478469"/>
                </a:cubicBezTo>
                <a:cubicBezTo>
                  <a:pt x="10160255" y="491878"/>
                  <a:pt x="10149385" y="502748"/>
                  <a:pt x="10135976" y="502748"/>
                </a:cubicBezTo>
                <a:cubicBezTo>
                  <a:pt x="10122567" y="502748"/>
                  <a:pt x="10111697" y="491878"/>
                  <a:pt x="10111697" y="478469"/>
                </a:cubicBezTo>
                <a:cubicBezTo>
                  <a:pt x="10111697" y="465060"/>
                  <a:pt x="10122567" y="454190"/>
                  <a:pt x="10135976" y="454190"/>
                </a:cubicBezTo>
                <a:close/>
                <a:moveTo>
                  <a:pt x="9700724" y="454190"/>
                </a:moveTo>
                <a:cubicBezTo>
                  <a:pt x="9714133" y="454190"/>
                  <a:pt x="9725003" y="465060"/>
                  <a:pt x="9725003" y="478469"/>
                </a:cubicBezTo>
                <a:cubicBezTo>
                  <a:pt x="9725003" y="491878"/>
                  <a:pt x="9714133" y="502748"/>
                  <a:pt x="9700724" y="502748"/>
                </a:cubicBezTo>
                <a:cubicBezTo>
                  <a:pt x="9687315" y="502748"/>
                  <a:pt x="9676445" y="491878"/>
                  <a:pt x="9676445" y="478469"/>
                </a:cubicBezTo>
                <a:cubicBezTo>
                  <a:pt x="9676445" y="465060"/>
                  <a:pt x="9687315" y="454190"/>
                  <a:pt x="9700724" y="454190"/>
                </a:cubicBezTo>
                <a:close/>
                <a:moveTo>
                  <a:pt x="8375696" y="454189"/>
                </a:moveTo>
                <a:cubicBezTo>
                  <a:pt x="8389105" y="454189"/>
                  <a:pt x="8399975" y="465060"/>
                  <a:pt x="8399975" y="478468"/>
                </a:cubicBezTo>
                <a:cubicBezTo>
                  <a:pt x="8399975" y="491877"/>
                  <a:pt x="8389105" y="502747"/>
                  <a:pt x="8375696" y="502747"/>
                </a:cubicBezTo>
                <a:cubicBezTo>
                  <a:pt x="8362287" y="502747"/>
                  <a:pt x="8351417" y="491877"/>
                  <a:pt x="8351417" y="478468"/>
                </a:cubicBezTo>
                <a:cubicBezTo>
                  <a:pt x="8351417" y="465060"/>
                  <a:pt x="8362287" y="454189"/>
                  <a:pt x="8375696" y="454189"/>
                </a:cubicBezTo>
                <a:close/>
                <a:moveTo>
                  <a:pt x="6632556" y="454189"/>
                </a:moveTo>
                <a:cubicBezTo>
                  <a:pt x="6645965" y="454189"/>
                  <a:pt x="6656835" y="465059"/>
                  <a:pt x="6656835" y="478468"/>
                </a:cubicBezTo>
                <a:cubicBezTo>
                  <a:pt x="6656835" y="491877"/>
                  <a:pt x="6645965" y="502747"/>
                  <a:pt x="6632556" y="502747"/>
                </a:cubicBezTo>
                <a:cubicBezTo>
                  <a:pt x="6619147" y="502747"/>
                  <a:pt x="6608277" y="491877"/>
                  <a:pt x="6608277" y="478468"/>
                </a:cubicBezTo>
                <a:cubicBezTo>
                  <a:pt x="6608277" y="465059"/>
                  <a:pt x="6619147" y="454189"/>
                  <a:pt x="6632556" y="454189"/>
                </a:cubicBezTo>
                <a:close/>
                <a:moveTo>
                  <a:pt x="6197304" y="454189"/>
                </a:moveTo>
                <a:cubicBezTo>
                  <a:pt x="6210713" y="454189"/>
                  <a:pt x="6221583" y="465058"/>
                  <a:pt x="6221583" y="478467"/>
                </a:cubicBezTo>
                <a:cubicBezTo>
                  <a:pt x="6221583" y="491877"/>
                  <a:pt x="6210713" y="502747"/>
                  <a:pt x="6197304" y="502747"/>
                </a:cubicBezTo>
                <a:cubicBezTo>
                  <a:pt x="6183895" y="502747"/>
                  <a:pt x="6173025" y="491877"/>
                  <a:pt x="6173025" y="478467"/>
                </a:cubicBezTo>
                <a:cubicBezTo>
                  <a:pt x="6173025" y="465058"/>
                  <a:pt x="6183895" y="454189"/>
                  <a:pt x="6197304" y="454189"/>
                </a:cubicBezTo>
                <a:close/>
                <a:moveTo>
                  <a:pt x="908275" y="452972"/>
                </a:moveTo>
                <a:cubicBezTo>
                  <a:pt x="921683" y="452972"/>
                  <a:pt x="932553" y="463842"/>
                  <a:pt x="932553" y="477251"/>
                </a:cubicBezTo>
                <a:cubicBezTo>
                  <a:pt x="932553" y="490659"/>
                  <a:pt x="921683" y="501529"/>
                  <a:pt x="908275" y="501529"/>
                </a:cubicBezTo>
                <a:cubicBezTo>
                  <a:pt x="894865" y="501529"/>
                  <a:pt x="883995" y="490659"/>
                  <a:pt x="883995" y="477251"/>
                </a:cubicBezTo>
                <a:cubicBezTo>
                  <a:pt x="883995" y="463842"/>
                  <a:pt x="894865" y="452972"/>
                  <a:pt x="908275" y="452972"/>
                </a:cubicBezTo>
                <a:close/>
                <a:moveTo>
                  <a:pt x="471958" y="452972"/>
                </a:moveTo>
                <a:cubicBezTo>
                  <a:pt x="485367" y="452972"/>
                  <a:pt x="496237" y="463842"/>
                  <a:pt x="496237" y="477251"/>
                </a:cubicBezTo>
                <a:cubicBezTo>
                  <a:pt x="496237" y="490660"/>
                  <a:pt x="485367" y="501529"/>
                  <a:pt x="471958" y="501529"/>
                </a:cubicBezTo>
                <a:cubicBezTo>
                  <a:pt x="458549" y="501529"/>
                  <a:pt x="447679" y="490660"/>
                  <a:pt x="447679" y="477251"/>
                </a:cubicBezTo>
                <a:cubicBezTo>
                  <a:pt x="447679" y="463842"/>
                  <a:pt x="458549" y="452972"/>
                  <a:pt x="471958" y="452972"/>
                </a:cubicBezTo>
                <a:close/>
                <a:moveTo>
                  <a:pt x="3103809" y="452971"/>
                </a:moveTo>
                <a:cubicBezTo>
                  <a:pt x="3117218" y="452971"/>
                  <a:pt x="3128088" y="463841"/>
                  <a:pt x="3128088" y="477250"/>
                </a:cubicBezTo>
                <a:cubicBezTo>
                  <a:pt x="3128088" y="490659"/>
                  <a:pt x="3117218" y="501529"/>
                  <a:pt x="3103809" y="501529"/>
                </a:cubicBezTo>
                <a:cubicBezTo>
                  <a:pt x="3090400" y="501529"/>
                  <a:pt x="3079530" y="490659"/>
                  <a:pt x="3079530" y="477250"/>
                </a:cubicBezTo>
                <a:cubicBezTo>
                  <a:pt x="3079530" y="463841"/>
                  <a:pt x="3090400" y="452971"/>
                  <a:pt x="3103809" y="452971"/>
                </a:cubicBezTo>
                <a:close/>
                <a:moveTo>
                  <a:pt x="5283237" y="452970"/>
                </a:moveTo>
                <a:cubicBezTo>
                  <a:pt x="5296646" y="452970"/>
                  <a:pt x="5307516" y="463840"/>
                  <a:pt x="5307516" y="477249"/>
                </a:cubicBezTo>
                <a:cubicBezTo>
                  <a:pt x="5307516" y="490658"/>
                  <a:pt x="5296646" y="501527"/>
                  <a:pt x="5283237" y="501527"/>
                </a:cubicBezTo>
                <a:cubicBezTo>
                  <a:pt x="5269828" y="501527"/>
                  <a:pt x="5258958" y="490658"/>
                  <a:pt x="5258958" y="477249"/>
                </a:cubicBezTo>
                <a:cubicBezTo>
                  <a:pt x="5258958" y="463840"/>
                  <a:pt x="5269828" y="452970"/>
                  <a:pt x="5283237" y="452970"/>
                </a:cubicBezTo>
                <a:close/>
                <a:moveTo>
                  <a:pt x="4846920" y="452970"/>
                </a:moveTo>
                <a:cubicBezTo>
                  <a:pt x="4860329" y="452970"/>
                  <a:pt x="4871199" y="463841"/>
                  <a:pt x="4871199" y="477249"/>
                </a:cubicBezTo>
                <a:cubicBezTo>
                  <a:pt x="4871199" y="490658"/>
                  <a:pt x="4860329" y="501528"/>
                  <a:pt x="4846920" y="501528"/>
                </a:cubicBezTo>
                <a:cubicBezTo>
                  <a:pt x="4833511" y="501528"/>
                  <a:pt x="4822641" y="490658"/>
                  <a:pt x="4822641" y="477249"/>
                </a:cubicBezTo>
                <a:cubicBezTo>
                  <a:pt x="4822641" y="463841"/>
                  <a:pt x="4833511" y="452970"/>
                  <a:pt x="4846920" y="452970"/>
                </a:cubicBezTo>
                <a:close/>
                <a:moveTo>
                  <a:pt x="4411668" y="452970"/>
                </a:moveTo>
                <a:cubicBezTo>
                  <a:pt x="4425077" y="452970"/>
                  <a:pt x="4435947" y="463841"/>
                  <a:pt x="4435947" y="477249"/>
                </a:cubicBezTo>
                <a:cubicBezTo>
                  <a:pt x="4435947" y="490658"/>
                  <a:pt x="4425077" y="501528"/>
                  <a:pt x="4411668" y="501528"/>
                </a:cubicBezTo>
                <a:cubicBezTo>
                  <a:pt x="4398259" y="501528"/>
                  <a:pt x="4387389" y="490658"/>
                  <a:pt x="4387389" y="477249"/>
                </a:cubicBezTo>
                <a:cubicBezTo>
                  <a:pt x="4387389" y="463841"/>
                  <a:pt x="4398259" y="452970"/>
                  <a:pt x="4411668" y="452970"/>
                </a:cubicBezTo>
                <a:close/>
                <a:moveTo>
                  <a:pt x="8812012" y="443633"/>
                </a:moveTo>
                <a:cubicBezTo>
                  <a:pt x="8831251" y="443633"/>
                  <a:pt x="8846847" y="459230"/>
                  <a:pt x="8846847" y="478469"/>
                </a:cubicBezTo>
                <a:cubicBezTo>
                  <a:pt x="8846847" y="497708"/>
                  <a:pt x="8831251" y="513303"/>
                  <a:pt x="8812012" y="513303"/>
                </a:cubicBezTo>
                <a:cubicBezTo>
                  <a:pt x="8792773" y="513303"/>
                  <a:pt x="8777177" y="497708"/>
                  <a:pt x="8777177" y="478469"/>
                </a:cubicBezTo>
                <a:cubicBezTo>
                  <a:pt x="8777177" y="459230"/>
                  <a:pt x="8792773" y="443633"/>
                  <a:pt x="8812012" y="443633"/>
                </a:cubicBezTo>
                <a:close/>
                <a:moveTo>
                  <a:pt x="7504126" y="443633"/>
                </a:moveTo>
                <a:cubicBezTo>
                  <a:pt x="7523365" y="443633"/>
                  <a:pt x="7538961" y="459229"/>
                  <a:pt x="7538961" y="478468"/>
                </a:cubicBezTo>
                <a:cubicBezTo>
                  <a:pt x="7538961" y="497707"/>
                  <a:pt x="7523365" y="513303"/>
                  <a:pt x="7504126" y="513303"/>
                </a:cubicBezTo>
                <a:cubicBezTo>
                  <a:pt x="7484887" y="513303"/>
                  <a:pt x="7469291" y="497707"/>
                  <a:pt x="7469291" y="478468"/>
                </a:cubicBezTo>
                <a:cubicBezTo>
                  <a:pt x="7469291" y="459229"/>
                  <a:pt x="7484887" y="443633"/>
                  <a:pt x="7504126" y="443633"/>
                </a:cubicBezTo>
                <a:close/>
                <a:moveTo>
                  <a:pt x="5760987" y="443632"/>
                </a:moveTo>
                <a:cubicBezTo>
                  <a:pt x="5780226" y="443632"/>
                  <a:pt x="5795822" y="459228"/>
                  <a:pt x="5795822" y="478467"/>
                </a:cubicBezTo>
                <a:cubicBezTo>
                  <a:pt x="5795822" y="497706"/>
                  <a:pt x="5780226" y="513302"/>
                  <a:pt x="5760987" y="513302"/>
                </a:cubicBezTo>
                <a:cubicBezTo>
                  <a:pt x="5741748" y="513302"/>
                  <a:pt x="5726152" y="497706"/>
                  <a:pt x="5726152" y="478467"/>
                </a:cubicBezTo>
                <a:cubicBezTo>
                  <a:pt x="5726152" y="459228"/>
                  <a:pt x="5741748" y="443632"/>
                  <a:pt x="5760987" y="443632"/>
                </a:cubicBezTo>
                <a:close/>
                <a:moveTo>
                  <a:pt x="1343526" y="442416"/>
                </a:moveTo>
                <a:cubicBezTo>
                  <a:pt x="1362766" y="442416"/>
                  <a:pt x="1378362" y="458011"/>
                  <a:pt x="1378362" y="477251"/>
                </a:cubicBezTo>
                <a:cubicBezTo>
                  <a:pt x="1378362" y="496489"/>
                  <a:pt x="1362766" y="512086"/>
                  <a:pt x="1343526" y="512086"/>
                </a:cubicBezTo>
                <a:cubicBezTo>
                  <a:pt x="1324288" y="512086"/>
                  <a:pt x="1308692" y="496489"/>
                  <a:pt x="1308692" y="477251"/>
                </a:cubicBezTo>
                <a:cubicBezTo>
                  <a:pt x="1308692" y="458011"/>
                  <a:pt x="1324288" y="442416"/>
                  <a:pt x="1343526" y="442416"/>
                </a:cubicBezTo>
                <a:close/>
                <a:moveTo>
                  <a:pt x="2232235" y="442415"/>
                </a:moveTo>
                <a:cubicBezTo>
                  <a:pt x="2251473" y="442415"/>
                  <a:pt x="2267069" y="458011"/>
                  <a:pt x="2267069" y="477250"/>
                </a:cubicBezTo>
                <a:cubicBezTo>
                  <a:pt x="2267069" y="496489"/>
                  <a:pt x="2251473" y="512085"/>
                  <a:pt x="2232235" y="512085"/>
                </a:cubicBezTo>
                <a:cubicBezTo>
                  <a:pt x="2212995" y="512085"/>
                  <a:pt x="2197399" y="496489"/>
                  <a:pt x="2197399" y="477250"/>
                </a:cubicBezTo>
                <a:cubicBezTo>
                  <a:pt x="2197399" y="458011"/>
                  <a:pt x="2212995" y="442415"/>
                  <a:pt x="2232235" y="442415"/>
                </a:cubicBezTo>
                <a:close/>
                <a:moveTo>
                  <a:pt x="34844" y="23787"/>
                </a:moveTo>
                <a:cubicBezTo>
                  <a:pt x="40952" y="23787"/>
                  <a:pt x="45904" y="28739"/>
                  <a:pt x="45904" y="34847"/>
                </a:cubicBezTo>
                <a:cubicBezTo>
                  <a:pt x="45904" y="40955"/>
                  <a:pt x="40952" y="45907"/>
                  <a:pt x="34844" y="45907"/>
                </a:cubicBezTo>
                <a:cubicBezTo>
                  <a:pt x="28737" y="45907"/>
                  <a:pt x="23784" y="40955"/>
                  <a:pt x="23784" y="34847"/>
                </a:cubicBezTo>
                <a:cubicBezTo>
                  <a:pt x="23784" y="28739"/>
                  <a:pt x="28737" y="23787"/>
                  <a:pt x="34844" y="23787"/>
                </a:cubicBezTo>
                <a:close/>
                <a:moveTo>
                  <a:pt x="471160" y="23787"/>
                </a:moveTo>
                <a:cubicBezTo>
                  <a:pt x="477268" y="23787"/>
                  <a:pt x="482220" y="28739"/>
                  <a:pt x="482220" y="34847"/>
                </a:cubicBezTo>
                <a:cubicBezTo>
                  <a:pt x="482220" y="40955"/>
                  <a:pt x="477268" y="45907"/>
                  <a:pt x="471160" y="45907"/>
                </a:cubicBezTo>
                <a:cubicBezTo>
                  <a:pt x="465052" y="45907"/>
                  <a:pt x="460100" y="40955"/>
                  <a:pt x="460100" y="34847"/>
                </a:cubicBezTo>
                <a:cubicBezTo>
                  <a:pt x="460100" y="28739"/>
                  <a:pt x="465052" y="23787"/>
                  <a:pt x="471160" y="23787"/>
                </a:cubicBezTo>
                <a:close/>
                <a:moveTo>
                  <a:pt x="1795121" y="23787"/>
                </a:moveTo>
                <a:cubicBezTo>
                  <a:pt x="1801230" y="23787"/>
                  <a:pt x="1806180" y="28739"/>
                  <a:pt x="1806180" y="34847"/>
                </a:cubicBezTo>
                <a:cubicBezTo>
                  <a:pt x="1806180" y="40955"/>
                  <a:pt x="1801230" y="45907"/>
                  <a:pt x="1795121" y="45907"/>
                </a:cubicBezTo>
                <a:cubicBezTo>
                  <a:pt x="1789013" y="45907"/>
                  <a:pt x="1784061" y="40955"/>
                  <a:pt x="1784061" y="34847"/>
                </a:cubicBezTo>
                <a:cubicBezTo>
                  <a:pt x="1784061" y="28739"/>
                  <a:pt x="1789013" y="23787"/>
                  <a:pt x="1795121" y="23787"/>
                </a:cubicBezTo>
                <a:close/>
                <a:moveTo>
                  <a:pt x="2231436" y="23787"/>
                </a:moveTo>
                <a:cubicBezTo>
                  <a:pt x="2237544" y="23787"/>
                  <a:pt x="2242496" y="28739"/>
                  <a:pt x="2242496" y="34847"/>
                </a:cubicBezTo>
                <a:cubicBezTo>
                  <a:pt x="2242496" y="40954"/>
                  <a:pt x="2237544" y="45907"/>
                  <a:pt x="2231436" y="45907"/>
                </a:cubicBezTo>
                <a:cubicBezTo>
                  <a:pt x="2225327" y="45907"/>
                  <a:pt x="2220374" y="40954"/>
                  <a:pt x="2220374" y="34847"/>
                </a:cubicBezTo>
                <a:cubicBezTo>
                  <a:pt x="2220374" y="28739"/>
                  <a:pt x="2225327" y="23787"/>
                  <a:pt x="2231436" y="23787"/>
                </a:cubicBezTo>
                <a:close/>
                <a:moveTo>
                  <a:pt x="2666691" y="23786"/>
                </a:moveTo>
                <a:cubicBezTo>
                  <a:pt x="2672799" y="23786"/>
                  <a:pt x="2677751" y="28738"/>
                  <a:pt x="2677751" y="34846"/>
                </a:cubicBezTo>
                <a:cubicBezTo>
                  <a:pt x="2677751" y="40954"/>
                  <a:pt x="2672799" y="45906"/>
                  <a:pt x="2666691" y="45906"/>
                </a:cubicBezTo>
                <a:cubicBezTo>
                  <a:pt x="2660582" y="45906"/>
                  <a:pt x="2655631" y="40954"/>
                  <a:pt x="2655631" y="34846"/>
                </a:cubicBezTo>
                <a:cubicBezTo>
                  <a:pt x="2655631" y="28738"/>
                  <a:pt x="2660582" y="23786"/>
                  <a:pt x="2666691" y="23786"/>
                </a:cubicBezTo>
                <a:close/>
                <a:moveTo>
                  <a:pt x="3538267" y="23786"/>
                </a:moveTo>
                <a:cubicBezTo>
                  <a:pt x="3544375" y="23786"/>
                  <a:pt x="3549327" y="28738"/>
                  <a:pt x="3549327" y="34846"/>
                </a:cubicBezTo>
                <a:cubicBezTo>
                  <a:pt x="3549327" y="40954"/>
                  <a:pt x="3544375" y="45906"/>
                  <a:pt x="3538267" y="45906"/>
                </a:cubicBezTo>
                <a:cubicBezTo>
                  <a:pt x="3532159" y="45906"/>
                  <a:pt x="3527207" y="40954"/>
                  <a:pt x="3527207" y="34846"/>
                </a:cubicBezTo>
                <a:cubicBezTo>
                  <a:pt x="3527207" y="28738"/>
                  <a:pt x="3532159" y="23786"/>
                  <a:pt x="3538267" y="23786"/>
                </a:cubicBezTo>
                <a:close/>
                <a:moveTo>
                  <a:pt x="4409805" y="23786"/>
                </a:moveTo>
                <a:cubicBezTo>
                  <a:pt x="4415913" y="23786"/>
                  <a:pt x="4420865" y="28738"/>
                  <a:pt x="4420865" y="34846"/>
                </a:cubicBezTo>
                <a:cubicBezTo>
                  <a:pt x="4420865" y="40954"/>
                  <a:pt x="4415913" y="45906"/>
                  <a:pt x="4409805" y="45906"/>
                </a:cubicBezTo>
                <a:cubicBezTo>
                  <a:pt x="4403697" y="45906"/>
                  <a:pt x="4398745" y="40954"/>
                  <a:pt x="4398745" y="34846"/>
                </a:cubicBezTo>
                <a:cubicBezTo>
                  <a:pt x="4398745" y="28738"/>
                  <a:pt x="4403697" y="23786"/>
                  <a:pt x="4409805" y="23786"/>
                </a:cubicBezTo>
                <a:close/>
                <a:moveTo>
                  <a:pt x="3974552" y="23786"/>
                </a:moveTo>
                <a:cubicBezTo>
                  <a:pt x="3980660" y="23786"/>
                  <a:pt x="3985612" y="28738"/>
                  <a:pt x="3985612" y="34846"/>
                </a:cubicBezTo>
                <a:cubicBezTo>
                  <a:pt x="3985612" y="40954"/>
                  <a:pt x="3980660" y="45906"/>
                  <a:pt x="3974552" y="45906"/>
                </a:cubicBezTo>
                <a:cubicBezTo>
                  <a:pt x="3968444" y="45906"/>
                  <a:pt x="3963492" y="40954"/>
                  <a:pt x="3963492" y="34846"/>
                </a:cubicBezTo>
                <a:cubicBezTo>
                  <a:pt x="3963492" y="28738"/>
                  <a:pt x="3968444" y="23786"/>
                  <a:pt x="3974552" y="23786"/>
                </a:cubicBezTo>
                <a:close/>
                <a:moveTo>
                  <a:pt x="10137838" y="23775"/>
                </a:moveTo>
                <a:cubicBezTo>
                  <a:pt x="10143946" y="23775"/>
                  <a:pt x="10148898" y="28727"/>
                  <a:pt x="10148898" y="34835"/>
                </a:cubicBezTo>
                <a:cubicBezTo>
                  <a:pt x="10148898" y="40943"/>
                  <a:pt x="10143946" y="45895"/>
                  <a:pt x="10137838" y="45895"/>
                </a:cubicBezTo>
                <a:cubicBezTo>
                  <a:pt x="10131730" y="45895"/>
                  <a:pt x="10126778" y="40943"/>
                  <a:pt x="10126778" y="34835"/>
                </a:cubicBezTo>
                <a:cubicBezTo>
                  <a:pt x="10126778" y="28727"/>
                  <a:pt x="10131730" y="23775"/>
                  <a:pt x="10137838" y="23775"/>
                </a:cubicBezTo>
                <a:close/>
                <a:moveTo>
                  <a:pt x="9249127" y="23775"/>
                </a:moveTo>
                <a:cubicBezTo>
                  <a:pt x="9255235" y="23775"/>
                  <a:pt x="9260187" y="28727"/>
                  <a:pt x="9260187" y="34835"/>
                </a:cubicBezTo>
                <a:cubicBezTo>
                  <a:pt x="9260187" y="40943"/>
                  <a:pt x="9255235" y="45895"/>
                  <a:pt x="9249127" y="45895"/>
                </a:cubicBezTo>
                <a:cubicBezTo>
                  <a:pt x="9243019" y="45895"/>
                  <a:pt x="9238067" y="40943"/>
                  <a:pt x="9238067" y="34835"/>
                </a:cubicBezTo>
                <a:cubicBezTo>
                  <a:pt x="9238067" y="28727"/>
                  <a:pt x="9243019" y="23775"/>
                  <a:pt x="9249127" y="23775"/>
                </a:cubicBezTo>
                <a:close/>
                <a:moveTo>
                  <a:pt x="8812810" y="23775"/>
                </a:moveTo>
                <a:cubicBezTo>
                  <a:pt x="8818918" y="23775"/>
                  <a:pt x="8823870" y="28727"/>
                  <a:pt x="8823870" y="34835"/>
                </a:cubicBezTo>
                <a:cubicBezTo>
                  <a:pt x="8823870" y="40943"/>
                  <a:pt x="8818918" y="45895"/>
                  <a:pt x="8812810" y="45895"/>
                </a:cubicBezTo>
                <a:cubicBezTo>
                  <a:pt x="8806702" y="45895"/>
                  <a:pt x="8801750" y="40943"/>
                  <a:pt x="8801750" y="34835"/>
                </a:cubicBezTo>
                <a:cubicBezTo>
                  <a:pt x="8801750" y="28727"/>
                  <a:pt x="8806702" y="23775"/>
                  <a:pt x="8812810" y="23775"/>
                </a:cubicBezTo>
                <a:close/>
                <a:moveTo>
                  <a:pt x="7505988" y="23775"/>
                </a:moveTo>
                <a:cubicBezTo>
                  <a:pt x="7512096" y="23775"/>
                  <a:pt x="7517048" y="28727"/>
                  <a:pt x="7517048" y="34835"/>
                </a:cubicBezTo>
                <a:cubicBezTo>
                  <a:pt x="7517048" y="40943"/>
                  <a:pt x="7512096" y="45895"/>
                  <a:pt x="7505988" y="45895"/>
                </a:cubicBezTo>
                <a:cubicBezTo>
                  <a:pt x="7499880" y="45895"/>
                  <a:pt x="7494928" y="40943"/>
                  <a:pt x="7494928" y="34835"/>
                </a:cubicBezTo>
                <a:cubicBezTo>
                  <a:pt x="7494928" y="28727"/>
                  <a:pt x="7499880" y="23775"/>
                  <a:pt x="7505988" y="23775"/>
                </a:cubicBezTo>
                <a:close/>
                <a:moveTo>
                  <a:pt x="7069671" y="23775"/>
                </a:moveTo>
                <a:cubicBezTo>
                  <a:pt x="7075779" y="23775"/>
                  <a:pt x="7080731" y="28727"/>
                  <a:pt x="7080731" y="34835"/>
                </a:cubicBezTo>
                <a:cubicBezTo>
                  <a:pt x="7080731" y="40943"/>
                  <a:pt x="7075779" y="45895"/>
                  <a:pt x="7069671" y="45895"/>
                </a:cubicBezTo>
                <a:cubicBezTo>
                  <a:pt x="7063563" y="45895"/>
                  <a:pt x="7058611" y="40943"/>
                  <a:pt x="7058611" y="34835"/>
                </a:cubicBezTo>
                <a:cubicBezTo>
                  <a:pt x="7058611" y="28727"/>
                  <a:pt x="7063563" y="23775"/>
                  <a:pt x="7069671" y="23775"/>
                </a:cubicBezTo>
                <a:close/>
                <a:moveTo>
                  <a:pt x="5762849" y="23774"/>
                </a:moveTo>
                <a:cubicBezTo>
                  <a:pt x="5768957" y="23774"/>
                  <a:pt x="5773909" y="28727"/>
                  <a:pt x="5773909" y="34835"/>
                </a:cubicBezTo>
                <a:cubicBezTo>
                  <a:pt x="5773909" y="40942"/>
                  <a:pt x="5768957" y="45894"/>
                  <a:pt x="5762849" y="45894"/>
                </a:cubicBezTo>
                <a:cubicBezTo>
                  <a:pt x="5756741" y="45894"/>
                  <a:pt x="5751789" y="40942"/>
                  <a:pt x="5751789" y="34835"/>
                </a:cubicBezTo>
                <a:cubicBezTo>
                  <a:pt x="5751789" y="28727"/>
                  <a:pt x="5756741" y="23774"/>
                  <a:pt x="5762849" y="23774"/>
                </a:cubicBezTo>
                <a:close/>
                <a:moveTo>
                  <a:pt x="1342727" y="10568"/>
                </a:moveTo>
                <a:cubicBezTo>
                  <a:pt x="1356138" y="10568"/>
                  <a:pt x="1367008" y="21438"/>
                  <a:pt x="1367008" y="34847"/>
                </a:cubicBezTo>
                <a:cubicBezTo>
                  <a:pt x="1367008" y="48256"/>
                  <a:pt x="1356138" y="59126"/>
                  <a:pt x="1342727" y="59126"/>
                </a:cubicBezTo>
                <a:cubicBezTo>
                  <a:pt x="1329319" y="59126"/>
                  <a:pt x="1318449" y="48256"/>
                  <a:pt x="1318449" y="34847"/>
                </a:cubicBezTo>
                <a:cubicBezTo>
                  <a:pt x="1318449" y="21438"/>
                  <a:pt x="1329319" y="10568"/>
                  <a:pt x="1342727" y="10568"/>
                </a:cubicBezTo>
                <a:close/>
                <a:moveTo>
                  <a:pt x="4846122" y="10567"/>
                </a:moveTo>
                <a:cubicBezTo>
                  <a:pt x="4859531" y="10567"/>
                  <a:pt x="4870401" y="21437"/>
                  <a:pt x="4870401" y="34846"/>
                </a:cubicBezTo>
                <a:cubicBezTo>
                  <a:pt x="4870401" y="48255"/>
                  <a:pt x="4859531" y="59125"/>
                  <a:pt x="4846122" y="59125"/>
                </a:cubicBezTo>
                <a:cubicBezTo>
                  <a:pt x="4832713" y="59125"/>
                  <a:pt x="4821843" y="48255"/>
                  <a:pt x="4821843" y="34846"/>
                </a:cubicBezTo>
                <a:cubicBezTo>
                  <a:pt x="4821843" y="21437"/>
                  <a:pt x="4832713" y="10567"/>
                  <a:pt x="4846122" y="10567"/>
                </a:cubicBezTo>
                <a:close/>
                <a:moveTo>
                  <a:pt x="10573091" y="10556"/>
                </a:moveTo>
                <a:cubicBezTo>
                  <a:pt x="10586500" y="10556"/>
                  <a:pt x="10597370" y="21426"/>
                  <a:pt x="10597370" y="34835"/>
                </a:cubicBezTo>
                <a:cubicBezTo>
                  <a:pt x="10597370" y="48244"/>
                  <a:pt x="10586500" y="59114"/>
                  <a:pt x="10573091" y="59114"/>
                </a:cubicBezTo>
                <a:cubicBezTo>
                  <a:pt x="10559682" y="59114"/>
                  <a:pt x="10548812" y="48244"/>
                  <a:pt x="10548812" y="34835"/>
                </a:cubicBezTo>
                <a:cubicBezTo>
                  <a:pt x="10548812" y="21426"/>
                  <a:pt x="10559682" y="10556"/>
                  <a:pt x="10573091" y="10556"/>
                </a:cubicBezTo>
                <a:close/>
                <a:moveTo>
                  <a:pt x="8377558" y="10556"/>
                </a:moveTo>
                <a:cubicBezTo>
                  <a:pt x="8390967" y="10556"/>
                  <a:pt x="8401837" y="21426"/>
                  <a:pt x="8401837" y="34835"/>
                </a:cubicBezTo>
                <a:cubicBezTo>
                  <a:pt x="8401837" y="48244"/>
                  <a:pt x="8390967" y="59114"/>
                  <a:pt x="8377558" y="59114"/>
                </a:cubicBezTo>
                <a:cubicBezTo>
                  <a:pt x="8364149" y="59114"/>
                  <a:pt x="8353279" y="48244"/>
                  <a:pt x="8353279" y="34835"/>
                </a:cubicBezTo>
                <a:cubicBezTo>
                  <a:pt x="8353279" y="21426"/>
                  <a:pt x="8364149" y="10556"/>
                  <a:pt x="8377558" y="10556"/>
                </a:cubicBezTo>
                <a:close/>
                <a:moveTo>
                  <a:pt x="7941241" y="10556"/>
                </a:moveTo>
                <a:cubicBezTo>
                  <a:pt x="7954650" y="10556"/>
                  <a:pt x="7965520" y="21426"/>
                  <a:pt x="7965520" y="34835"/>
                </a:cubicBezTo>
                <a:cubicBezTo>
                  <a:pt x="7965520" y="48244"/>
                  <a:pt x="7954650" y="59114"/>
                  <a:pt x="7941241" y="59114"/>
                </a:cubicBezTo>
                <a:cubicBezTo>
                  <a:pt x="7927832" y="59114"/>
                  <a:pt x="7916962" y="48244"/>
                  <a:pt x="7916962" y="34835"/>
                </a:cubicBezTo>
                <a:cubicBezTo>
                  <a:pt x="7916962" y="21426"/>
                  <a:pt x="7927832" y="10556"/>
                  <a:pt x="7941241" y="10556"/>
                </a:cubicBezTo>
                <a:close/>
                <a:moveTo>
                  <a:pt x="6198102" y="10556"/>
                </a:moveTo>
                <a:cubicBezTo>
                  <a:pt x="6211511" y="10556"/>
                  <a:pt x="6222381" y="21426"/>
                  <a:pt x="6222381" y="34835"/>
                </a:cubicBezTo>
                <a:cubicBezTo>
                  <a:pt x="6222381" y="48244"/>
                  <a:pt x="6211511" y="59114"/>
                  <a:pt x="6198102" y="59114"/>
                </a:cubicBezTo>
                <a:cubicBezTo>
                  <a:pt x="6184693" y="59114"/>
                  <a:pt x="6173823" y="48244"/>
                  <a:pt x="6173823" y="34835"/>
                </a:cubicBezTo>
                <a:cubicBezTo>
                  <a:pt x="6173823" y="21426"/>
                  <a:pt x="6184693" y="10556"/>
                  <a:pt x="6198102" y="10556"/>
                </a:cubicBezTo>
                <a:close/>
                <a:moveTo>
                  <a:pt x="906412" y="12"/>
                </a:moveTo>
                <a:cubicBezTo>
                  <a:pt x="925652" y="12"/>
                  <a:pt x="941247" y="15608"/>
                  <a:pt x="941247" y="34847"/>
                </a:cubicBezTo>
                <a:cubicBezTo>
                  <a:pt x="941247" y="54086"/>
                  <a:pt x="925652" y="69682"/>
                  <a:pt x="906412" y="69682"/>
                </a:cubicBezTo>
                <a:cubicBezTo>
                  <a:pt x="887173" y="69682"/>
                  <a:pt x="871577" y="54086"/>
                  <a:pt x="871577" y="34847"/>
                </a:cubicBezTo>
                <a:cubicBezTo>
                  <a:pt x="871577" y="15608"/>
                  <a:pt x="887173" y="12"/>
                  <a:pt x="906412" y="12"/>
                </a:cubicBezTo>
                <a:close/>
                <a:moveTo>
                  <a:pt x="3103011" y="11"/>
                </a:moveTo>
                <a:cubicBezTo>
                  <a:pt x="3122250" y="11"/>
                  <a:pt x="3137846" y="15607"/>
                  <a:pt x="3137846" y="34846"/>
                </a:cubicBezTo>
                <a:cubicBezTo>
                  <a:pt x="3137846" y="54085"/>
                  <a:pt x="3122250" y="69681"/>
                  <a:pt x="3103011" y="69681"/>
                </a:cubicBezTo>
                <a:cubicBezTo>
                  <a:pt x="3083772" y="69681"/>
                  <a:pt x="3068176" y="54085"/>
                  <a:pt x="3068176" y="34846"/>
                </a:cubicBezTo>
                <a:cubicBezTo>
                  <a:pt x="3068176" y="15607"/>
                  <a:pt x="3083772" y="11"/>
                  <a:pt x="3103011" y="11"/>
                </a:cubicBezTo>
                <a:close/>
                <a:moveTo>
                  <a:pt x="5281375" y="10"/>
                </a:moveTo>
                <a:cubicBezTo>
                  <a:pt x="5300614" y="10"/>
                  <a:pt x="5316210" y="15606"/>
                  <a:pt x="5316210" y="34846"/>
                </a:cubicBezTo>
                <a:cubicBezTo>
                  <a:pt x="5316210" y="54085"/>
                  <a:pt x="5300614" y="69681"/>
                  <a:pt x="5281375" y="69681"/>
                </a:cubicBezTo>
                <a:cubicBezTo>
                  <a:pt x="5262136" y="69681"/>
                  <a:pt x="5246540" y="54085"/>
                  <a:pt x="5246540" y="34846"/>
                </a:cubicBezTo>
                <a:cubicBezTo>
                  <a:pt x="5246540" y="15606"/>
                  <a:pt x="5262136" y="10"/>
                  <a:pt x="5281375" y="10"/>
                </a:cubicBezTo>
                <a:close/>
                <a:moveTo>
                  <a:pt x="11009408" y="0"/>
                </a:moveTo>
                <a:cubicBezTo>
                  <a:pt x="11028647" y="0"/>
                  <a:pt x="11044243" y="15596"/>
                  <a:pt x="11044243" y="34835"/>
                </a:cubicBezTo>
                <a:cubicBezTo>
                  <a:pt x="11044243" y="54074"/>
                  <a:pt x="11028647" y="69671"/>
                  <a:pt x="11009408" y="69671"/>
                </a:cubicBezTo>
                <a:cubicBezTo>
                  <a:pt x="10990169" y="69671"/>
                  <a:pt x="10974573" y="54074"/>
                  <a:pt x="10974573" y="34835"/>
                </a:cubicBezTo>
                <a:cubicBezTo>
                  <a:pt x="10974573" y="15596"/>
                  <a:pt x="10990169" y="0"/>
                  <a:pt x="11009408" y="0"/>
                </a:cubicBezTo>
                <a:close/>
                <a:moveTo>
                  <a:pt x="9701522" y="0"/>
                </a:moveTo>
                <a:cubicBezTo>
                  <a:pt x="9720761" y="0"/>
                  <a:pt x="9736357" y="15596"/>
                  <a:pt x="9736357" y="34835"/>
                </a:cubicBezTo>
                <a:cubicBezTo>
                  <a:pt x="9736357" y="54074"/>
                  <a:pt x="9720761" y="69670"/>
                  <a:pt x="9701522" y="69670"/>
                </a:cubicBezTo>
                <a:cubicBezTo>
                  <a:pt x="9682283" y="69670"/>
                  <a:pt x="9666687" y="54074"/>
                  <a:pt x="9666687" y="34835"/>
                </a:cubicBezTo>
                <a:cubicBezTo>
                  <a:pt x="9666687" y="15596"/>
                  <a:pt x="9682283" y="0"/>
                  <a:pt x="9701522" y="0"/>
                </a:cubicBezTo>
                <a:close/>
                <a:moveTo>
                  <a:pt x="6634419" y="0"/>
                </a:moveTo>
                <a:cubicBezTo>
                  <a:pt x="6653658" y="0"/>
                  <a:pt x="6669254" y="15596"/>
                  <a:pt x="6669254" y="34835"/>
                </a:cubicBezTo>
                <a:cubicBezTo>
                  <a:pt x="6669254" y="54074"/>
                  <a:pt x="6653658" y="69670"/>
                  <a:pt x="6634419" y="69670"/>
                </a:cubicBezTo>
                <a:cubicBezTo>
                  <a:pt x="6615180" y="69670"/>
                  <a:pt x="6599584" y="54074"/>
                  <a:pt x="6599584" y="34835"/>
                </a:cubicBezTo>
                <a:cubicBezTo>
                  <a:pt x="6599584" y="15596"/>
                  <a:pt x="6615180" y="0"/>
                  <a:pt x="66344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5F0C2-05A3-374F-B1F6-1AAB73AD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0" y="357189"/>
            <a:ext cx="10309044" cy="5968998"/>
          </a:xfrm>
        </p:spPr>
        <p:txBody>
          <a:bodyPr anchor="ctr"/>
          <a:lstStyle>
            <a:lvl1pPr>
              <a:lnSpc>
                <a:spcPct val="90000"/>
              </a:lnSpc>
              <a:defRPr sz="6000" b="0" i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B09AA-285A-ACE8-E931-78B31A3138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E07F9-5665-938E-2C82-A96315E39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8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A03E25-0810-194D-A2AE-CC416B79E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9555162" cy="9874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7661F8-98EF-6040-8F29-7AFB70082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7188" y="1883498"/>
            <a:ext cx="9555162" cy="44347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D84F50-EDB9-8946-EBF6-3D5D68AD3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76100" y="6406375"/>
            <a:ext cx="71248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589AEC-D6CF-A2A3-8342-5B285297BC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7188" y="6406375"/>
            <a:ext cx="51891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1E4E4A48-B3C9-B942-90EF-ECA811FD1626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DA2C1D4-D98F-9429-F1C6-A5CBCD96E398}"/>
              </a:ext>
            </a:extLst>
          </p:cNvPr>
          <p:cNvPicPr>
            <a:picLocks noChangeAspect="1"/>
          </p:cNvPicPr>
          <p:nvPr userDrawn="1"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941859" y="6521574"/>
            <a:ext cx="881841" cy="1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0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6" r:id="rId2"/>
    <p:sldLayoutId id="2147483674" r:id="rId3"/>
    <p:sldLayoutId id="2147483651" r:id="rId4"/>
    <p:sldLayoutId id="2147483697" r:id="rId5"/>
    <p:sldLayoutId id="2147483684" r:id="rId6"/>
    <p:sldLayoutId id="2147483686" r:id="rId7"/>
    <p:sldLayoutId id="2147483675" r:id="rId8"/>
    <p:sldLayoutId id="2147483719" r:id="rId9"/>
    <p:sldLayoutId id="2147483720" r:id="rId10"/>
    <p:sldLayoutId id="2147483672" r:id="rId11"/>
    <p:sldLayoutId id="2147483721" r:id="rId12"/>
    <p:sldLayoutId id="2147483722" r:id="rId13"/>
    <p:sldLayoutId id="2147483723" r:id="rId14"/>
    <p:sldLayoutId id="2147483687" r:id="rId15"/>
    <p:sldLayoutId id="2147483650" r:id="rId16"/>
    <p:sldLayoutId id="2147483670" r:id="rId17"/>
    <p:sldLayoutId id="2147483676" r:id="rId18"/>
    <p:sldLayoutId id="2147483654" r:id="rId19"/>
    <p:sldLayoutId id="2147483663" r:id="rId20"/>
    <p:sldLayoutId id="2147483731" r:id="rId21"/>
    <p:sldLayoutId id="2147483732" r:id="rId22"/>
    <p:sldLayoutId id="2147483737" r:id="rId23"/>
    <p:sldLayoutId id="2147483738" r:id="rId24"/>
    <p:sldLayoutId id="2147483733" r:id="rId25"/>
    <p:sldLayoutId id="2147483727" r:id="rId26"/>
    <p:sldLayoutId id="2147483728" r:id="rId27"/>
    <p:sldLayoutId id="2147483739" r:id="rId28"/>
    <p:sldLayoutId id="2147483740" r:id="rId29"/>
    <p:sldLayoutId id="2147483734" r:id="rId30"/>
    <p:sldLayoutId id="2147483729" r:id="rId31"/>
    <p:sldLayoutId id="2147483730" r:id="rId32"/>
    <p:sldLayoutId id="2147483680" r:id="rId33"/>
    <p:sldLayoutId id="2147483681" r:id="rId34"/>
    <p:sldLayoutId id="2147483688" r:id="rId35"/>
    <p:sldLayoutId id="2147483741" r:id="rId36"/>
    <p:sldLayoutId id="2147483742" r:id="rId37"/>
    <p:sldLayoutId id="2147483743" r:id="rId38"/>
    <p:sldLayoutId id="2147483668" r:id="rId39"/>
    <p:sldLayoutId id="2147483677" r:id="rId40"/>
    <p:sldLayoutId id="2147483724" r:id="rId41"/>
    <p:sldLayoutId id="2147483725" r:id="rId42"/>
    <p:sldLayoutId id="2147483678" r:id="rId43"/>
    <p:sldLayoutId id="2147483685" r:id="rId44"/>
    <p:sldLayoutId id="2147483679" r:id="rId45"/>
    <p:sldLayoutId id="2147483726" r:id="rId46"/>
    <p:sldLayoutId id="2147483735" r:id="rId47"/>
    <p:sldLayoutId id="2147483736" r:id="rId48"/>
    <p:sldLayoutId id="2147483708" r:id="rId49"/>
    <p:sldLayoutId id="2147483709" r:id="rId50"/>
    <p:sldLayoutId id="2147483710" r:id="rId51"/>
    <p:sldLayoutId id="2147483712" r:id="rId52"/>
    <p:sldLayoutId id="2147483711" r:id="rId53"/>
    <p:sldLayoutId id="2147483702" r:id="rId5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230188" indent="-230188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252413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Tx/>
        <a:buSzPct val="100000"/>
        <a:buFont typeface="Arial" panose="020B0604020202020204" pitchFamily="34" charset="0"/>
        <a:buChar char="•"/>
        <a:tabLst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1800" b="0" i="0" kern="1200" cap="all" baseline="0">
          <a:solidFill>
            <a:schemeClr val="accent3"/>
          </a:solidFill>
          <a:latin typeface="+mj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tabLst/>
        <a:defRPr sz="1200" b="0" i="0" kern="1200" cap="all" spc="200" baseline="0">
          <a:solidFill>
            <a:schemeClr val="tx2"/>
          </a:solidFill>
          <a:latin typeface="WPP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4" orient="horz" pos="852" userDrawn="1">
          <p15:clr>
            <a:srgbClr val="FDE53C"/>
          </p15:clr>
        </p15:guide>
        <p15:guide id="5" orient="horz" pos="225" userDrawn="1">
          <p15:clr>
            <a:srgbClr val="FDE53C"/>
          </p15:clr>
        </p15:guide>
        <p15:guide id="8" orient="horz" pos="3980" userDrawn="1">
          <p15:clr>
            <a:srgbClr val="FDE53C"/>
          </p15:clr>
        </p15:guide>
        <p15:guide id="10" pos="1921" userDrawn="1">
          <p15:clr>
            <a:srgbClr val="FFFFFF"/>
          </p15:clr>
        </p15:guide>
        <p15:guide id="11" pos="225" userDrawn="1">
          <p15:clr>
            <a:srgbClr val="FDE53C"/>
          </p15:clr>
        </p15:guide>
        <p15:guide id="12" pos="5760" userDrawn="1">
          <p15:clr>
            <a:srgbClr val="FFFFFF"/>
          </p15:clr>
        </p15:guide>
        <p15:guide id="14" pos="7448" userDrawn="1">
          <p15:clr>
            <a:srgbClr val="FDE53C"/>
          </p15:clr>
        </p15:guide>
        <p15:guide id="15" orient="horz" pos="1179" userDrawn="1">
          <p15:clr>
            <a:srgbClr val="FDE53C"/>
          </p15:clr>
        </p15:guide>
        <p15:guide id="16" userDrawn="1">
          <p15:clr>
            <a:srgbClr val="FFFFFF"/>
          </p15:clr>
        </p15:guide>
        <p15:guide id="17" pos="7680" userDrawn="1">
          <p15:clr>
            <a:srgbClr val="FFFFFF"/>
          </p15:clr>
        </p15:guide>
        <p15:guide id="18" orient="horz" userDrawn="1">
          <p15:clr>
            <a:srgbClr val="FFFFFF"/>
          </p15:clr>
        </p15:guide>
        <p15:guide id="19" orient="horz" pos="4320" userDrawn="1">
          <p15:clr>
            <a:srgbClr val="FFFFFF"/>
          </p15:clr>
        </p15:guide>
        <p15:guide id="20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3.mp3"/><Relationship Id="rId7" Type="http://schemas.openxmlformats.org/officeDocument/2006/relationships/image" Target="../media/image3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9.xml"/><Relationship Id="rId4" Type="http://schemas.openxmlformats.org/officeDocument/2006/relationships/audio" Target="../media/media3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media" Target="../media/media5.mp3"/><Relationship Id="rId7" Type="http://schemas.openxmlformats.org/officeDocument/2006/relationships/slideLayout" Target="../slideLayouts/slideLayout19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audio" Target="../media/media6.mp3"/><Relationship Id="rId5" Type="http://schemas.microsoft.com/office/2007/relationships/media" Target="../media/media6.mp3"/><Relationship Id="rId10" Type="http://schemas.openxmlformats.org/officeDocument/2006/relationships/image" Target="../media/image33.png"/><Relationship Id="rId4" Type="http://schemas.openxmlformats.org/officeDocument/2006/relationships/audio" Target="../media/media5.mp3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3" Type="http://schemas.microsoft.com/office/2007/relationships/media" Target="../media/media8.mp3"/><Relationship Id="rId7" Type="http://schemas.microsoft.com/office/2007/relationships/media" Target="../media/media10.mp3"/><Relationship Id="rId12" Type="http://schemas.openxmlformats.org/officeDocument/2006/relationships/image" Target="../media/image33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audio" Target="../media/media9.mp3"/><Relationship Id="rId11" Type="http://schemas.openxmlformats.org/officeDocument/2006/relationships/image" Target="../media/image35.png"/><Relationship Id="rId5" Type="http://schemas.microsoft.com/office/2007/relationships/media" Target="../media/media9.mp3"/><Relationship Id="rId10" Type="http://schemas.openxmlformats.org/officeDocument/2006/relationships/image" Target="../media/image24.png"/><Relationship Id="rId4" Type="http://schemas.openxmlformats.org/officeDocument/2006/relationships/audio" Target="../media/media8.mp3"/><Relationship Id="rId9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33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13.mp3"/><Relationship Id="rId7" Type="http://schemas.openxmlformats.org/officeDocument/2006/relationships/slideLayout" Target="../slideLayouts/slideLayout19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5" Type="http://schemas.microsoft.com/office/2007/relationships/media" Target="../media/media14.mp3"/><Relationship Id="rId4" Type="http://schemas.openxmlformats.org/officeDocument/2006/relationships/audio" Target="../media/media13.mp3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D907E-1C39-A58F-3D74-87F3CD5EC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C2C461-2103-0067-3900-7914D8125C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389" y="1951659"/>
            <a:ext cx="9212961" cy="2954683"/>
          </a:xfrm>
        </p:spPr>
        <p:txBody>
          <a:bodyPr/>
          <a:lstStyle/>
          <a:p>
            <a:r>
              <a:rPr lang="en-US" sz="7200" b="1"/>
              <a:t>Informe </a:t>
            </a:r>
            <a:br>
              <a:rPr lang="en-US" sz="7200" b="1"/>
            </a:br>
            <a:r>
              <a:rPr lang="en-US" sz="7200" b="1" err="1"/>
              <a:t>Competitivo</a:t>
            </a:r>
            <a:br>
              <a:rPr lang="en-US" sz="7200" b="1"/>
            </a:br>
            <a:r>
              <a:rPr lang="en-US" sz="7200" b="1"/>
              <a:t>Pinturas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6CBCE3E-282D-8F59-FB71-E14CFFE9F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5144" y="5125797"/>
            <a:ext cx="5396610" cy="982630"/>
          </a:xfrm>
        </p:spPr>
        <p:txBody>
          <a:bodyPr>
            <a:normAutofit/>
          </a:bodyPr>
          <a:lstStyle/>
          <a:p>
            <a:r>
              <a:rPr lang="en-US" sz="2400" dirty="0"/>
              <a:t>Informe a </a:t>
            </a:r>
            <a:r>
              <a:rPr lang="en-US" sz="2400" dirty="0" err="1"/>
              <a:t>Marzo</a:t>
            </a:r>
            <a:r>
              <a:rPr lang="en-US" sz="2400" dirty="0"/>
              <a:t> 2026</a:t>
            </a:r>
          </a:p>
          <a:p>
            <a:r>
              <a:rPr lang="en-US" sz="2400" dirty="0"/>
              <a:t>Mercado: Honduras</a:t>
            </a:r>
          </a:p>
        </p:txBody>
      </p:sp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C8B13D22-F9BF-1EDE-E2E6-061976606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8903" y="6108427"/>
            <a:ext cx="2199853" cy="34890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09E45E1-73D2-7815-1D0B-780B5F872A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8222" y="204484"/>
            <a:ext cx="2294622" cy="1313420"/>
          </a:xfrm>
          <a:prstGeom prst="rect">
            <a:avLst/>
          </a:prstGeom>
        </p:spPr>
      </p:pic>
      <p:pic>
        <p:nvPicPr>
          <p:cNvPr id="3" name="Picture 129">
            <a:extLst>
              <a:ext uri="{FF2B5EF4-FFF2-40B4-BE49-F238E27FC236}">
                <a16:creationId xmlns:a16="http://schemas.microsoft.com/office/drawing/2014/main" id="{77DA9F5B-77E7-AD7A-DA49-9BB494517E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9389" y="5125797"/>
            <a:ext cx="810670" cy="81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6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9EB86-95B4-5F25-52DA-24643AA97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áfico 32">
            <a:extLst>
              <a:ext uri="{FF2B5EF4-FFF2-40B4-BE49-F238E27FC236}">
                <a16:creationId xmlns:a16="http://schemas.microsoft.com/office/drawing/2014/main" id="{9492BB36-33A5-D772-AF44-DA3F0ABADB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559992"/>
              </p:ext>
            </p:extLst>
          </p:nvPr>
        </p:nvGraphicFramePr>
        <p:xfrm>
          <a:off x="312967" y="2613726"/>
          <a:ext cx="6153120" cy="258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473FCCB3-901B-BE2D-60E2-213935970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err="1">
                <a:latin typeface="+mj-lt"/>
              </a:rPr>
              <a:t>Inversión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Categoría</a:t>
            </a:r>
            <a:endParaRPr lang="en-US" sz="280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CC097A2-D1B2-5AA8-D76E-FA7CF22898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4CE47E9-EB44-4EE8-2812-811A499922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46FB0E-CC54-678D-E05A-3AB2DC1A7C4E}"/>
              </a:ext>
            </a:extLst>
          </p:cNvPr>
          <p:cNvSpPr txBox="1">
            <a:spLocks/>
          </p:cNvSpPr>
          <p:nvPr/>
        </p:nvSpPr>
        <p:spPr>
          <a:xfrm>
            <a:off x="312967" y="5405053"/>
            <a:ext cx="6271479" cy="5925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76250" indent="-2524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 i="0" kern="1200" cap="all" baseline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b="0" i="0" kern="1200" cap="all" spc="200" baseline="0">
                <a:solidFill>
                  <a:schemeClr val="tx2"/>
                </a:solidFill>
                <a:latin typeface="WPP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200"/>
              </a:spcAft>
            </a:pPr>
            <a:endParaRPr lang="en-US" sz="110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E92EDFC-68BA-00DE-4E16-55818A1299F8}"/>
              </a:ext>
            </a:extLst>
          </p:cNvPr>
          <p:cNvSpPr txBox="1"/>
          <p:nvPr/>
        </p:nvSpPr>
        <p:spPr>
          <a:xfrm>
            <a:off x="2010798" y="882190"/>
            <a:ext cx="3267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kumimoji="0" sz="12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defRPr>
            </a:lvl1pPr>
          </a:lstStyle>
          <a:p>
            <a:r>
              <a:rPr lang="es-ES" sz="1400" dirty="0">
                <a:solidFill>
                  <a:schemeClr val="tx1"/>
                </a:solidFill>
              </a:rPr>
              <a:t>INVERSIÓN TOTAL SECTORES</a:t>
            </a:r>
          </a:p>
          <a:p>
            <a:r>
              <a:rPr lang="es-ES" sz="1400" dirty="0">
                <a:solidFill>
                  <a:schemeClr val="tx1"/>
                </a:solidFill>
              </a:rPr>
              <a:t>2024 vs 2025 vs 2026 (Ene-Mar)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74A9714-2050-09CA-CA4F-4B24A9947F1F}"/>
              </a:ext>
            </a:extLst>
          </p:cNvPr>
          <p:cNvSpPr txBox="1"/>
          <p:nvPr/>
        </p:nvSpPr>
        <p:spPr>
          <a:xfrm>
            <a:off x="7819579" y="854758"/>
            <a:ext cx="3427541" cy="54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kumimoji="0" sz="12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defRPr>
            </a:lvl1pPr>
          </a:lstStyle>
          <a:p>
            <a:r>
              <a:rPr lang="es-ES" sz="1400" dirty="0">
                <a:solidFill>
                  <a:schemeClr val="tx1"/>
                </a:solidFill>
              </a:rPr>
              <a:t>MEDIA MIX TOTAL SECTORES</a:t>
            </a:r>
          </a:p>
          <a:p>
            <a:r>
              <a:rPr lang="es-ES" sz="1400" dirty="0">
                <a:solidFill>
                  <a:schemeClr val="tx1"/>
                </a:solidFill>
              </a:rPr>
              <a:t>2024 vs 2025 vs 2026 (Ene-Mar)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E4A0F498-CE74-D536-B5CB-4360E9B4A842}"/>
              </a:ext>
            </a:extLst>
          </p:cNvPr>
          <p:cNvCxnSpPr/>
          <p:nvPr/>
        </p:nvCxnSpPr>
        <p:spPr>
          <a:xfrm>
            <a:off x="6657667" y="1667900"/>
            <a:ext cx="0" cy="403342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66C98D9-F928-51CC-4532-54C6AFFEF9DF}"/>
              </a:ext>
            </a:extLst>
          </p:cNvPr>
          <p:cNvCxnSpPr/>
          <p:nvPr/>
        </p:nvCxnSpPr>
        <p:spPr>
          <a:xfrm>
            <a:off x="6588363" y="1669980"/>
            <a:ext cx="0" cy="4033428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85000"/>
              </a:srgbClr>
            </a:solidFill>
            <a:prstDash val="lgDash"/>
            <a:miter lim="800000"/>
          </a:ln>
          <a:effectLst/>
        </p:spPr>
      </p:cxnSp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5FC43BC2-9CDB-8AC3-0D49-E3899C375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24734"/>
              </p:ext>
            </p:extLst>
          </p:nvPr>
        </p:nvGraphicFramePr>
        <p:xfrm>
          <a:off x="1269251" y="1501205"/>
          <a:ext cx="518266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660">
                  <a:extLst>
                    <a:ext uri="{9D8B030D-6E8A-4147-A177-3AD203B41FA5}">
                      <a16:colId xmlns:a16="http://schemas.microsoft.com/office/drawing/2014/main" val="472826031"/>
                    </a:ext>
                  </a:extLst>
                </a:gridCol>
                <a:gridCol w="1437660">
                  <a:extLst>
                    <a:ext uri="{9D8B030D-6E8A-4147-A177-3AD203B41FA5}">
                      <a16:colId xmlns:a16="http://schemas.microsoft.com/office/drawing/2014/main" val="632264144"/>
                    </a:ext>
                  </a:extLst>
                </a:gridCol>
                <a:gridCol w="1437660">
                  <a:extLst>
                    <a:ext uri="{9D8B030D-6E8A-4147-A177-3AD203B41FA5}">
                      <a16:colId xmlns:a16="http://schemas.microsoft.com/office/drawing/2014/main" val="2231641336"/>
                    </a:ext>
                  </a:extLst>
                </a:gridCol>
                <a:gridCol w="869685">
                  <a:extLst>
                    <a:ext uri="{9D8B030D-6E8A-4147-A177-3AD203B41FA5}">
                      <a16:colId xmlns:a16="http://schemas.microsoft.com/office/drawing/2014/main" val="1350143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2"/>
                          </a:solidFill>
                        </a:rPr>
                        <a:t>2024</a:t>
                      </a:r>
                      <a:endParaRPr lang="es-CO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2"/>
                          </a:solidFill>
                        </a:rPr>
                        <a:t>2025</a:t>
                      </a:r>
                      <a:endParaRPr lang="es-CO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2"/>
                          </a:solidFill>
                        </a:rPr>
                        <a:t>2026</a:t>
                      </a:r>
                      <a:endParaRPr lang="es-CO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>
                          <a:solidFill>
                            <a:schemeClr val="tx2"/>
                          </a:solidFill>
                        </a:rPr>
                        <a:t>Var %</a:t>
                      </a:r>
                      <a:endParaRPr lang="es-CO" sz="14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384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$ 5,763,214.1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$ 4,286,802.0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$ 1,202,103.7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-72%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86664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05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21479835"/>
                  </a:ext>
                </a:extLst>
              </a:tr>
            </a:tbl>
          </a:graphicData>
        </a:graphic>
      </p:graphicFrame>
      <p:graphicFrame>
        <p:nvGraphicFramePr>
          <p:cNvPr id="36" name="Gráfico 35">
            <a:extLst>
              <a:ext uri="{FF2B5EF4-FFF2-40B4-BE49-F238E27FC236}">
                <a16:creationId xmlns:a16="http://schemas.microsoft.com/office/drawing/2014/main" id="{C4BBAB26-D4B4-350B-5217-80B49923A1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2905046"/>
              </p:ext>
            </p:extLst>
          </p:nvPr>
        </p:nvGraphicFramePr>
        <p:xfrm>
          <a:off x="7191937" y="1859323"/>
          <a:ext cx="4687095" cy="3314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D88CD24C-3A06-0B87-469C-88C24290EAA0}"/>
              </a:ext>
            </a:extLst>
          </p:cNvPr>
          <p:cNvSpPr txBox="1">
            <a:spLocks/>
          </p:cNvSpPr>
          <p:nvPr/>
        </p:nvSpPr>
        <p:spPr>
          <a:xfrm>
            <a:off x="6720893" y="5412642"/>
            <a:ext cx="5308762" cy="7785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76250" indent="-2524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 i="0" kern="1200" cap="all" baseline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b="0" i="0" kern="1200" cap="all" spc="200" baseline="0">
                <a:solidFill>
                  <a:schemeClr val="tx2"/>
                </a:solidFill>
                <a:latin typeface="WPP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s-HN" sz="1050" dirty="0"/>
              <a:t>El mix de medios en Honduras muestra una transformación drástica hacia la optimización digital tras el ajuste presupuestal de 2025, donde el canal </a:t>
            </a:r>
            <a:r>
              <a:rPr lang="es-HN" sz="1050" b="1" dirty="0"/>
              <a:t>Digital</a:t>
            </a:r>
            <a:r>
              <a:rPr lang="es-HN" sz="1050" dirty="0"/>
              <a:t> se consolidó como el líder absoluto al escalar del </a:t>
            </a:r>
            <a:r>
              <a:rPr lang="es-HN" sz="1050" b="1" dirty="0"/>
              <a:t>20%</a:t>
            </a:r>
            <a:r>
              <a:rPr lang="es-HN" sz="1050" dirty="0"/>
              <a:t> en 2024 al </a:t>
            </a:r>
            <a:r>
              <a:rPr lang="es-HN" sz="1050" b="1" dirty="0"/>
              <a:t>46%</a:t>
            </a:r>
            <a:r>
              <a:rPr lang="es-HN" sz="1050" dirty="0"/>
              <a:t> en 2026.</a:t>
            </a:r>
            <a:endParaRPr lang="en-US" sz="9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10A4AF7-040F-39F9-4244-1A96363EC688}"/>
              </a:ext>
            </a:extLst>
          </p:cNvPr>
          <p:cNvSpPr txBox="1"/>
          <p:nvPr/>
        </p:nvSpPr>
        <p:spPr>
          <a:xfrm>
            <a:off x="371611" y="5393316"/>
            <a:ext cx="609447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HN" sz="1100" dirty="0"/>
              <a:t>Aunque 2026 solo contempla enero–marzo (</a:t>
            </a:r>
            <a:r>
              <a:rPr lang="es-HN" sz="1100" b="1" dirty="0"/>
              <a:t>$1.20M</a:t>
            </a:r>
            <a:r>
              <a:rPr lang="es-HN" sz="1100" dirty="0"/>
              <a:t>), el arranque muestra un </a:t>
            </a:r>
            <a:r>
              <a:rPr lang="es-HN" sz="1100" b="1" dirty="0"/>
              <a:t>ritmo más alto que en los mismos meses de 2024 y 2025</a:t>
            </a:r>
            <a:r>
              <a:rPr lang="es-HN" sz="1100" dirty="0"/>
              <a:t>.</a:t>
            </a:r>
            <a:br>
              <a:rPr lang="es-HN" sz="1100" dirty="0"/>
            </a:br>
            <a:r>
              <a:rPr lang="es-HN" sz="1100" dirty="0"/>
              <a:t>Es decir, no se puede comparar contra el cierre anual, pero sí se ve que </a:t>
            </a:r>
            <a:r>
              <a:rPr lang="es-HN" sz="1100" b="1" dirty="0"/>
              <a:t>el año empieza más activo</a:t>
            </a:r>
            <a:r>
              <a:rPr lang="es-HN" sz="1100" dirty="0"/>
              <a:t>, con una recuperación en los primeros meses. Esto sugiere que la categoría podría estar </a:t>
            </a:r>
            <a:r>
              <a:rPr lang="es-HN" sz="1100" b="1" dirty="0"/>
              <a:t>reactivándose antes en el año</a:t>
            </a:r>
            <a:r>
              <a:rPr lang="es-HN" sz="1100" dirty="0"/>
              <a:t>, en lugar de concentrar la inversión al final como venía pasando.</a:t>
            </a:r>
            <a:endParaRPr lang="es-MX" sz="1100" dirty="0"/>
          </a:p>
        </p:txBody>
      </p:sp>
    </p:spTree>
    <p:extLst>
      <p:ext uri="{BB962C8B-B14F-4D97-AF65-F5344CB8AC3E}">
        <p14:creationId xmlns:p14="http://schemas.microsoft.com/office/powerpoint/2010/main" val="3237226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D28CF-4F42-6C2F-44D8-1169B1C7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6BFEE60-6585-975A-605F-AA93A5A11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5370950" cy="394309"/>
          </a:xfrm>
        </p:spPr>
        <p:txBody>
          <a:bodyPr/>
          <a:lstStyle/>
          <a:p>
            <a:pPr algn="l"/>
            <a:r>
              <a:rPr lang="en-US" sz="2800" dirty="0" err="1">
                <a:latin typeface="+mj-lt"/>
              </a:rPr>
              <a:t>Comportamiento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Categoría</a:t>
            </a:r>
            <a:endParaRPr lang="en-US" sz="2800" dirty="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F789C07-321E-8558-9AD7-3231C23CEC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169CAC-B617-41AA-DEF4-61E1F2E1AA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D405168-8CB4-E11E-323C-1249B62884CA}"/>
              </a:ext>
            </a:extLst>
          </p:cNvPr>
          <p:cNvSpPr txBox="1">
            <a:spLocks/>
          </p:cNvSpPr>
          <p:nvPr/>
        </p:nvSpPr>
        <p:spPr>
          <a:xfrm>
            <a:off x="143960" y="953503"/>
            <a:ext cx="11826367" cy="10003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76250" indent="-25241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800" b="0" i="0" kern="1200" cap="all" baseline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200" b="0" i="0" kern="1200" cap="all" spc="200" baseline="0">
                <a:solidFill>
                  <a:schemeClr val="tx2"/>
                </a:solidFill>
                <a:latin typeface="WPP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s-HN" sz="1100" dirty="0"/>
              <a:t>La categoría está liderada por el segmento de </a:t>
            </a:r>
            <a:r>
              <a:rPr lang="es-HN" sz="1100" b="1" dirty="0"/>
              <a:t>Pinturas</a:t>
            </a:r>
            <a:r>
              <a:rPr lang="es-HN" sz="1100" dirty="0"/>
              <a:t>, el cual, tras un ajuste presupuestario en 2025 donde la inversión bajó de </a:t>
            </a:r>
            <a:r>
              <a:rPr lang="es-HN" sz="1100" b="1" dirty="0"/>
              <a:t>$2,998,874.8</a:t>
            </a:r>
            <a:r>
              <a:rPr lang="es-HN" sz="1100" dirty="0"/>
              <a:t> a </a:t>
            </a:r>
            <a:r>
              <a:rPr lang="es-HN" sz="1100" b="1" dirty="0"/>
              <a:t>$2,580,573.1</a:t>
            </a:r>
            <a:r>
              <a:rPr lang="es-HN" sz="1100" dirty="0"/>
              <a:t>, ejecutó una migración radical hacia la eficiencia; esto se refleja en el crecimiento de </a:t>
            </a:r>
            <a:r>
              <a:rPr lang="es-HN" sz="1100" b="1" dirty="0"/>
              <a:t>Digital</a:t>
            </a:r>
            <a:r>
              <a:rPr lang="es-HN" sz="1100" dirty="0"/>
              <a:t>, que pasó de un </a:t>
            </a:r>
            <a:r>
              <a:rPr lang="es-HN" sz="1100" b="1" dirty="0"/>
              <a:t>28%</a:t>
            </a:r>
            <a:r>
              <a:rPr lang="es-HN" sz="1100" dirty="0"/>
              <a:t> en 2024 a un dominante </a:t>
            </a:r>
            <a:r>
              <a:rPr lang="es-HN" sz="1100" b="1" dirty="0"/>
              <a:t>55%</a:t>
            </a:r>
            <a:r>
              <a:rPr lang="es-HN" sz="1100" dirty="0"/>
              <a:t> en 2026, desplazando a la </a:t>
            </a:r>
            <a:r>
              <a:rPr lang="es-HN" sz="1100" b="1" dirty="0"/>
              <a:t>TV Nacional</a:t>
            </a:r>
            <a:r>
              <a:rPr lang="es-HN" sz="1100" dirty="0"/>
              <a:t> que cayó del </a:t>
            </a:r>
            <a:r>
              <a:rPr lang="es-HN" sz="1100" b="1" dirty="0"/>
              <a:t>53%</a:t>
            </a:r>
            <a:r>
              <a:rPr lang="es-HN" sz="1100" dirty="0"/>
              <a:t> al </a:t>
            </a:r>
            <a:r>
              <a:rPr lang="es-HN" sz="1100" b="1" dirty="0"/>
              <a:t>23%</a:t>
            </a:r>
            <a:r>
              <a:rPr lang="es-HN" sz="1100" dirty="0"/>
              <a:t>. Por su parte, el segmento de </a:t>
            </a:r>
            <a:r>
              <a:rPr lang="es-HN" sz="1100" b="1" dirty="0"/>
              <a:t>Construcción</a:t>
            </a:r>
            <a:r>
              <a:rPr lang="es-HN" sz="1100" dirty="0"/>
              <a:t> también redujo su gasto (de </a:t>
            </a:r>
            <a:r>
              <a:rPr lang="es-HN" sz="1100" b="1" dirty="0"/>
              <a:t>$2,763,948.1</a:t>
            </a:r>
            <a:r>
              <a:rPr lang="es-HN" sz="1100" dirty="0"/>
              <a:t> en 2024 a </a:t>
            </a:r>
            <a:r>
              <a:rPr lang="es-HN" sz="1100" b="1" dirty="0"/>
              <a:t>$1,705,852.8</a:t>
            </a:r>
            <a:r>
              <a:rPr lang="es-HN" sz="1100" dirty="0"/>
              <a:t> en 2025) optimizando su alcance mediante el fortalecimiento de la </a:t>
            </a:r>
            <a:r>
              <a:rPr lang="es-HN" sz="1100" b="1" dirty="0"/>
              <a:t>Radio</a:t>
            </a:r>
            <a:r>
              <a:rPr lang="es-HN" sz="1100" dirty="0"/>
              <a:t>, que subió al </a:t>
            </a:r>
            <a:r>
              <a:rPr lang="es-HN" sz="1100" b="1" dirty="0"/>
              <a:t>15%</a:t>
            </a:r>
            <a:r>
              <a:rPr lang="es-HN" sz="1100" dirty="0"/>
              <a:t> en 2026, y el medio </a:t>
            </a:r>
            <a:r>
              <a:rPr lang="es-HN" sz="1100" b="1" dirty="0"/>
              <a:t>Digital</a:t>
            </a:r>
            <a:r>
              <a:rPr lang="es-HN" sz="1100" dirty="0"/>
              <a:t>, que alcanzó un </a:t>
            </a:r>
            <a:r>
              <a:rPr lang="es-HN" sz="1100" b="1" dirty="0"/>
              <a:t>33%</a:t>
            </a:r>
            <a:r>
              <a:rPr lang="es-HN" sz="1100" dirty="0"/>
              <a:t>, demostrando que ante la reducción de recursos de 2025 se priorizaron canales con mejor relación costo-beneficio para mantener la visibilidad frente a los medios masivos tradicionales.</a:t>
            </a:r>
            <a:endParaRPr lang="es-MX" sz="10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AB8D0F7-A8DC-5E22-2F82-DB83F186FB18}"/>
              </a:ext>
            </a:extLst>
          </p:cNvPr>
          <p:cNvSpPr txBox="1"/>
          <p:nvPr/>
        </p:nvSpPr>
        <p:spPr>
          <a:xfrm>
            <a:off x="5586" y="2202448"/>
            <a:ext cx="6816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400" b="1" dirty="0"/>
              <a:t>INVERSIÓN SEGMENTOS</a:t>
            </a:r>
          </a:p>
          <a:p>
            <a:pPr algn="ctr">
              <a:defRPr/>
            </a:pPr>
            <a:r>
              <a:rPr lang="es-ES" sz="1400" b="1" dirty="0"/>
              <a:t>2024 vs 2025 vs 2026 (Ene-Mar</a:t>
            </a:r>
            <a:r>
              <a:rPr lang="es-ES" sz="1600" b="1" dirty="0"/>
              <a:t>)</a:t>
            </a:r>
            <a:endParaRPr lang="en-US" sz="1600" b="1" dirty="0"/>
          </a:p>
        </p:txBody>
      </p:sp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513E1249-D8C6-EBF7-A3D5-CBDA4B627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843434"/>
              </p:ext>
            </p:extLst>
          </p:nvPr>
        </p:nvGraphicFramePr>
        <p:xfrm>
          <a:off x="143960" y="2762445"/>
          <a:ext cx="6539758" cy="1059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4898">
                  <a:extLst>
                    <a:ext uri="{9D8B030D-6E8A-4147-A177-3AD203B41FA5}">
                      <a16:colId xmlns:a16="http://schemas.microsoft.com/office/drawing/2014/main" val="1942539579"/>
                    </a:ext>
                  </a:extLst>
                </a:gridCol>
                <a:gridCol w="2126603">
                  <a:extLst>
                    <a:ext uri="{9D8B030D-6E8A-4147-A177-3AD203B41FA5}">
                      <a16:colId xmlns:a16="http://schemas.microsoft.com/office/drawing/2014/main" val="2636927794"/>
                    </a:ext>
                  </a:extLst>
                </a:gridCol>
                <a:gridCol w="1707095">
                  <a:extLst>
                    <a:ext uri="{9D8B030D-6E8A-4147-A177-3AD203B41FA5}">
                      <a16:colId xmlns:a16="http://schemas.microsoft.com/office/drawing/2014/main" val="1536740675"/>
                    </a:ext>
                  </a:extLst>
                </a:gridCol>
                <a:gridCol w="1581162">
                  <a:extLst>
                    <a:ext uri="{9D8B030D-6E8A-4147-A177-3AD203B41FA5}">
                      <a16:colId xmlns:a16="http://schemas.microsoft.com/office/drawing/2014/main" val="1488081273"/>
                    </a:ext>
                  </a:extLst>
                </a:gridCol>
              </a:tblGrid>
              <a:tr h="2906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baseline="0">
                        <a:ln>
                          <a:noFill/>
                        </a:ln>
                        <a:solidFill>
                          <a:schemeClr val="tx2"/>
                        </a:solidFill>
                        <a:latin typeface="WPP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latin typeface="WPP" panose="00000500000000000000" pitchFamily="2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latin typeface="WPP" panose="00000500000000000000" pitchFamily="2" charset="0"/>
                          <a:ea typeface="+mn-ea"/>
                          <a:cs typeface="+mn-cs"/>
                        </a:rPr>
                        <a:t>2025</a:t>
                      </a:r>
                      <a:endParaRPr lang="es-CO" sz="1400" b="1" kern="120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latin typeface="WPP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50"/>
                          </a:solidFill>
                          <a:effectLst/>
                          <a:uLnTx/>
                          <a:uFillTx/>
                          <a:latin typeface="WPP" panose="00000500000000000000" pitchFamily="2" charset="0"/>
                          <a:ea typeface="+mn-ea"/>
                          <a:cs typeface="+mn-cs"/>
                        </a:rPr>
                        <a:t>2026</a:t>
                      </a:r>
                      <a:endParaRPr kumimoji="0" lang="es-CO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50"/>
                        </a:solidFill>
                        <a:effectLst/>
                        <a:uLnTx/>
                        <a:uFillTx/>
                        <a:latin typeface="WPP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380967"/>
                  </a:ext>
                </a:extLst>
              </a:tr>
              <a:tr h="239807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MX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Pinturas</a:t>
                      </a:r>
                      <a:endParaRPr lang="es-CO" sz="1050" b="1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$ 2,998,874.8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$ 2,580,573.1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$ 708,682.6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08713554"/>
                  </a:ext>
                </a:extLst>
              </a:tr>
              <a:tr h="239807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MX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Construcción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$ 2,763,948.1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$ 1,705,852.8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$ 493,421.0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8873604"/>
                  </a:ext>
                </a:extLst>
              </a:tr>
              <a:tr h="239807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es-MX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Barnices</a:t>
                      </a:r>
                      <a:endParaRPr lang="es-CO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$ 391.2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$ 376.1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51507688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17DFFAFE-4726-AA8E-7454-270CB5C30E07}"/>
              </a:ext>
            </a:extLst>
          </p:cNvPr>
          <p:cNvSpPr txBox="1"/>
          <p:nvPr/>
        </p:nvSpPr>
        <p:spPr>
          <a:xfrm>
            <a:off x="7519472" y="2128868"/>
            <a:ext cx="4450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MIX DE MEDIOS SEGMENTOS</a:t>
            </a:r>
          </a:p>
          <a:p>
            <a:pPr algn="ctr"/>
            <a:r>
              <a:rPr lang="es-ES" sz="1400" b="1" dirty="0"/>
              <a:t>2024 vs 2025 vs 2026 (Ene-Mar</a:t>
            </a:r>
            <a:r>
              <a:rPr lang="es-ES" sz="1400" dirty="0"/>
              <a:t>)</a:t>
            </a:r>
            <a:endParaRPr lang="en-US" sz="1400" dirty="0"/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8A28018A-C122-DF60-558C-322310BE85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4882299"/>
              </p:ext>
            </p:extLst>
          </p:nvPr>
        </p:nvGraphicFramePr>
        <p:xfrm>
          <a:off x="6725296" y="2734574"/>
          <a:ext cx="5322744" cy="3615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Grupo 11">
            <a:extLst>
              <a:ext uri="{FF2B5EF4-FFF2-40B4-BE49-F238E27FC236}">
                <a16:creationId xmlns:a16="http://schemas.microsoft.com/office/drawing/2014/main" id="{F8F95414-1049-CEB5-A99B-1A2FC1520B81}"/>
              </a:ext>
            </a:extLst>
          </p:cNvPr>
          <p:cNvGrpSpPr/>
          <p:nvPr/>
        </p:nvGrpSpPr>
        <p:grpSpPr>
          <a:xfrm>
            <a:off x="8919148" y="2734574"/>
            <a:ext cx="1678898" cy="2685719"/>
            <a:chOff x="8874177" y="2593298"/>
            <a:chExt cx="1723869" cy="2653259"/>
          </a:xfrm>
        </p:grpSpPr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BAB22B29-8EDE-1424-4742-A916E852C618}"/>
                </a:ext>
              </a:extLst>
            </p:cNvPr>
            <p:cNvCxnSpPr/>
            <p:nvPr/>
          </p:nvCxnSpPr>
          <p:spPr>
            <a:xfrm>
              <a:off x="8874177" y="2593298"/>
              <a:ext cx="0" cy="265325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09E3815C-2222-39F1-703F-BB4342FF316F}"/>
                </a:ext>
              </a:extLst>
            </p:cNvPr>
            <p:cNvCxnSpPr/>
            <p:nvPr/>
          </p:nvCxnSpPr>
          <p:spPr>
            <a:xfrm>
              <a:off x="10598046" y="2593298"/>
              <a:ext cx="0" cy="265325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61448ABD-41B9-CA9B-02E9-E3B0F5E4D6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2345033"/>
              </p:ext>
            </p:extLst>
          </p:nvPr>
        </p:nvGraphicFramePr>
        <p:xfrm>
          <a:off x="143961" y="3878317"/>
          <a:ext cx="6542802" cy="2471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64358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72740-C9B2-F0C8-16A7-80E81FDD1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BA105-FEA0-77C7-F0AF-FECE9619AD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2218" y="1986247"/>
            <a:ext cx="4263598" cy="3749534"/>
          </a:xfrm>
        </p:spPr>
        <p:txBody>
          <a:bodyPr/>
          <a:lstStyle/>
          <a:p>
            <a:r>
              <a:rPr lang="en-US" err="1"/>
              <a:t>Segmento</a:t>
            </a:r>
            <a:r>
              <a:rPr lang="en-US"/>
              <a:t> Pinturas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F33579-4E54-4A82-A74F-A72B3D6805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Section 03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99DB2A-180E-649D-C550-DD5C5DA080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D8494-A453-54E6-9710-FD1CC089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D5E291C-4635-9B97-7D2C-E62F27DD14D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03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65A88B-08DE-9683-A5A2-BB0884504D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552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648EB-4569-937A-666B-CCF954EE2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1506D91-D4FA-4019-1405-5CFA3612D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dirty="0">
                <a:latin typeface="+mj-lt"/>
              </a:rPr>
              <a:t>Inversion </a:t>
            </a:r>
            <a:r>
              <a:rPr lang="en-US" sz="2800" dirty="0" err="1">
                <a:latin typeface="+mj-lt"/>
              </a:rPr>
              <a:t>por</a:t>
            </a:r>
            <a:r>
              <a:rPr lang="en-US" sz="2800" dirty="0">
                <a:latin typeface="+mj-lt"/>
              </a:rPr>
              <a:t> Marca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A5176E1-755C-2D37-C83F-EE4580E235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99990E-D6FE-8CDF-E0EE-685F732D04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EB02799-1618-2E04-B054-5BE91B78173A}"/>
              </a:ext>
            </a:extLst>
          </p:cNvPr>
          <p:cNvSpPr txBox="1"/>
          <p:nvPr/>
        </p:nvSpPr>
        <p:spPr>
          <a:xfrm>
            <a:off x="5312664" y="365125"/>
            <a:ext cx="610762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sz="900" dirty="0"/>
              <a:t>El mercado de pinturas al primer trimestre de 2026 refleja un crecimiento sólido en la inversión total de la categoría, pasando de </a:t>
            </a:r>
            <a:r>
              <a:rPr lang="es-HN" sz="900" b="1" dirty="0"/>
              <a:t>$426,594.8</a:t>
            </a:r>
            <a:r>
              <a:rPr lang="es-HN" sz="900" dirty="0"/>
              <a:t> en 2025 a </a:t>
            </a:r>
            <a:r>
              <a:rPr lang="es-HN" sz="900" b="1" dirty="0"/>
              <a:t>$708,682.6</a:t>
            </a:r>
            <a:r>
              <a:rPr lang="es-HN" sz="900" dirty="0"/>
              <a:t> en 2026, impulsado por una agresiva redistribución de la cuota de inversión (SOI) para capturar el mercado. </a:t>
            </a:r>
            <a:r>
              <a:rPr lang="es-HN" sz="900" b="1" dirty="0"/>
              <a:t>Pinturas Americanas</a:t>
            </a:r>
            <a:r>
              <a:rPr lang="es-HN" sz="900" dirty="0"/>
              <a:t> se consolida como el líder absoluto con un </a:t>
            </a:r>
            <a:r>
              <a:rPr lang="es-HN" sz="900" b="1" dirty="0"/>
              <a:t>39% del SOI</a:t>
            </a:r>
            <a:r>
              <a:rPr lang="es-HN" sz="900" dirty="0"/>
              <a:t> y un crecimiento explosivo del </a:t>
            </a:r>
            <a:r>
              <a:rPr lang="es-HN" sz="900" b="1" dirty="0"/>
              <a:t>119%</a:t>
            </a:r>
            <a:r>
              <a:rPr lang="es-HN" sz="900" dirty="0"/>
              <a:t> al invertir </a:t>
            </a:r>
            <a:r>
              <a:rPr lang="es-HN" sz="900" b="1" dirty="0"/>
              <a:t>$277,438.2</a:t>
            </a:r>
            <a:r>
              <a:rPr lang="es-HN" sz="900" dirty="0"/>
              <a:t>, seguida por </a:t>
            </a:r>
            <a:r>
              <a:rPr lang="es-HN" sz="900" b="1" dirty="0"/>
              <a:t>Sherwin Williams</a:t>
            </a:r>
            <a:r>
              <a:rPr lang="es-HN" sz="900" dirty="0"/>
              <a:t> con un </a:t>
            </a:r>
            <a:r>
              <a:rPr lang="es-HN" sz="900" b="1" dirty="0"/>
              <a:t>29% de SOI</a:t>
            </a:r>
            <a:r>
              <a:rPr lang="es-HN" sz="900" dirty="0"/>
              <a:t> (+$185,719.9) y </a:t>
            </a:r>
            <a:r>
              <a:rPr lang="es-HN" sz="900" b="1" dirty="0"/>
              <a:t>Pintura Corona</a:t>
            </a:r>
            <a:r>
              <a:rPr lang="es-HN" sz="900" dirty="0"/>
              <a:t>, que incrementó su presupuesto en un </a:t>
            </a:r>
            <a:r>
              <a:rPr lang="es-HN" sz="900" b="1" dirty="0"/>
              <a:t>78%</a:t>
            </a:r>
            <a:r>
              <a:rPr lang="es-HN" sz="900" dirty="0"/>
              <a:t> para alcanzar los </a:t>
            </a:r>
            <a:r>
              <a:rPr lang="es-HN" sz="900" b="1" dirty="0"/>
              <a:t>$204,751.9</a:t>
            </a:r>
            <a:r>
              <a:rPr lang="es-HN" sz="900" dirty="0"/>
              <a:t> (</a:t>
            </a:r>
            <a:r>
              <a:rPr lang="es-HN" sz="900" b="1" dirty="0"/>
              <a:t>26% SOI</a:t>
            </a:r>
            <a:r>
              <a:rPr lang="es-HN" sz="900" dirty="0"/>
              <a:t>). Esta dinámica de intensificación competitiva, donde las tres marcas principales controlan el 94% del sector, contrasta con las caídas drásticas de </a:t>
            </a:r>
            <a:r>
              <a:rPr lang="es-HN" sz="900" b="1" dirty="0"/>
              <a:t>Comex (-37%)</a:t>
            </a:r>
            <a:r>
              <a:rPr lang="es-HN" sz="900" dirty="0"/>
              <a:t> y </a:t>
            </a:r>
            <a:r>
              <a:rPr lang="es-HN" sz="900" b="1" dirty="0"/>
              <a:t>Lanco (-94%)</a:t>
            </a:r>
            <a:r>
              <a:rPr lang="es-HN" sz="900" dirty="0"/>
              <a:t>, confirmando que, ante la reducción de la inversión de competidores históricos mencionada en el texto, las marcas líderes están apostando sustancialmente para desplazar a la competencia y aumentar su cuota de mercado.</a:t>
            </a:r>
            <a:endParaRPr lang="es-MX" sz="900" dirty="0">
              <a:solidFill>
                <a:srgbClr val="FF0000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9AC07DF-7237-0390-EE7D-F476B071037B}"/>
              </a:ext>
            </a:extLst>
          </p:cNvPr>
          <p:cNvSpPr txBox="1"/>
          <p:nvPr/>
        </p:nvSpPr>
        <p:spPr>
          <a:xfrm>
            <a:off x="529653" y="1352550"/>
            <a:ext cx="3933378" cy="341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600" b="1" dirty="0"/>
              <a:t>TOP MARCAS (A Marzo)</a:t>
            </a:r>
            <a:endParaRPr lang="en-US" sz="1600" b="1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0EFADD11-A590-58D7-6AA3-54E02060E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909884"/>
              </p:ext>
            </p:extLst>
          </p:nvPr>
        </p:nvGraphicFramePr>
        <p:xfrm>
          <a:off x="357188" y="1704586"/>
          <a:ext cx="4572621" cy="418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128">
                  <a:extLst>
                    <a:ext uri="{9D8B030D-6E8A-4147-A177-3AD203B41FA5}">
                      <a16:colId xmlns:a16="http://schemas.microsoft.com/office/drawing/2014/main" val="4119202325"/>
                    </a:ext>
                  </a:extLst>
                </a:gridCol>
                <a:gridCol w="958317">
                  <a:extLst>
                    <a:ext uri="{9D8B030D-6E8A-4147-A177-3AD203B41FA5}">
                      <a16:colId xmlns:a16="http://schemas.microsoft.com/office/drawing/2014/main" val="448584762"/>
                    </a:ext>
                  </a:extLst>
                </a:gridCol>
                <a:gridCol w="944352">
                  <a:extLst>
                    <a:ext uri="{9D8B030D-6E8A-4147-A177-3AD203B41FA5}">
                      <a16:colId xmlns:a16="http://schemas.microsoft.com/office/drawing/2014/main" val="2443147072"/>
                    </a:ext>
                  </a:extLst>
                </a:gridCol>
                <a:gridCol w="904063">
                  <a:extLst>
                    <a:ext uri="{9D8B030D-6E8A-4147-A177-3AD203B41FA5}">
                      <a16:colId xmlns:a16="http://schemas.microsoft.com/office/drawing/2014/main" val="3469234410"/>
                    </a:ext>
                  </a:extLst>
                </a:gridCol>
                <a:gridCol w="634761">
                  <a:extLst>
                    <a:ext uri="{9D8B030D-6E8A-4147-A177-3AD203B41FA5}">
                      <a16:colId xmlns:a16="http://schemas.microsoft.com/office/drawing/2014/main" val="3166840083"/>
                    </a:ext>
                  </a:extLst>
                </a:gridCol>
              </a:tblGrid>
              <a:tr h="34868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MARCA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2025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OI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VAR 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3979619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PINTURAS AMERICANAS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$ 126,432.8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$ 277,438.2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89321910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SHERWIN WILLIAMS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$ 152,591.3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$ 185,719.9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2935796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PINTURA CORONA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$ 114,781.9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$ 204,751.9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53921459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COMEX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$ 20,926.3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$ 13,091.2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-37%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5654819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PINTURAS SUR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$ 8,537.5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$ 10,826.1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20176692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COVERMORE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$ 6,064.8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85887463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WEG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$ 5,480.8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64911936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PROTECTO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$ 1,028.6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$ 3,452.6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236%  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123092031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LANCO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$ 2,037.2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$ 127.1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-94%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0820656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s-CO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+mn-ea"/>
                          <a:cs typeface="+mn-cs"/>
                        </a:rPr>
                        <a:t>OTRAS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$ 259.2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$ 1,730.0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3,207%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70428872"/>
                  </a:ext>
                </a:extLst>
              </a:tr>
              <a:tr h="3486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Total Cat.</a:t>
                      </a:r>
                      <a:endParaRPr lang="es-CO" sz="1100" b="0" i="0" u="none" strike="noStrike" dirty="0">
                        <a:solidFill>
                          <a:srgbClr val="000050"/>
                        </a:solidFill>
                        <a:effectLst/>
                        <a:latin typeface="WPP-Regular" panose="00000500000000000000" pitchFamily="50" charset="0"/>
                      </a:endParaRPr>
                    </a:p>
                  </a:txBody>
                  <a:tcPr marL="11430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$ 426,594.8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$ 708,682.6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0" i="0" u="none" strike="noStrike" dirty="0">
                        <a:solidFill>
                          <a:srgbClr val="000050"/>
                        </a:solidFill>
                        <a:effectLst/>
                        <a:latin typeface="WPP-Regular" panose="00000500000000000000" pitchFamily="50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0" i="0" u="none" strike="noStrike" dirty="0">
                        <a:solidFill>
                          <a:srgbClr val="000050"/>
                        </a:solidFill>
                        <a:effectLst/>
                        <a:latin typeface="WPP-Regular" panose="00000500000000000000" pitchFamily="50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90259879"/>
                  </a:ext>
                </a:extLst>
              </a:tr>
            </a:tbl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1C690C22-249A-A2DF-A2E2-A9BB58CD69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9152700"/>
              </p:ext>
            </p:extLst>
          </p:nvPr>
        </p:nvGraphicFramePr>
        <p:xfrm>
          <a:off x="5312664" y="2350008"/>
          <a:ext cx="6464495" cy="3472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9F8D945C-2CB9-31A9-7E3C-6076F41EFD48}"/>
              </a:ext>
            </a:extLst>
          </p:cNvPr>
          <p:cNvSpPr txBox="1"/>
          <p:nvPr/>
        </p:nvSpPr>
        <p:spPr>
          <a:xfrm>
            <a:off x="5652590" y="1982346"/>
            <a:ext cx="5293116" cy="2534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es-MX" sz="1600" b="1" noProof="1"/>
              <a:t>Inversión  comparativo A Marzo 2024 vs 2025 vs 2026</a:t>
            </a:r>
            <a:endParaRPr lang="es-CO" sz="1600" b="1" noProof="1"/>
          </a:p>
        </p:txBody>
      </p:sp>
    </p:spTree>
    <p:extLst>
      <p:ext uri="{BB962C8B-B14F-4D97-AF65-F5344CB8AC3E}">
        <p14:creationId xmlns:p14="http://schemas.microsoft.com/office/powerpoint/2010/main" val="3398279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CC2C2-E442-B5E8-6B02-7BD1371B8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7F863DCD-B293-4F7F-F19E-1E9236BFF0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0105448"/>
              </p:ext>
            </p:extLst>
          </p:nvPr>
        </p:nvGraphicFramePr>
        <p:xfrm>
          <a:off x="236567" y="2191649"/>
          <a:ext cx="11656635" cy="4214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C5340D98-DD8E-7739-1FCC-94E4268E60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638069"/>
              </p:ext>
            </p:extLst>
          </p:nvPr>
        </p:nvGraphicFramePr>
        <p:xfrm>
          <a:off x="1082567" y="2197433"/>
          <a:ext cx="10810636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3832">
                  <a:extLst>
                    <a:ext uri="{9D8B030D-6E8A-4147-A177-3AD203B41FA5}">
                      <a16:colId xmlns:a16="http://schemas.microsoft.com/office/drawing/2014/main" val="406049039"/>
                    </a:ext>
                  </a:extLst>
                </a:gridCol>
                <a:gridCol w="4814965">
                  <a:extLst>
                    <a:ext uri="{9D8B030D-6E8A-4147-A177-3AD203B41FA5}">
                      <a16:colId xmlns:a16="http://schemas.microsoft.com/office/drawing/2014/main" val="1299823856"/>
                    </a:ext>
                  </a:extLst>
                </a:gridCol>
                <a:gridCol w="1171839">
                  <a:extLst>
                    <a:ext uri="{9D8B030D-6E8A-4147-A177-3AD203B41FA5}">
                      <a16:colId xmlns:a16="http://schemas.microsoft.com/office/drawing/2014/main" val="2621749012"/>
                    </a:ext>
                  </a:extLst>
                </a:gridCol>
              </a:tblGrid>
              <a:tr h="288221"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tx2"/>
                          </a:solidFill>
                        </a:rPr>
                        <a:t>2024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tx2"/>
                          </a:solidFill>
                        </a:rPr>
                        <a:t>2025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tx2"/>
                          </a:solidFill>
                        </a:rPr>
                        <a:t>2026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358783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7C39B6FB-998E-2B8B-BB33-7DAAB189F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9555162" cy="596271"/>
          </a:xfrm>
        </p:spPr>
        <p:txBody>
          <a:bodyPr/>
          <a:lstStyle/>
          <a:p>
            <a:pPr algn="l"/>
            <a:r>
              <a:rPr lang="en-US" err="1"/>
              <a:t>Tendencias</a:t>
            </a:r>
            <a:r>
              <a:rPr lang="en-US"/>
              <a:t> de </a:t>
            </a:r>
            <a:r>
              <a:rPr lang="en-US" err="1"/>
              <a:t>Inversión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por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marca</a:t>
            </a:r>
            <a:endParaRPr lang="en-US" sz="280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F58A7DA-5F90-D688-F3B3-6682095491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C2DD126-1537-857C-B274-34F7EE9B89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948EEE4-FFDF-FD6A-E6CE-4A1A1414F11A}"/>
              </a:ext>
            </a:extLst>
          </p:cNvPr>
          <p:cNvSpPr txBox="1"/>
          <p:nvPr/>
        </p:nvSpPr>
        <p:spPr>
          <a:xfrm>
            <a:off x="267810" y="1096456"/>
            <a:ext cx="1156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sz="1200" dirty="0"/>
              <a:t>El comportamiento histórico del segmento de pinturas revela una estacionalidad de altos picos al cierre de año, resaltando la inversión masiva de </a:t>
            </a:r>
            <a:r>
              <a:rPr lang="es-HN" sz="1200" b="1" dirty="0"/>
              <a:t>Pintura Corona</a:t>
            </a:r>
            <a:r>
              <a:rPr lang="es-HN" sz="1200" dirty="0"/>
              <a:t> en noviembre de 2025 (cercana a los </a:t>
            </a:r>
            <a:r>
              <a:rPr lang="es-HN" sz="1200" b="1" dirty="0"/>
              <a:t>$450,000</a:t>
            </a:r>
            <a:r>
              <a:rPr lang="es-HN" sz="1200" dirty="0"/>
              <a:t>), mientras que en el primer trimestre de 2026, </a:t>
            </a:r>
            <a:r>
              <a:rPr lang="es-HN" sz="1200" b="1" dirty="0"/>
              <a:t>Pinturas Americanas</a:t>
            </a:r>
            <a:r>
              <a:rPr lang="es-HN" sz="1200" dirty="0"/>
              <a:t> se posiciona como el líder absoluto en continuidad y gasto, cerrando marzo con una tendencia ascendente por encima de los </a:t>
            </a:r>
            <a:r>
              <a:rPr lang="es-HN" sz="1200" b="1" dirty="0"/>
              <a:t>$100,000</a:t>
            </a:r>
            <a:r>
              <a:rPr lang="es-HN" sz="1200" dirty="0"/>
              <a:t>.</a:t>
            </a:r>
            <a:endParaRPr lang="es-MX" sz="1200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A9161BA-12D7-8F81-BAF8-B74BD3ADE0CE}"/>
              </a:ext>
            </a:extLst>
          </p:cNvPr>
          <p:cNvSpPr txBox="1"/>
          <p:nvPr/>
        </p:nvSpPr>
        <p:spPr>
          <a:xfrm>
            <a:off x="3314917" y="1867233"/>
            <a:ext cx="5562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600" b="1" dirty="0"/>
              <a:t>EVOLUTIVO INVERSIÓN SEGMENTO PINTURAS</a:t>
            </a:r>
            <a:endParaRPr lang="en-US" sz="1600" b="1" dirty="0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860270FF-DD02-1C81-D943-B50000932050}"/>
              </a:ext>
            </a:extLst>
          </p:cNvPr>
          <p:cNvGrpSpPr/>
          <p:nvPr/>
        </p:nvGrpSpPr>
        <p:grpSpPr>
          <a:xfrm>
            <a:off x="6023606" y="2205787"/>
            <a:ext cx="4776346" cy="3555757"/>
            <a:chOff x="6106734" y="2205787"/>
            <a:chExt cx="4750587" cy="3748918"/>
          </a:xfrm>
        </p:grpSpPr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C6495233-9974-FB1C-6A34-7856B4D4F0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06734" y="2205787"/>
              <a:ext cx="0" cy="374891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03D7F17C-4AFA-7F49-74DC-7E95316542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57321" y="2205787"/>
              <a:ext cx="0" cy="374891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9641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F478D-C1A0-67D4-F7E8-2B98B4CED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07AAD0F3-859F-1866-D277-87656605A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>
                <a:latin typeface="+mj-lt"/>
              </a:rPr>
              <a:t>Comportamiento Mix de </a:t>
            </a:r>
            <a:r>
              <a:rPr lang="en-US" sz="2800" err="1">
                <a:latin typeface="+mj-lt"/>
              </a:rPr>
              <a:t>Medios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por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marca</a:t>
            </a:r>
            <a:endParaRPr lang="en-US" sz="280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D51C1F0-88F8-AEAD-F0C6-97DD881735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FBDDC7D-4B4E-1F45-292B-DCD6195B18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A6FF92B-1535-8AA1-2057-727DFD1E7E38}"/>
              </a:ext>
            </a:extLst>
          </p:cNvPr>
          <p:cNvSpPr txBox="1"/>
          <p:nvPr/>
        </p:nvSpPr>
        <p:spPr>
          <a:xfrm>
            <a:off x="267810" y="1096456"/>
            <a:ext cx="11427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sz="1400" dirty="0"/>
              <a:t>En 2026, la estrategia digital predomina en </a:t>
            </a:r>
            <a:r>
              <a:rPr lang="es-HN" sz="1400" b="1" dirty="0"/>
              <a:t>Pinturas Corona (60%)</a:t>
            </a:r>
            <a:r>
              <a:rPr lang="es-HN" sz="1400" dirty="0"/>
              <a:t>, </a:t>
            </a:r>
            <a:r>
              <a:rPr lang="es-HN" sz="1400" b="1" dirty="0"/>
              <a:t>Pinturas Americanas (55%)</a:t>
            </a:r>
            <a:r>
              <a:rPr lang="es-HN" sz="1400" dirty="0"/>
              <a:t> y </a:t>
            </a:r>
            <a:r>
              <a:rPr lang="es-HN" sz="1400" b="1" dirty="0"/>
              <a:t>Sherwin Williams (55%)</a:t>
            </a:r>
            <a:r>
              <a:rPr lang="es-HN" sz="1400" dirty="0"/>
              <a:t>, mientras que </a:t>
            </a:r>
            <a:r>
              <a:rPr lang="es-HN" sz="1400" b="1" dirty="0"/>
              <a:t>Comex</a:t>
            </a:r>
            <a:r>
              <a:rPr lang="es-HN" sz="1400" dirty="0"/>
              <a:t> alcanza un </a:t>
            </a:r>
            <a:r>
              <a:rPr lang="es-HN" sz="1400" b="1" dirty="0"/>
              <a:t>80%</a:t>
            </a:r>
            <a:r>
              <a:rPr lang="es-HN" sz="1400" dirty="0"/>
              <a:t> en este medio. Por el contrario, la </a:t>
            </a:r>
            <a:r>
              <a:rPr lang="es-HN" sz="1400" b="1" dirty="0"/>
              <a:t>TV Nacional</a:t>
            </a:r>
            <a:r>
              <a:rPr lang="es-HN" sz="1400" dirty="0"/>
              <a:t> sigue siendo el canal principal para </a:t>
            </a:r>
            <a:r>
              <a:rPr lang="es-HN" sz="1400" b="1" dirty="0"/>
              <a:t>Covermore (100%)</a:t>
            </a:r>
            <a:r>
              <a:rPr lang="es-HN" sz="1400" dirty="0"/>
              <a:t>, </a:t>
            </a:r>
            <a:r>
              <a:rPr lang="es-HN" sz="1400" b="1" dirty="0"/>
              <a:t>Protecto (90%)</a:t>
            </a:r>
            <a:r>
              <a:rPr lang="es-HN" sz="1400" dirty="0"/>
              <a:t> y </a:t>
            </a:r>
            <a:r>
              <a:rPr lang="es-HN" sz="1400" b="1" dirty="0"/>
              <a:t>Lanco (70%)</a:t>
            </a:r>
            <a:r>
              <a:rPr lang="es-HN" sz="1400" dirty="0"/>
              <a:t>, evidenciando una marcada división táctica entre los competidores del sector.</a:t>
            </a:r>
            <a:endParaRPr lang="es-MX" sz="1400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0A5C3F3-5DD3-D127-0FF8-A315855A6C6B}"/>
              </a:ext>
            </a:extLst>
          </p:cNvPr>
          <p:cNvSpPr txBox="1"/>
          <p:nvPr/>
        </p:nvSpPr>
        <p:spPr>
          <a:xfrm>
            <a:off x="3865339" y="1923375"/>
            <a:ext cx="517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600" b="1" dirty="0"/>
              <a:t>MIX DE MEDIOS</a:t>
            </a:r>
          </a:p>
          <a:p>
            <a:pPr algn="ctr">
              <a:defRPr/>
            </a:pPr>
            <a:r>
              <a:rPr lang="es-ES" sz="1600" b="1" dirty="0"/>
              <a:t>2024 vs 2025 vs 2026 (Ene – Mar)</a:t>
            </a:r>
            <a:endParaRPr lang="en-US" sz="1600" b="1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B3F481DE-D048-73D2-F799-A38C69A419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4258340"/>
              </p:ext>
            </p:extLst>
          </p:nvPr>
        </p:nvGraphicFramePr>
        <p:xfrm>
          <a:off x="357188" y="2621388"/>
          <a:ext cx="11427364" cy="351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upo 18">
            <a:extLst>
              <a:ext uri="{FF2B5EF4-FFF2-40B4-BE49-F238E27FC236}">
                <a16:creationId xmlns:a16="http://schemas.microsoft.com/office/drawing/2014/main" id="{9557F7E0-2EA2-29CD-9295-6FDDBAE7488E}"/>
              </a:ext>
            </a:extLst>
          </p:cNvPr>
          <p:cNvGrpSpPr/>
          <p:nvPr/>
        </p:nvGrpSpPr>
        <p:grpSpPr>
          <a:xfrm>
            <a:off x="2276856" y="2712024"/>
            <a:ext cx="8028432" cy="2998966"/>
            <a:chOff x="2133600" y="2621388"/>
            <a:chExt cx="7118683" cy="3153770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F18EEF67-7473-FC4B-CE47-2E41474F1361}"/>
                </a:ext>
              </a:extLst>
            </p:cNvPr>
            <p:cNvCxnSpPr>
              <a:cxnSpLocks/>
            </p:cNvCxnSpPr>
            <p:nvPr/>
          </p:nvCxnSpPr>
          <p:spPr>
            <a:xfrm>
              <a:off x="2133600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01251C49-B87C-B545-3FEF-FC86BD4C7940}"/>
                </a:ext>
              </a:extLst>
            </p:cNvPr>
            <p:cNvCxnSpPr>
              <a:cxnSpLocks/>
            </p:cNvCxnSpPr>
            <p:nvPr/>
          </p:nvCxnSpPr>
          <p:spPr>
            <a:xfrm>
              <a:off x="3320716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0CB67E92-F917-ECF8-A83C-B1F0123F0604}"/>
                </a:ext>
              </a:extLst>
            </p:cNvPr>
            <p:cNvCxnSpPr>
              <a:cxnSpLocks/>
            </p:cNvCxnSpPr>
            <p:nvPr/>
          </p:nvCxnSpPr>
          <p:spPr>
            <a:xfrm>
              <a:off x="4507832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E74DB121-C99D-C291-3544-18963E21608E}"/>
                </a:ext>
              </a:extLst>
            </p:cNvPr>
            <p:cNvCxnSpPr>
              <a:cxnSpLocks/>
            </p:cNvCxnSpPr>
            <p:nvPr/>
          </p:nvCxnSpPr>
          <p:spPr>
            <a:xfrm>
              <a:off x="5694948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EF9F9BB4-CD4B-CB6D-60A2-F75AAE68B9F5}"/>
                </a:ext>
              </a:extLst>
            </p:cNvPr>
            <p:cNvCxnSpPr>
              <a:cxnSpLocks/>
            </p:cNvCxnSpPr>
            <p:nvPr/>
          </p:nvCxnSpPr>
          <p:spPr>
            <a:xfrm>
              <a:off x="6898106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02D332E7-492B-D7C0-330B-0F824FDBEE80}"/>
                </a:ext>
              </a:extLst>
            </p:cNvPr>
            <p:cNvCxnSpPr>
              <a:cxnSpLocks/>
            </p:cNvCxnSpPr>
            <p:nvPr/>
          </p:nvCxnSpPr>
          <p:spPr>
            <a:xfrm>
              <a:off x="8081210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4058A3F9-104C-E791-E99E-6342FFB22586}"/>
                </a:ext>
              </a:extLst>
            </p:cNvPr>
            <p:cNvCxnSpPr>
              <a:cxnSpLocks/>
            </p:cNvCxnSpPr>
            <p:nvPr/>
          </p:nvCxnSpPr>
          <p:spPr>
            <a:xfrm>
              <a:off x="9252283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1877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8C7C7-B014-8B20-33C1-2CD823B91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7D492-4563-612E-7B52-99B226A86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B7D4910-AC97-AE16-14F0-1D5252DC91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5B3FCB-13FF-D4C2-C9B4-46C9FA330C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67EC8E39-111B-8BF3-B7B0-C6184D540F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119745"/>
              </p:ext>
            </p:extLst>
          </p:nvPr>
        </p:nvGraphicFramePr>
        <p:xfrm>
          <a:off x="1001158" y="1794608"/>
          <a:ext cx="2498314" cy="1262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4915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24915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2026</a:t>
                      </a:r>
                      <a:endParaRPr lang="es-CO" sz="1400" dirty="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$ 101,327.4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TV NAL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$ 415.074.0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$ 35,283.9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78681240"/>
                  </a:ext>
                </a:extLst>
              </a:tr>
            </a:tbl>
          </a:graphicData>
        </a:graphic>
      </p:graphicFrame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C1663627-E2AF-C82A-B3F2-F499ABA46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246447"/>
              </p:ext>
            </p:extLst>
          </p:nvPr>
        </p:nvGraphicFramePr>
        <p:xfrm>
          <a:off x="1001158" y="3156952"/>
          <a:ext cx="2498314" cy="1262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4915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24915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2026</a:t>
                      </a:r>
                      <a:endParaRPr lang="es-CO" sz="1400" dirty="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$ 87,681.2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HCH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$ 82,876.4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POWER FM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$ 17,073.1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78681240"/>
                  </a:ext>
                </a:extLst>
              </a:tr>
            </a:tbl>
          </a:graphicData>
        </a:graphic>
      </p:graphicFrame>
      <p:grpSp>
        <p:nvGrpSpPr>
          <p:cNvPr id="36" name="Group 7">
            <a:extLst>
              <a:ext uri="{FF2B5EF4-FFF2-40B4-BE49-F238E27FC236}">
                <a16:creationId xmlns:a16="http://schemas.microsoft.com/office/drawing/2014/main" id="{0FEDE7EE-ADA7-2E9D-257C-EB38584C13BF}"/>
              </a:ext>
            </a:extLst>
          </p:cNvPr>
          <p:cNvGrpSpPr/>
          <p:nvPr/>
        </p:nvGrpSpPr>
        <p:grpSpPr>
          <a:xfrm>
            <a:off x="1930788" y="1029744"/>
            <a:ext cx="712224" cy="712224"/>
            <a:chOff x="3047549" y="1352550"/>
            <a:chExt cx="712224" cy="712224"/>
          </a:xfrm>
        </p:grpSpPr>
        <p:sp>
          <p:nvSpPr>
            <p:cNvPr id="37" name="Oval 480">
              <a:extLst>
                <a:ext uri="{FF2B5EF4-FFF2-40B4-BE49-F238E27FC236}">
                  <a16:creationId xmlns:a16="http://schemas.microsoft.com/office/drawing/2014/main" id="{15AC943E-2008-50C4-2E30-160D18690E83}"/>
                </a:ext>
              </a:extLst>
            </p:cNvPr>
            <p:cNvSpPr/>
            <p:nvPr/>
          </p:nvSpPr>
          <p:spPr>
            <a:xfrm>
              <a:off x="3047549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aphic 632">
              <a:extLst>
                <a:ext uri="{FF2B5EF4-FFF2-40B4-BE49-F238E27FC236}">
                  <a16:creationId xmlns:a16="http://schemas.microsoft.com/office/drawing/2014/main" id="{8D3D9511-28DE-FFD0-6D62-53099FA762F8}"/>
                </a:ext>
              </a:extLst>
            </p:cNvPr>
            <p:cNvGrpSpPr/>
            <p:nvPr/>
          </p:nvGrpSpPr>
          <p:grpSpPr>
            <a:xfrm>
              <a:off x="3259693" y="1608717"/>
              <a:ext cx="287937" cy="199891"/>
              <a:chOff x="2858504" y="258831"/>
              <a:chExt cx="440363" cy="305708"/>
            </a:xfrm>
            <a:noFill/>
          </p:grpSpPr>
          <p:sp>
            <p:nvSpPr>
              <p:cNvPr id="39" name="Freeform 461">
                <a:extLst>
                  <a:ext uri="{FF2B5EF4-FFF2-40B4-BE49-F238E27FC236}">
                    <a16:creationId xmlns:a16="http://schemas.microsoft.com/office/drawing/2014/main" id="{14D99187-AE4A-38B6-5EEC-17B1CFB9B0D2}"/>
                  </a:ext>
                </a:extLst>
              </p:cNvPr>
              <p:cNvSpPr/>
              <p:nvPr/>
            </p:nvSpPr>
            <p:spPr>
              <a:xfrm flipV="1">
                <a:off x="2858504" y="258831"/>
                <a:ext cx="440363" cy="253068"/>
              </a:xfrm>
              <a:custGeom>
                <a:avLst/>
                <a:gdLst>
                  <a:gd name="connsiteX0" fmla="*/ 440448 w 440363"/>
                  <a:gd name="connsiteY0" fmla="*/ 18 h 253068"/>
                  <a:gd name="connsiteX1" fmla="*/ 85 w 440363"/>
                  <a:gd name="connsiteY1" fmla="*/ 18 h 253068"/>
                  <a:gd name="connsiteX2" fmla="*/ 85 w 440363"/>
                  <a:gd name="connsiteY2" fmla="*/ 253086 h 253068"/>
                  <a:gd name="connsiteX3" fmla="*/ 440448 w 440363"/>
                  <a:gd name="connsiteY3" fmla="*/ 253086 h 25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363" h="253068">
                    <a:moveTo>
                      <a:pt x="440448" y="18"/>
                    </a:moveTo>
                    <a:lnTo>
                      <a:pt x="85" y="18"/>
                    </a:lnTo>
                    <a:lnTo>
                      <a:pt x="85" y="253086"/>
                    </a:lnTo>
                    <a:lnTo>
                      <a:pt x="440448" y="253086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" name="Freeform 462">
                <a:extLst>
                  <a:ext uri="{FF2B5EF4-FFF2-40B4-BE49-F238E27FC236}">
                    <a16:creationId xmlns:a16="http://schemas.microsoft.com/office/drawing/2014/main" id="{47E5A4CD-6880-3741-8D63-E515E0A15152}"/>
                  </a:ext>
                </a:extLst>
              </p:cNvPr>
              <p:cNvSpPr/>
              <p:nvPr/>
            </p:nvSpPr>
            <p:spPr>
              <a:xfrm flipV="1">
                <a:off x="3043978" y="511900"/>
                <a:ext cx="685" cy="52639"/>
              </a:xfrm>
              <a:custGeom>
                <a:avLst/>
                <a:gdLst>
                  <a:gd name="connsiteX0" fmla="*/ 291 w 685"/>
                  <a:gd name="connsiteY0" fmla="*/ 497 h 52639"/>
                  <a:gd name="connsiteX1" fmla="*/ 291 w 685"/>
                  <a:gd name="connsiteY1" fmla="*/ 53137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291" y="497"/>
                    </a:moveTo>
                    <a:lnTo>
                      <a:pt x="291" y="5313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" name="Freeform 463">
                <a:extLst>
                  <a:ext uri="{FF2B5EF4-FFF2-40B4-BE49-F238E27FC236}">
                    <a16:creationId xmlns:a16="http://schemas.microsoft.com/office/drawing/2014/main" id="{AFA39E21-5B86-F5B2-320F-99CF01081B7A}"/>
                  </a:ext>
                </a:extLst>
              </p:cNvPr>
              <p:cNvSpPr/>
              <p:nvPr/>
            </p:nvSpPr>
            <p:spPr>
              <a:xfrm flipV="1">
                <a:off x="3113393" y="511899"/>
                <a:ext cx="685" cy="52639"/>
              </a:xfrm>
              <a:custGeom>
                <a:avLst/>
                <a:gdLst>
                  <a:gd name="connsiteX0" fmla="*/ 392 w 685"/>
                  <a:gd name="connsiteY0" fmla="*/ 53195 h 52639"/>
                  <a:gd name="connsiteX1" fmla="*/ 392 w 685"/>
                  <a:gd name="connsiteY1" fmla="*/ 555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392" y="53195"/>
                    </a:moveTo>
                    <a:lnTo>
                      <a:pt x="392" y="55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" name="Freeform 464">
                <a:extLst>
                  <a:ext uri="{FF2B5EF4-FFF2-40B4-BE49-F238E27FC236}">
                    <a16:creationId xmlns:a16="http://schemas.microsoft.com/office/drawing/2014/main" id="{6816BD68-094B-C4C4-6B85-FBB8C7D50807}"/>
                  </a:ext>
                </a:extLst>
              </p:cNvPr>
              <p:cNvSpPr/>
              <p:nvPr/>
            </p:nvSpPr>
            <p:spPr>
              <a:xfrm flipV="1">
                <a:off x="2993173" y="564539"/>
                <a:ext cx="171024" cy="685"/>
              </a:xfrm>
              <a:custGeom>
                <a:avLst/>
                <a:gdLst>
                  <a:gd name="connsiteX0" fmla="*/ 248 w 171024"/>
                  <a:gd name="connsiteY0" fmla="*/ 564 h 685"/>
                  <a:gd name="connsiteX1" fmla="*/ 171272 w 171024"/>
                  <a:gd name="connsiteY1" fmla="*/ 56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024" h="685">
                    <a:moveTo>
                      <a:pt x="248" y="564"/>
                    </a:moveTo>
                    <a:lnTo>
                      <a:pt x="171272" y="56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7C6E2B20-6975-D42D-E96F-FDA1011451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03" y="1023305"/>
            <a:ext cx="1868120" cy="602274"/>
          </a:xfrm>
          <a:prstGeom prst="rect">
            <a:avLst/>
          </a:prstGeom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id="{3F71037D-298A-F9FF-F60C-9A217A49A5FE}"/>
              </a:ext>
            </a:extLst>
          </p:cNvPr>
          <p:cNvGrpSpPr/>
          <p:nvPr/>
        </p:nvGrpSpPr>
        <p:grpSpPr>
          <a:xfrm>
            <a:off x="2685633" y="1012535"/>
            <a:ext cx="712224" cy="712224"/>
            <a:chOff x="357188" y="1352550"/>
            <a:chExt cx="712224" cy="712224"/>
          </a:xfrm>
        </p:grpSpPr>
        <p:sp>
          <p:nvSpPr>
            <p:cNvPr id="8" name="Oval 477">
              <a:extLst>
                <a:ext uri="{FF2B5EF4-FFF2-40B4-BE49-F238E27FC236}">
                  <a16:creationId xmlns:a16="http://schemas.microsoft.com/office/drawing/2014/main" id="{6A65994F-B24A-54DB-CCAF-EDD94F4BF0BC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aphic 534">
              <a:extLst>
                <a:ext uri="{FF2B5EF4-FFF2-40B4-BE49-F238E27FC236}">
                  <a16:creationId xmlns:a16="http://schemas.microsoft.com/office/drawing/2014/main" id="{093CB059-C3F9-B60F-21BE-58F9AE48163E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11" name="Freeform 387">
                <a:extLst>
                  <a:ext uri="{FF2B5EF4-FFF2-40B4-BE49-F238E27FC236}">
                    <a16:creationId xmlns:a16="http://schemas.microsoft.com/office/drawing/2014/main" id="{374CD4D1-B3D0-16EE-FAAB-C90429AFB4FC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reeform 388">
                <a:extLst>
                  <a:ext uri="{FF2B5EF4-FFF2-40B4-BE49-F238E27FC236}">
                    <a16:creationId xmlns:a16="http://schemas.microsoft.com/office/drawing/2014/main" id="{9BF06F35-7476-2AD5-26F7-1E0D556FDBE3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reeform 389">
                <a:extLst>
                  <a:ext uri="{FF2B5EF4-FFF2-40B4-BE49-F238E27FC236}">
                    <a16:creationId xmlns:a16="http://schemas.microsoft.com/office/drawing/2014/main" id="{79878936-5328-5009-2C9F-FD11BCEC9BDC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 390">
                <a:extLst>
                  <a:ext uri="{FF2B5EF4-FFF2-40B4-BE49-F238E27FC236}">
                    <a16:creationId xmlns:a16="http://schemas.microsoft.com/office/drawing/2014/main" id="{28D70C28-6954-F403-63E3-B18CAD6C164B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reeform 391">
                <a:extLst>
                  <a:ext uri="{FF2B5EF4-FFF2-40B4-BE49-F238E27FC236}">
                    <a16:creationId xmlns:a16="http://schemas.microsoft.com/office/drawing/2014/main" id="{BD64354E-01DA-77E6-D157-EFC846DEACD8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reeform 392">
                <a:extLst>
                  <a:ext uri="{FF2B5EF4-FFF2-40B4-BE49-F238E27FC236}">
                    <a16:creationId xmlns:a16="http://schemas.microsoft.com/office/drawing/2014/main" id="{01BA2844-470A-D019-EDEB-29A1A62440DF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reeform 393">
                <a:extLst>
                  <a:ext uri="{FF2B5EF4-FFF2-40B4-BE49-F238E27FC236}">
                    <a16:creationId xmlns:a16="http://schemas.microsoft.com/office/drawing/2014/main" id="{29BC7068-EDB1-18D2-2655-95267D86F607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20" name="50406526047080000-1314-1346">
            <a:hlinkClick r:id="" action="ppaction://media"/>
            <a:extLst>
              <a:ext uri="{FF2B5EF4-FFF2-40B4-BE49-F238E27FC236}">
                <a16:creationId xmlns:a16="http://schemas.microsoft.com/office/drawing/2014/main" id="{E76C67E8-94D2-6A1E-5D61-1E0952251E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39980" y="1004346"/>
            <a:ext cx="4201045" cy="3150783"/>
          </a:xfrm>
          <a:prstGeom prst="rect">
            <a:avLst/>
          </a:prstGeom>
        </p:spPr>
      </p:pic>
      <p:pic>
        <p:nvPicPr>
          <p:cNvPr id="21" name="504179253101100-63-92">
            <a:hlinkClick r:id="" action="ppaction://media"/>
            <a:extLst>
              <a:ext uri="{FF2B5EF4-FFF2-40B4-BE49-F238E27FC236}">
                <a16:creationId xmlns:a16="http://schemas.microsoft.com/office/drawing/2014/main" id="{5BB845B1-D70F-7345-85DA-4C631DF1C72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00126" y="4336792"/>
            <a:ext cx="812800" cy="812800"/>
          </a:xfrm>
          <a:prstGeom prst="rect">
            <a:avLst/>
          </a:prstGeom>
        </p:spPr>
      </p:pic>
      <p:pic>
        <p:nvPicPr>
          <p:cNvPr id="47" name="504179253101100-63-92">
            <a:hlinkClick r:id="" action="ppaction://media"/>
            <a:extLst>
              <a:ext uri="{FF2B5EF4-FFF2-40B4-BE49-F238E27FC236}">
                <a16:creationId xmlns:a16="http://schemas.microsoft.com/office/drawing/2014/main" id="{3DDF29DB-16F7-3937-A7CA-C9427AB44B8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12926" y="434232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33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3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8C7C7-B014-8B20-33C1-2CD823B91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7D492-4563-612E-7B52-99B226A86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B7D4910-AC97-AE16-14F0-1D5252DC91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5B3FCB-13FF-D4C2-C9B4-46C9FA330C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5CBB3A53-69FB-59BE-271A-56B6FF899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372884"/>
              </p:ext>
            </p:extLst>
          </p:nvPr>
        </p:nvGraphicFramePr>
        <p:xfrm>
          <a:off x="708179" y="2079634"/>
          <a:ext cx="2506274" cy="1262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5313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25313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2026</a:t>
                      </a:r>
                      <a:endParaRPr lang="es-CO" sz="1400" dirty="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TOTAL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$ 77,218.6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$ 5,872.4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TV NAL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$ 71,346.3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78681240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D7F32D32-26BD-8972-0C43-92C92D418EB0}"/>
              </a:ext>
            </a:extLst>
          </p:cNvPr>
          <p:cNvGrpSpPr/>
          <p:nvPr/>
        </p:nvGrpSpPr>
        <p:grpSpPr>
          <a:xfrm>
            <a:off x="1756202" y="1106851"/>
            <a:ext cx="712224" cy="712224"/>
            <a:chOff x="357188" y="1352550"/>
            <a:chExt cx="712224" cy="712224"/>
          </a:xfrm>
        </p:grpSpPr>
        <p:sp>
          <p:nvSpPr>
            <p:cNvPr id="6" name="Oval 477">
              <a:extLst>
                <a:ext uri="{FF2B5EF4-FFF2-40B4-BE49-F238E27FC236}">
                  <a16:creationId xmlns:a16="http://schemas.microsoft.com/office/drawing/2014/main" id="{57ACBC89-4401-FF89-BBE0-7B89C31A1698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aphic 534">
              <a:extLst>
                <a:ext uri="{FF2B5EF4-FFF2-40B4-BE49-F238E27FC236}">
                  <a16:creationId xmlns:a16="http://schemas.microsoft.com/office/drawing/2014/main" id="{BB67CD0D-8709-37A1-E2F5-523756766A30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10" name="Freeform 387">
                <a:extLst>
                  <a:ext uri="{FF2B5EF4-FFF2-40B4-BE49-F238E27FC236}">
                    <a16:creationId xmlns:a16="http://schemas.microsoft.com/office/drawing/2014/main" id="{718B4CFC-D200-F128-B012-095D7DAAD015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reeform 388">
                <a:extLst>
                  <a:ext uri="{FF2B5EF4-FFF2-40B4-BE49-F238E27FC236}">
                    <a16:creationId xmlns:a16="http://schemas.microsoft.com/office/drawing/2014/main" id="{0A4FE1BA-90C0-D901-8100-4F2B2C93D26A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reeform 389">
                <a:extLst>
                  <a:ext uri="{FF2B5EF4-FFF2-40B4-BE49-F238E27FC236}">
                    <a16:creationId xmlns:a16="http://schemas.microsoft.com/office/drawing/2014/main" id="{DD36C0D4-EBA5-668D-6042-56E754790350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reeform 390">
                <a:extLst>
                  <a:ext uri="{FF2B5EF4-FFF2-40B4-BE49-F238E27FC236}">
                    <a16:creationId xmlns:a16="http://schemas.microsoft.com/office/drawing/2014/main" id="{3CD2FC27-7528-7218-0789-A20DA33101C3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reeform 391">
                <a:extLst>
                  <a:ext uri="{FF2B5EF4-FFF2-40B4-BE49-F238E27FC236}">
                    <a16:creationId xmlns:a16="http://schemas.microsoft.com/office/drawing/2014/main" id="{0C28BECE-8476-DB1F-5919-922324A1EE44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reeform 392">
                <a:extLst>
                  <a:ext uri="{FF2B5EF4-FFF2-40B4-BE49-F238E27FC236}">
                    <a16:creationId xmlns:a16="http://schemas.microsoft.com/office/drawing/2014/main" id="{57948DF3-790A-4307-D8CB-DD20DD18DB0F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reeform 393">
                <a:extLst>
                  <a:ext uri="{FF2B5EF4-FFF2-40B4-BE49-F238E27FC236}">
                    <a16:creationId xmlns:a16="http://schemas.microsoft.com/office/drawing/2014/main" id="{3EE670F8-4DBD-8BFA-76FD-EE82F7CDCEDB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20" name="Group 7">
            <a:extLst>
              <a:ext uri="{FF2B5EF4-FFF2-40B4-BE49-F238E27FC236}">
                <a16:creationId xmlns:a16="http://schemas.microsoft.com/office/drawing/2014/main" id="{7106FDBF-F1A4-EFF0-00BD-69CAA074B986}"/>
              </a:ext>
            </a:extLst>
          </p:cNvPr>
          <p:cNvGrpSpPr/>
          <p:nvPr/>
        </p:nvGrpSpPr>
        <p:grpSpPr>
          <a:xfrm>
            <a:off x="2540709" y="1113630"/>
            <a:ext cx="712224" cy="712224"/>
            <a:chOff x="3047549" y="1352550"/>
            <a:chExt cx="712224" cy="712224"/>
          </a:xfrm>
        </p:grpSpPr>
        <p:sp>
          <p:nvSpPr>
            <p:cNvPr id="21" name="Oval 480">
              <a:extLst>
                <a:ext uri="{FF2B5EF4-FFF2-40B4-BE49-F238E27FC236}">
                  <a16:creationId xmlns:a16="http://schemas.microsoft.com/office/drawing/2014/main" id="{C12867CD-F683-499B-AA97-A6D4359AA48E}"/>
                </a:ext>
              </a:extLst>
            </p:cNvPr>
            <p:cNvSpPr/>
            <p:nvPr/>
          </p:nvSpPr>
          <p:spPr>
            <a:xfrm>
              <a:off x="3047549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aphic 632">
              <a:extLst>
                <a:ext uri="{FF2B5EF4-FFF2-40B4-BE49-F238E27FC236}">
                  <a16:creationId xmlns:a16="http://schemas.microsoft.com/office/drawing/2014/main" id="{5CA7D304-0EBB-3E2D-CCFC-A45D91A418F7}"/>
                </a:ext>
              </a:extLst>
            </p:cNvPr>
            <p:cNvGrpSpPr/>
            <p:nvPr/>
          </p:nvGrpSpPr>
          <p:grpSpPr>
            <a:xfrm>
              <a:off x="3259693" y="1608717"/>
              <a:ext cx="287937" cy="199891"/>
              <a:chOff x="2858504" y="258831"/>
              <a:chExt cx="440363" cy="305708"/>
            </a:xfrm>
            <a:noFill/>
          </p:grpSpPr>
          <p:sp>
            <p:nvSpPr>
              <p:cNvPr id="43" name="Freeform 461">
                <a:extLst>
                  <a:ext uri="{FF2B5EF4-FFF2-40B4-BE49-F238E27FC236}">
                    <a16:creationId xmlns:a16="http://schemas.microsoft.com/office/drawing/2014/main" id="{3B453BFF-055A-5D00-908A-C0E66D4E4E27}"/>
                  </a:ext>
                </a:extLst>
              </p:cNvPr>
              <p:cNvSpPr/>
              <p:nvPr/>
            </p:nvSpPr>
            <p:spPr>
              <a:xfrm flipV="1">
                <a:off x="2858504" y="258831"/>
                <a:ext cx="440363" cy="253068"/>
              </a:xfrm>
              <a:custGeom>
                <a:avLst/>
                <a:gdLst>
                  <a:gd name="connsiteX0" fmla="*/ 440448 w 440363"/>
                  <a:gd name="connsiteY0" fmla="*/ 18 h 253068"/>
                  <a:gd name="connsiteX1" fmla="*/ 85 w 440363"/>
                  <a:gd name="connsiteY1" fmla="*/ 18 h 253068"/>
                  <a:gd name="connsiteX2" fmla="*/ 85 w 440363"/>
                  <a:gd name="connsiteY2" fmla="*/ 253086 h 253068"/>
                  <a:gd name="connsiteX3" fmla="*/ 440448 w 440363"/>
                  <a:gd name="connsiteY3" fmla="*/ 253086 h 25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363" h="253068">
                    <a:moveTo>
                      <a:pt x="440448" y="18"/>
                    </a:moveTo>
                    <a:lnTo>
                      <a:pt x="85" y="18"/>
                    </a:lnTo>
                    <a:lnTo>
                      <a:pt x="85" y="253086"/>
                    </a:lnTo>
                    <a:lnTo>
                      <a:pt x="440448" y="253086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4" name="Freeform 462">
                <a:extLst>
                  <a:ext uri="{FF2B5EF4-FFF2-40B4-BE49-F238E27FC236}">
                    <a16:creationId xmlns:a16="http://schemas.microsoft.com/office/drawing/2014/main" id="{8AB370E1-2E2E-94A1-EA8E-036D6E4A4FA9}"/>
                  </a:ext>
                </a:extLst>
              </p:cNvPr>
              <p:cNvSpPr/>
              <p:nvPr/>
            </p:nvSpPr>
            <p:spPr>
              <a:xfrm flipV="1">
                <a:off x="3043978" y="511900"/>
                <a:ext cx="685" cy="52639"/>
              </a:xfrm>
              <a:custGeom>
                <a:avLst/>
                <a:gdLst>
                  <a:gd name="connsiteX0" fmla="*/ 291 w 685"/>
                  <a:gd name="connsiteY0" fmla="*/ 497 h 52639"/>
                  <a:gd name="connsiteX1" fmla="*/ 291 w 685"/>
                  <a:gd name="connsiteY1" fmla="*/ 53137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291" y="497"/>
                    </a:moveTo>
                    <a:lnTo>
                      <a:pt x="291" y="5313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" name="Freeform 463">
                <a:extLst>
                  <a:ext uri="{FF2B5EF4-FFF2-40B4-BE49-F238E27FC236}">
                    <a16:creationId xmlns:a16="http://schemas.microsoft.com/office/drawing/2014/main" id="{4DBDDA39-308D-463E-236E-FAC9107C6FA7}"/>
                  </a:ext>
                </a:extLst>
              </p:cNvPr>
              <p:cNvSpPr/>
              <p:nvPr/>
            </p:nvSpPr>
            <p:spPr>
              <a:xfrm flipV="1">
                <a:off x="3113393" y="511899"/>
                <a:ext cx="685" cy="52639"/>
              </a:xfrm>
              <a:custGeom>
                <a:avLst/>
                <a:gdLst>
                  <a:gd name="connsiteX0" fmla="*/ 392 w 685"/>
                  <a:gd name="connsiteY0" fmla="*/ 53195 h 52639"/>
                  <a:gd name="connsiteX1" fmla="*/ 392 w 685"/>
                  <a:gd name="connsiteY1" fmla="*/ 555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392" y="53195"/>
                    </a:moveTo>
                    <a:lnTo>
                      <a:pt x="392" y="55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6" name="Freeform 464">
                <a:extLst>
                  <a:ext uri="{FF2B5EF4-FFF2-40B4-BE49-F238E27FC236}">
                    <a16:creationId xmlns:a16="http://schemas.microsoft.com/office/drawing/2014/main" id="{48318DA6-F3D6-23E0-CF7D-E1A3E5CA0611}"/>
                  </a:ext>
                </a:extLst>
              </p:cNvPr>
              <p:cNvSpPr/>
              <p:nvPr/>
            </p:nvSpPr>
            <p:spPr>
              <a:xfrm flipV="1">
                <a:off x="2993173" y="564539"/>
                <a:ext cx="171024" cy="685"/>
              </a:xfrm>
              <a:custGeom>
                <a:avLst/>
                <a:gdLst>
                  <a:gd name="connsiteX0" fmla="*/ 248 w 171024"/>
                  <a:gd name="connsiteY0" fmla="*/ 564 h 685"/>
                  <a:gd name="connsiteX1" fmla="*/ 171272 w 171024"/>
                  <a:gd name="connsiteY1" fmla="*/ 56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024" h="685">
                    <a:moveTo>
                      <a:pt x="248" y="564"/>
                    </a:moveTo>
                    <a:lnTo>
                      <a:pt x="171272" y="56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7" name="Picture 6" descr="Sherwin Williams simple logo in PNG SVG Vector format - Free Download">
            <a:extLst>
              <a:ext uri="{FF2B5EF4-FFF2-40B4-BE49-F238E27FC236}">
                <a16:creationId xmlns:a16="http://schemas.microsoft.com/office/drawing/2014/main" id="{F1077E86-8B8E-9AE6-0D5A-DF6546E9E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40" y="1093341"/>
            <a:ext cx="1309821" cy="64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9B7EC695-30D0-08A8-39E6-721AD8F1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043780"/>
              </p:ext>
            </p:extLst>
          </p:nvPr>
        </p:nvGraphicFramePr>
        <p:xfrm>
          <a:off x="691682" y="3595655"/>
          <a:ext cx="2498314" cy="1262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4915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24915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2026</a:t>
                      </a:r>
                      <a:endParaRPr lang="es-CO" sz="1400" dirty="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$ 26,371.2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CANAL 3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$ 24,988.4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ROMANTICA FM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$ 1,382.8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78681240"/>
                  </a:ext>
                </a:extLst>
              </a:tr>
            </a:tbl>
          </a:graphicData>
        </a:graphic>
      </p:graphicFrame>
      <p:pic>
        <p:nvPicPr>
          <p:cNvPr id="15" name="50406526061120000-2750-2778">
            <a:hlinkClick r:id="" action="ppaction://media"/>
            <a:extLst>
              <a:ext uri="{FF2B5EF4-FFF2-40B4-BE49-F238E27FC236}">
                <a16:creationId xmlns:a16="http://schemas.microsoft.com/office/drawing/2014/main" id="{1E129491-C4D3-A068-31ED-E57E6EA964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294036" y="1510753"/>
            <a:ext cx="4636798" cy="2612281"/>
          </a:xfrm>
          <a:prstGeom prst="rect">
            <a:avLst/>
          </a:prstGeom>
        </p:spPr>
      </p:pic>
      <p:pic>
        <p:nvPicPr>
          <p:cNvPr id="16" name="504302260680700-98-128">
            <a:hlinkClick r:id="" action="ppaction://media"/>
            <a:extLst>
              <a:ext uri="{FF2B5EF4-FFF2-40B4-BE49-F238E27FC236}">
                <a16:creationId xmlns:a16="http://schemas.microsoft.com/office/drawing/2014/main" id="{1205A752-16C6-6F73-B5F8-9392F67DF68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24033" y="4451496"/>
            <a:ext cx="812800" cy="812800"/>
          </a:xfrm>
          <a:prstGeom prst="rect">
            <a:avLst/>
          </a:prstGeom>
        </p:spPr>
      </p:pic>
      <p:pic>
        <p:nvPicPr>
          <p:cNvPr id="22" name="504351260071300-676-684">
            <a:hlinkClick r:id="" action="ppaction://media"/>
            <a:extLst>
              <a:ext uri="{FF2B5EF4-FFF2-40B4-BE49-F238E27FC236}">
                <a16:creationId xmlns:a16="http://schemas.microsoft.com/office/drawing/2014/main" id="{FD518A16-CD08-2EB0-52AF-0ED6DFD62C7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75522" y="445149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1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202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7FE45-D1FC-CFBA-AC05-D1B21BD3A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CA9FB4-0F1E-7C07-6F49-8B91C1040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7011BCF-13BE-B506-047C-7E8F254342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2060861-B6BB-C28F-EEB8-726FFE8014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D858ECF9-BCDB-49E3-2199-4A0C137F8B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999151"/>
              </p:ext>
            </p:extLst>
          </p:nvPr>
        </p:nvGraphicFramePr>
        <p:xfrm>
          <a:off x="973726" y="1726030"/>
          <a:ext cx="2498314" cy="1262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4915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24915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PINTULAND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$ 82,510.7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TV NAL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$ 56,875.0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98308934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$ 25,635.6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</a:tbl>
          </a:graphicData>
        </a:graphic>
      </p:graphicFrame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4F3EE0D5-5892-D96F-7B56-2C2D74D241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627648"/>
              </p:ext>
            </p:extLst>
          </p:nvPr>
        </p:nvGraphicFramePr>
        <p:xfrm>
          <a:off x="973726" y="3478060"/>
          <a:ext cx="2498314" cy="12622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4915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24915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$ 27,706.7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CANAL 3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$ 19,727.0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 AMERICA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$ 7,979.7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78681240"/>
                  </a:ext>
                </a:extLst>
              </a:tr>
            </a:tbl>
          </a:graphicData>
        </a:graphic>
      </p:graphicFrame>
      <p:grpSp>
        <p:nvGrpSpPr>
          <p:cNvPr id="33" name="Group 4">
            <a:extLst>
              <a:ext uri="{FF2B5EF4-FFF2-40B4-BE49-F238E27FC236}">
                <a16:creationId xmlns:a16="http://schemas.microsoft.com/office/drawing/2014/main" id="{11DC03B6-8C20-CBF3-526C-DD32CF7A6E78}"/>
              </a:ext>
            </a:extLst>
          </p:cNvPr>
          <p:cNvGrpSpPr/>
          <p:nvPr/>
        </p:nvGrpSpPr>
        <p:grpSpPr>
          <a:xfrm>
            <a:off x="2486115" y="889861"/>
            <a:ext cx="712224" cy="712224"/>
            <a:chOff x="357188" y="1352550"/>
            <a:chExt cx="712224" cy="712224"/>
          </a:xfrm>
        </p:grpSpPr>
        <p:sp>
          <p:nvSpPr>
            <p:cNvPr id="34" name="Oval 477">
              <a:extLst>
                <a:ext uri="{FF2B5EF4-FFF2-40B4-BE49-F238E27FC236}">
                  <a16:creationId xmlns:a16="http://schemas.microsoft.com/office/drawing/2014/main" id="{55CBB4FE-AFA3-3246-AF43-9D038196DAE2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aphic 534">
              <a:extLst>
                <a:ext uri="{FF2B5EF4-FFF2-40B4-BE49-F238E27FC236}">
                  <a16:creationId xmlns:a16="http://schemas.microsoft.com/office/drawing/2014/main" id="{3EB54A5A-5D22-7A64-D601-3F210BA90B73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36" name="Freeform 387">
                <a:extLst>
                  <a:ext uri="{FF2B5EF4-FFF2-40B4-BE49-F238E27FC236}">
                    <a16:creationId xmlns:a16="http://schemas.microsoft.com/office/drawing/2014/main" id="{7810723C-D2E9-33EB-8122-7095A8945BC3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" name="Freeform 388">
                <a:extLst>
                  <a:ext uri="{FF2B5EF4-FFF2-40B4-BE49-F238E27FC236}">
                    <a16:creationId xmlns:a16="http://schemas.microsoft.com/office/drawing/2014/main" id="{1701F6BD-0FE9-C0CC-F401-226A3D6EECFC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8" name="Freeform 389">
                <a:extLst>
                  <a:ext uri="{FF2B5EF4-FFF2-40B4-BE49-F238E27FC236}">
                    <a16:creationId xmlns:a16="http://schemas.microsoft.com/office/drawing/2014/main" id="{2996DA8B-6BFB-BA57-DFCD-70513D42047C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" name="Freeform 390">
                <a:extLst>
                  <a:ext uri="{FF2B5EF4-FFF2-40B4-BE49-F238E27FC236}">
                    <a16:creationId xmlns:a16="http://schemas.microsoft.com/office/drawing/2014/main" id="{201B22DB-4507-FAAC-E1A5-006FC9B6DED4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0" name="Freeform 391">
                <a:extLst>
                  <a:ext uri="{FF2B5EF4-FFF2-40B4-BE49-F238E27FC236}">
                    <a16:creationId xmlns:a16="http://schemas.microsoft.com/office/drawing/2014/main" id="{52BAF2C3-16B3-C506-E01E-ACAB7C85C38B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" name="Freeform 392">
                <a:extLst>
                  <a:ext uri="{FF2B5EF4-FFF2-40B4-BE49-F238E27FC236}">
                    <a16:creationId xmlns:a16="http://schemas.microsoft.com/office/drawing/2014/main" id="{B7AC3F05-203E-E208-9677-3518F0B336E2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" name="Freeform 393">
                <a:extLst>
                  <a:ext uri="{FF2B5EF4-FFF2-40B4-BE49-F238E27FC236}">
                    <a16:creationId xmlns:a16="http://schemas.microsoft.com/office/drawing/2014/main" id="{080CCFBC-ED9D-F465-32B4-939C4344C26F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64C85C0C-03C9-AC0D-47C9-90FBA7BFCF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810" y="774261"/>
            <a:ext cx="1130291" cy="816823"/>
          </a:xfrm>
          <a:prstGeom prst="rect">
            <a:avLst/>
          </a:pr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DA3CD3D7-A493-D421-9BF2-E856DC604967}"/>
              </a:ext>
            </a:extLst>
          </p:cNvPr>
          <p:cNvGrpSpPr/>
          <p:nvPr/>
        </p:nvGrpSpPr>
        <p:grpSpPr>
          <a:xfrm>
            <a:off x="1695275" y="865965"/>
            <a:ext cx="712224" cy="712224"/>
            <a:chOff x="3047549" y="1352550"/>
            <a:chExt cx="712224" cy="712224"/>
          </a:xfrm>
        </p:grpSpPr>
        <p:sp>
          <p:nvSpPr>
            <p:cNvPr id="19" name="Oval 480">
              <a:extLst>
                <a:ext uri="{FF2B5EF4-FFF2-40B4-BE49-F238E27FC236}">
                  <a16:creationId xmlns:a16="http://schemas.microsoft.com/office/drawing/2014/main" id="{DB08F5AE-DF65-6CD0-2EED-D87AAD9D1A73}"/>
                </a:ext>
              </a:extLst>
            </p:cNvPr>
            <p:cNvSpPr/>
            <p:nvPr/>
          </p:nvSpPr>
          <p:spPr>
            <a:xfrm>
              <a:off x="3047549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aphic 632">
              <a:extLst>
                <a:ext uri="{FF2B5EF4-FFF2-40B4-BE49-F238E27FC236}">
                  <a16:creationId xmlns:a16="http://schemas.microsoft.com/office/drawing/2014/main" id="{334A93A8-C50E-BA53-C913-E6A006368160}"/>
                </a:ext>
              </a:extLst>
            </p:cNvPr>
            <p:cNvGrpSpPr/>
            <p:nvPr/>
          </p:nvGrpSpPr>
          <p:grpSpPr>
            <a:xfrm>
              <a:off x="3259693" y="1608717"/>
              <a:ext cx="287937" cy="199891"/>
              <a:chOff x="2858504" y="258831"/>
              <a:chExt cx="440363" cy="305708"/>
            </a:xfrm>
            <a:noFill/>
          </p:grpSpPr>
          <p:sp>
            <p:nvSpPr>
              <p:cNvPr id="23" name="Freeform 461">
                <a:extLst>
                  <a:ext uri="{FF2B5EF4-FFF2-40B4-BE49-F238E27FC236}">
                    <a16:creationId xmlns:a16="http://schemas.microsoft.com/office/drawing/2014/main" id="{78FBF1AB-1252-8A28-165B-B851E6569B4C}"/>
                  </a:ext>
                </a:extLst>
              </p:cNvPr>
              <p:cNvSpPr/>
              <p:nvPr/>
            </p:nvSpPr>
            <p:spPr>
              <a:xfrm flipV="1">
                <a:off x="2858504" y="258831"/>
                <a:ext cx="440363" cy="253068"/>
              </a:xfrm>
              <a:custGeom>
                <a:avLst/>
                <a:gdLst>
                  <a:gd name="connsiteX0" fmla="*/ 440448 w 440363"/>
                  <a:gd name="connsiteY0" fmla="*/ 18 h 253068"/>
                  <a:gd name="connsiteX1" fmla="*/ 85 w 440363"/>
                  <a:gd name="connsiteY1" fmla="*/ 18 h 253068"/>
                  <a:gd name="connsiteX2" fmla="*/ 85 w 440363"/>
                  <a:gd name="connsiteY2" fmla="*/ 253086 h 253068"/>
                  <a:gd name="connsiteX3" fmla="*/ 440448 w 440363"/>
                  <a:gd name="connsiteY3" fmla="*/ 253086 h 25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363" h="253068">
                    <a:moveTo>
                      <a:pt x="440448" y="18"/>
                    </a:moveTo>
                    <a:lnTo>
                      <a:pt x="85" y="18"/>
                    </a:lnTo>
                    <a:lnTo>
                      <a:pt x="85" y="253086"/>
                    </a:lnTo>
                    <a:lnTo>
                      <a:pt x="440448" y="253086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6" name="Freeform 462">
                <a:extLst>
                  <a:ext uri="{FF2B5EF4-FFF2-40B4-BE49-F238E27FC236}">
                    <a16:creationId xmlns:a16="http://schemas.microsoft.com/office/drawing/2014/main" id="{F97CCC74-D97A-4D8F-724B-5E60521B1312}"/>
                  </a:ext>
                </a:extLst>
              </p:cNvPr>
              <p:cNvSpPr/>
              <p:nvPr/>
            </p:nvSpPr>
            <p:spPr>
              <a:xfrm flipV="1">
                <a:off x="3043978" y="511900"/>
                <a:ext cx="685" cy="52639"/>
              </a:xfrm>
              <a:custGeom>
                <a:avLst/>
                <a:gdLst>
                  <a:gd name="connsiteX0" fmla="*/ 291 w 685"/>
                  <a:gd name="connsiteY0" fmla="*/ 497 h 52639"/>
                  <a:gd name="connsiteX1" fmla="*/ 291 w 685"/>
                  <a:gd name="connsiteY1" fmla="*/ 53137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291" y="497"/>
                    </a:moveTo>
                    <a:lnTo>
                      <a:pt x="291" y="5313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5" name="Freeform 463">
                <a:extLst>
                  <a:ext uri="{FF2B5EF4-FFF2-40B4-BE49-F238E27FC236}">
                    <a16:creationId xmlns:a16="http://schemas.microsoft.com/office/drawing/2014/main" id="{14FE9EAD-E491-48F4-A480-7C4443F6FBAD}"/>
                  </a:ext>
                </a:extLst>
              </p:cNvPr>
              <p:cNvSpPr/>
              <p:nvPr/>
            </p:nvSpPr>
            <p:spPr>
              <a:xfrm flipV="1">
                <a:off x="3113393" y="511899"/>
                <a:ext cx="685" cy="52639"/>
              </a:xfrm>
              <a:custGeom>
                <a:avLst/>
                <a:gdLst>
                  <a:gd name="connsiteX0" fmla="*/ 392 w 685"/>
                  <a:gd name="connsiteY0" fmla="*/ 53195 h 52639"/>
                  <a:gd name="connsiteX1" fmla="*/ 392 w 685"/>
                  <a:gd name="connsiteY1" fmla="*/ 555 h 5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52639">
                    <a:moveTo>
                      <a:pt x="392" y="53195"/>
                    </a:moveTo>
                    <a:lnTo>
                      <a:pt x="392" y="55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6" name="Freeform 464">
                <a:extLst>
                  <a:ext uri="{FF2B5EF4-FFF2-40B4-BE49-F238E27FC236}">
                    <a16:creationId xmlns:a16="http://schemas.microsoft.com/office/drawing/2014/main" id="{F97B9D22-AE5E-4C98-05C0-E76136073215}"/>
                  </a:ext>
                </a:extLst>
              </p:cNvPr>
              <p:cNvSpPr/>
              <p:nvPr/>
            </p:nvSpPr>
            <p:spPr>
              <a:xfrm flipV="1">
                <a:off x="2993173" y="564539"/>
                <a:ext cx="171024" cy="685"/>
              </a:xfrm>
              <a:custGeom>
                <a:avLst/>
                <a:gdLst>
                  <a:gd name="connsiteX0" fmla="*/ 248 w 171024"/>
                  <a:gd name="connsiteY0" fmla="*/ 564 h 685"/>
                  <a:gd name="connsiteX1" fmla="*/ 171272 w 171024"/>
                  <a:gd name="connsiteY1" fmla="*/ 564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024" h="685">
                    <a:moveTo>
                      <a:pt x="248" y="564"/>
                    </a:moveTo>
                    <a:lnTo>
                      <a:pt x="171272" y="56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58" name="50400925310090000-1386-1414">
            <a:hlinkClick r:id="" action="ppaction://media"/>
            <a:extLst>
              <a:ext uri="{FF2B5EF4-FFF2-40B4-BE49-F238E27FC236}">
                <a16:creationId xmlns:a16="http://schemas.microsoft.com/office/drawing/2014/main" id="{91A887DC-CA8C-63EC-A930-65C8416A0E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25160" y="1003905"/>
            <a:ext cx="4064000" cy="3048000"/>
          </a:xfrm>
          <a:prstGeom prst="rect">
            <a:avLst/>
          </a:prstGeom>
        </p:spPr>
      </p:pic>
      <p:pic>
        <p:nvPicPr>
          <p:cNvPr id="59" name="504175253090700-3334-3369">
            <a:hlinkClick r:id="" action="ppaction://media"/>
            <a:extLst>
              <a:ext uri="{FF2B5EF4-FFF2-40B4-BE49-F238E27FC236}">
                <a16:creationId xmlns:a16="http://schemas.microsoft.com/office/drawing/2014/main" id="{306CAD6F-D596-0BB6-A75A-227A92C4817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994365" y="4284285"/>
            <a:ext cx="812800" cy="812800"/>
          </a:xfrm>
          <a:prstGeom prst="rect">
            <a:avLst/>
          </a:prstGeom>
        </p:spPr>
      </p:pic>
      <p:pic>
        <p:nvPicPr>
          <p:cNvPr id="60" name="504183253090800-2839-2870">
            <a:hlinkClick r:id="" action="ppaction://media"/>
            <a:extLst>
              <a:ext uri="{FF2B5EF4-FFF2-40B4-BE49-F238E27FC236}">
                <a16:creationId xmlns:a16="http://schemas.microsoft.com/office/drawing/2014/main" id="{E44B0BD1-58F8-516E-CA30-0B262374D74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000999" y="4279540"/>
            <a:ext cx="812800" cy="812800"/>
          </a:xfrm>
          <a:prstGeom prst="rect">
            <a:avLst/>
          </a:prstGeom>
        </p:spPr>
      </p:pic>
      <p:pic>
        <p:nvPicPr>
          <p:cNvPr id="61" name="504175253391200-3058-3090">
            <a:hlinkClick r:id="" action="ppaction://media"/>
            <a:extLst>
              <a:ext uri="{FF2B5EF4-FFF2-40B4-BE49-F238E27FC236}">
                <a16:creationId xmlns:a16="http://schemas.microsoft.com/office/drawing/2014/main" id="{BF9BF546-3BCB-BE3A-DA7A-1E55C4284F9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987731" y="429092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037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704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07311-B058-763D-017B-DAA6466C8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485962A-FCBF-3FAB-4863-D1E0B6F938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0B35366-FFAC-D1A4-8941-B3328587EF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191C2241-8C51-860B-542E-C0E688648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73079"/>
              </p:ext>
            </p:extLst>
          </p:nvPr>
        </p:nvGraphicFramePr>
        <p:xfrm>
          <a:off x="882285" y="2169512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IMPACTO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$ 8,570.1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$ 8,570.1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</a:tbl>
          </a:graphicData>
        </a:graphic>
      </p:graphicFrame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C8EC9216-6FC0-4DAF-3D05-2588194CB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949173"/>
              </p:ext>
            </p:extLst>
          </p:nvPr>
        </p:nvGraphicFramePr>
        <p:xfrm>
          <a:off x="882285" y="3531856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$ 3,060.8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ULTRA FM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$ 3,060.8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</a:tbl>
          </a:graphicData>
        </a:graphic>
      </p:graphicFrame>
      <p:grpSp>
        <p:nvGrpSpPr>
          <p:cNvPr id="24" name="Group 4">
            <a:extLst>
              <a:ext uri="{FF2B5EF4-FFF2-40B4-BE49-F238E27FC236}">
                <a16:creationId xmlns:a16="http://schemas.microsoft.com/office/drawing/2014/main" id="{49D43D37-FE0D-9A36-BA54-DBF47FC92C31}"/>
              </a:ext>
            </a:extLst>
          </p:cNvPr>
          <p:cNvGrpSpPr/>
          <p:nvPr/>
        </p:nvGrpSpPr>
        <p:grpSpPr>
          <a:xfrm>
            <a:off x="2104157" y="1148519"/>
            <a:ext cx="712224" cy="712224"/>
            <a:chOff x="357188" y="1352550"/>
            <a:chExt cx="712224" cy="712224"/>
          </a:xfrm>
        </p:grpSpPr>
        <p:sp>
          <p:nvSpPr>
            <p:cNvPr id="25" name="Oval 477">
              <a:extLst>
                <a:ext uri="{FF2B5EF4-FFF2-40B4-BE49-F238E27FC236}">
                  <a16:creationId xmlns:a16="http://schemas.microsoft.com/office/drawing/2014/main" id="{5F33C3BD-0548-D948-884B-C437BBAF12AF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aphic 534">
              <a:extLst>
                <a:ext uri="{FF2B5EF4-FFF2-40B4-BE49-F238E27FC236}">
                  <a16:creationId xmlns:a16="http://schemas.microsoft.com/office/drawing/2014/main" id="{192B2295-67CC-9AFF-7FD4-8BFFD49B1D01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27" name="Freeform 387">
                <a:extLst>
                  <a:ext uri="{FF2B5EF4-FFF2-40B4-BE49-F238E27FC236}">
                    <a16:creationId xmlns:a16="http://schemas.microsoft.com/office/drawing/2014/main" id="{F93D1C95-1411-2D36-4394-EB0392C148C0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 388">
                <a:extLst>
                  <a:ext uri="{FF2B5EF4-FFF2-40B4-BE49-F238E27FC236}">
                    <a16:creationId xmlns:a16="http://schemas.microsoft.com/office/drawing/2014/main" id="{7E8FA4CA-E780-3ADE-602C-0C182B3BB161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reeform 389">
                <a:extLst>
                  <a:ext uri="{FF2B5EF4-FFF2-40B4-BE49-F238E27FC236}">
                    <a16:creationId xmlns:a16="http://schemas.microsoft.com/office/drawing/2014/main" id="{742A3041-FF17-71F0-20CB-AE38DBD690BA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reeform 390">
                <a:extLst>
                  <a:ext uri="{FF2B5EF4-FFF2-40B4-BE49-F238E27FC236}">
                    <a16:creationId xmlns:a16="http://schemas.microsoft.com/office/drawing/2014/main" id="{7958195C-FD3E-4272-1F14-6B298CFA2A85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" name="Freeform 391">
                <a:extLst>
                  <a:ext uri="{FF2B5EF4-FFF2-40B4-BE49-F238E27FC236}">
                    <a16:creationId xmlns:a16="http://schemas.microsoft.com/office/drawing/2014/main" id="{F302C422-45BA-998B-B91E-EE26B70D5508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" name="Freeform 392">
                <a:extLst>
                  <a:ext uri="{FF2B5EF4-FFF2-40B4-BE49-F238E27FC236}">
                    <a16:creationId xmlns:a16="http://schemas.microsoft.com/office/drawing/2014/main" id="{12EA53A1-BE99-34E8-F76B-EEC7F92AFD32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" name="Freeform 393">
                <a:extLst>
                  <a:ext uri="{FF2B5EF4-FFF2-40B4-BE49-F238E27FC236}">
                    <a16:creationId xmlns:a16="http://schemas.microsoft.com/office/drawing/2014/main" id="{C394A353-018E-6971-13D3-E36F86367F18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5AC7A48E-71C4-FA27-B460-7D4C6625C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24" y="1136567"/>
            <a:ext cx="1320800" cy="660400"/>
          </a:xfrm>
          <a:prstGeom prst="rect">
            <a:avLst/>
          </a:prstGeom>
        </p:spPr>
      </p:pic>
      <p:pic>
        <p:nvPicPr>
          <p:cNvPr id="14" name="504294253021200-2944-2974">
            <a:hlinkClick r:id="" action="ppaction://media"/>
            <a:extLst>
              <a:ext uri="{FF2B5EF4-FFF2-40B4-BE49-F238E27FC236}">
                <a16:creationId xmlns:a16="http://schemas.microsoft.com/office/drawing/2014/main" id="{1412D28B-949F-9F1C-C856-438FE10DD3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0" y="294964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2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7793D-A8B0-55B9-340C-1F1AB0B4D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A blue and green planet">
            <a:extLst>
              <a:ext uri="{FF2B5EF4-FFF2-40B4-BE49-F238E27FC236}">
                <a16:creationId xmlns:a16="http://schemas.microsoft.com/office/drawing/2014/main" id="{FCF3E93C-CB1A-8FFE-B4E6-AEA023250A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438" r="5701" b="-352"/>
          <a:stretch>
            <a:fillRect/>
          </a:stretch>
        </p:blipFill>
        <p:spPr>
          <a:xfrm rot="10800000" flipH="1" flipV="1">
            <a:off x="3469391" y="-779965"/>
            <a:ext cx="4431957" cy="4265031"/>
          </a:xfrm>
          <a:prstGeom prst="rect">
            <a:avLst/>
          </a:prstGeom>
        </p:spPr>
      </p:pic>
      <p:pic>
        <p:nvPicPr>
          <p:cNvPr id="18" name="Marcador de posición de imagen 17" descr="Imagen que contiene interior, cama, tabla, par&#10;&#10;El contenido generado por IA puede ser incorrecto.">
            <a:extLst>
              <a:ext uri="{FF2B5EF4-FFF2-40B4-BE49-F238E27FC236}">
                <a16:creationId xmlns:a16="http://schemas.microsoft.com/office/drawing/2014/main" id="{085E16C7-36C6-1B39-D3A6-41E614B7F4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5085" r="15363"/>
          <a:stretch>
            <a:fillRect/>
          </a:stretch>
        </p:blipFill>
        <p:spPr>
          <a:xfrm>
            <a:off x="0" y="0"/>
            <a:ext cx="5116643" cy="6858001"/>
          </a:xfr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132824-872D-D2AD-4E2A-EB7270ECEAAA}"/>
              </a:ext>
            </a:extLst>
          </p:cNvPr>
          <p:cNvCxnSpPr>
            <a:cxnSpLocks/>
          </p:cNvCxnSpPr>
          <p:nvPr/>
        </p:nvCxnSpPr>
        <p:spPr>
          <a:xfrm>
            <a:off x="5797963" y="3052733"/>
            <a:ext cx="57526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ubtitle 6">
            <a:extLst>
              <a:ext uri="{FF2B5EF4-FFF2-40B4-BE49-F238E27FC236}">
                <a16:creationId xmlns:a16="http://schemas.microsoft.com/office/drawing/2014/main" id="{08F4E026-5784-B02B-9CB7-3C9D5CDEC5B9}"/>
              </a:ext>
            </a:extLst>
          </p:cNvPr>
          <p:cNvSpPr txBox="1">
            <a:spLocks/>
          </p:cNvSpPr>
          <p:nvPr/>
        </p:nvSpPr>
        <p:spPr>
          <a:xfrm>
            <a:off x="5797963" y="2472607"/>
            <a:ext cx="792480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>
                <a:solidFill>
                  <a:schemeClr val="tx1"/>
                </a:solidFill>
              </a:rPr>
              <a:t>01</a:t>
            </a:r>
          </a:p>
        </p:txBody>
      </p:sp>
      <p:sp>
        <p:nvSpPr>
          <p:cNvPr id="25" name="Subtitle 6">
            <a:extLst>
              <a:ext uri="{FF2B5EF4-FFF2-40B4-BE49-F238E27FC236}">
                <a16:creationId xmlns:a16="http://schemas.microsoft.com/office/drawing/2014/main" id="{D3A6FCB5-F6C9-9566-31EF-D86188637D5A}"/>
              </a:ext>
            </a:extLst>
          </p:cNvPr>
          <p:cNvSpPr txBox="1">
            <a:spLocks/>
          </p:cNvSpPr>
          <p:nvPr/>
        </p:nvSpPr>
        <p:spPr>
          <a:xfrm>
            <a:off x="6506631" y="2472607"/>
            <a:ext cx="4087058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>
                <a:solidFill>
                  <a:schemeClr val="tx1"/>
                </a:solidFill>
                <a:latin typeface="+mn-lt"/>
              </a:rPr>
              <a:t>Contexto Mercado Pinturas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922F280-C427-77AA-89F2-8D5D749ADB32}"/>
              </a:ext>
            </a:extLst>
          </p:cNvPr>
          <p:cNvCxnSpPr>
            <a:cxnSpLocks/>
          </p:cNvCxnSpPr>
          <p:nvPr/>
        </p:nvCxnSpPr>
        <p:spPr>
          <a:xfrm>
            <a:off x="5797963" y="3793879"/>
            <a:ext cx="57526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ubtitle 6">
            <a:extLst>
              <a:ext uri="{FF2B5EF4-FFF2-40B4-BE49-F238E27FC236}">
                <a16:creationId xmlns:a16="http://schemas.microsoft.com/office/drawing/2014/main" id="{6B2030A5-9950-9EA1-469C-36193519EE08}"/>
              </a:ext>
            </a:extLst>
          </p:cNvPr>
          <p:cNvSpPr txBox="1">
            <a:spLocks/>
          </p:cNvSpPr>
          <p:nvPr/>
        </p:nvSpPr>
        <p:spPr>
          <a:xfrm>
            <a:off x="5797963" y="3213753"/>
            <a:ext cx="792480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>
                <a:solidFill>
                  <a:schemeClr val="tx1"/>
                </a:solidFill>
              </a:rPr>
              <a:t>02</a:t>
            </a:r>
          </a:p>
        </p:txBody>
      </p:sp>
      <p:sp>
        <p:nvSpPr>
          <p:cNvPr id="29" name="Subtitle 6">
            <a:extLst>
              <a:ext uri="{FF2B5EF4-FFF2-40B4-BE49-F238E27FC236}">
                <a16:creationId xmlns:a16="http://schemas.microsoft.com/office/drawing/2014/main" id="{2D710F4F-7C36-B65B-D355-5960831EB11C}"/>
              </a:ext>
            </a:extLst>
          </p:cNvPr>
          <p:cNvSpPr txBox="1">
            <a:spLocks/>
          </p:cNvSpPr>
          <p:nvPr/>
        </p:nvSpPr>
        <p:spPr>
          <a:xfrm>
            <a:off x="6506631" y="3213753"/>
            <a:ext cx="4087058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 err="1">
                <a:solidFill>
                  <a:schemeClr val="tx1"/>
                </a:solidFill>
                <a:latin typeface="+mn-lt"/>
              </a:rPr>
              <a:t>Inversión</a:t>
            </a:r>
            <a:r>
              <a:rPr lang="en-US" sz="2500">
                <a:solidFill>
                  <a:schemeClr val="tx1"/>
                </a:solidFill>
                <a:latin typeface="+mn-lt"/>
              </a:rPr>
              <a:t> </a:t>
            </a:r>
            <a:r>
              <a:rPr lang="en-US" sz="2500" err="1">
                <a:solidFill>
                  <a:schemeClr val="tx1"/>
                </a:solidFill>
                <a:latin typeface="+mn-lt"/>
              </a:rPr>
              <a:t>Categoría</a:t>
            </a:r>
            <a:endParaRPr lang="en-US" sz="250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5E5B6A2-A47B-05A0-C073-75305F1A6F50}"/>
              </a:ext>
            </a:extLst>
          </p:cNvPr>
          <p:cNvCxnSpPr>
            <a:cxnSpLocks/>
          </p:cNvCxnSpPr>
          <p:nvPr/>
        </p:nvCxnSpPr>
        <p:spPr>
          <a:xfrm>
            <a:off x="5797963" y="4544650"/>
            <a:ext cx="57526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Subtitle 6">
            <a:extLst>
              <a:ext uri="{FF2B5EF4-FFF2-40B4-BE49-F238E27FC236}">
                <a16:creationId xmlns:a16="http://schemas.microsoft.com/office/drawing/2014/main" id="{1998D44C-C93B-BB8B-B7FF-12622B8363E9}"/>
              </a:ext>
            </a:extLst>
          </p:cNvPr>
          <p:cNvSpPr txBox="1">
            <a:spLocks/>
          </p:cNvSpPr>
          <p:nvPr/>
        </p:nvSpPr>
        <p:spPr>
          <a:xfrm>
            <a:off x="6506631" y="3964524"/>
            <a:ext cx="4087058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 err="1">
                <a:solidFill>
                  <a:schemeClr val="tx1"/>
                </a:solidFill>
                <a:latin typeface="+mn-lt"/>
              </a:rPr>
              <a:t>Segmento</a:t>
            </a:r>
            <a:r>
              <a:rPr lang="en-US" sz="2500">
                <a:solidFill>
                  <a:schemeClr val="tx1"/>
                </a:solidFill>
                <a:latin typeface="+mn-lt"/>
              </a:rPr>
              <a:t> Pinturas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4FC46FF-3E19-27C2-E364-01283EA57D7D}"/>
              </a:ext>
            </a:extLst>
          </p:cNvPr>
          <p:cNvCxnSpPr>
            <a:cxnSpLocks/>
          </p:cNvCxnSpPr>
          <p:nvPr/>
        </p:nvCxnSpPr>
        <p:spPr>
          <a:xfrm>
            <a:off x="5797963" y="5295421"/>
            <a:ext cx="57526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ubtitle 6">
            <a:extLst>
              <a:ext uri="{FF2B5EF4-FFF2-40B4-BE49-F238E27FC236}">
                <a16:creationId xmlns:a16="http://schemas.microsoft.com/office/drawing/2014/main" id="{8A9FE463-6ACD-A95F-B045-97F34DECD581}"/>
              </a:ext>
            </a:extLst>
          </p:cNvPr>
          <p:cNvSpPr txBox="1">
            <a:spLocks/>
          </p:cNvSpPr>
          <p:nvPr/>
        </p:nvSpPr>
        <p:spPr>
          <a:xfrm>
            <a:off x="6506631" y="4715295"/>
            <a:ext cx="4087058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 err="1">
                <a:solidFill>
                  <a:schemeClr val="tx1"/>
                </a:solidFill>
                <a:latin typeface="+mn-lt"/>
              </a:rPr>
              <a:t>Segmento</a:t>
            </a:r>
            <a:r>
              <a:rPr lang="en-US" sz="2500">
                <a:solidFill>
                  <a:schemeClr val="tx1"/>
                </a:solidFill>
                <a:latin typeface="+mn-lt"/>
              </a:rPr>
              <a:t> </a:t>
            </a:r>
            <a:r>
              <a:rPr lang="en-US" sz="2500" err="1">
                <a:solidFill>
                  <a:schemeClr val="tx1"/>
                </a:solidFill>
                <a:latin typeface="+mn-lt"/>
              </a:rPr>
              <a:t>Construcción</a:t>
            </a:r>
            <a:endParaRPr lang="en-US" sz="25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A79EA6A-B9EF-F678-A7C9-C1AD4ADDA1A1}"/>
              </a:ext>
            </a:extLst>
          </p:cNvPr>
          <p:cNvSpPr/>
          <p:nvPr/>
        </p:nvSpPr>
        <p:spPr>
          <a:xfrm rot="5400000" flipH="1" flipV="1">
            <a:off x="2905" y="2741985"/>
            <a:ext cx="4113110" cy="4118919"/>
          </a:xfrm>
          <a:prstGeom prst="rect">
            <a:avLst/>
          </a:prstGeom>
          <a:gradFill flip="none" rotWithShape="1">
            <a:gsLst>
              <a:gs pos="67000">
                <a:schemeClr val="accent2">
                  <a:alpha val="0"/>
                </a:schemeClr>
              </a:gs>
              <a:gs pos="13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777C4-EC22-81E4-CB67-8A29BB5DD1A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2" name="Subtitle 6">
            <a:extLst>
              <a:ext uri="{FF2B5EF4-FFF2-40B4-BE49-F238E27FC236}">
                <a16:creationId xmlns:a16="http://schemas.microsoft.com/office/drawing/2014/main" id="{C31D112F-2164-276B-3567-8FF115A67A99}"/>
              </a:ext>
            </a:extLst>
          </p:cNvPr>
          <p:cNvSpPr txBox="1">
            <a:spLocks/>
          </p:cNvSpPr>
          <p:nvPr/>
        </p:nvSpPr>
        <p:spPr>
          <a:xfrm>
            <a:off x="5797963" y="3964524"/>
            <a:ext cx="792480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>
                <a:solidFill>
                  <a:schemeClr val="tx1"/>
                </a:solidFill>
              </a:rPr>
              <a:t>03</a:t>
            </a:r>
          </a:p>
        </p:txBody>
      </p:sp>
      <p:sp>
        <p:nvSpPr>
          <p:cNvPr id="36" name="Subtitle 6">
            <a:extLst>
              <a:ext uri="{FF2B5EF4-FFF2-40B4-BE49-F238E27FC236}">
                <a16:creationId xmlns:a16="http://schemas.microsoft.com/office/drawing/2014/main" id="{93C267D6-9055-A9CD-D8C8-3A40CE773CE3}"/>
              </a:ext>
            </a:extLst>
          </p:cNvPr>
          <p:cNvSpPr txBox="1">
            <a:spLocks/>
          </p:cNvSpPr>
          <p:nvPr/>
        </p:nvSpPr>
        <p:spPr>
          <a:xfrm>
            <a:off x="5797963" y="4715295"/>
            <a:ext cx="792480" cy="4110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230188" indent="-230188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444500" indent="-254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SzPct val="85000"/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7938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1400" b="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>
              <a:lnSpc>
                <a:spcPct val="90000"/>
              </a:lnSpc>
            </a:pPr>
            <a:r>
              <a:rPr lang="en-US" sz="2500">
                <a:solidFill>
                  <a:schemeClr val="tx1"/>
                </a:solidFill>
              </a:rPr>
              <a:t>04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C5D96B-0F99-2997-83A4-743DA0C245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5370" y="555788"/>
            <a:ext cx="6210412" cy="2514600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493819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1B5FC-8542-D496-CF93-CD422E39A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4BC8C5-F8F0-F078-B4EC-9BB90B50E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A1385C5-B1F5-2DC1-26B3-1748EB1134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2F1F22F-9DCB-7A5F-0962-80D662BA03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858684DF-3273-F4E6-4EED-B02F9A7B7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288341"/>
              </p:ext>
            </p:extLst>
          </p:nvPr>
        </p:nvGraphicFramePr>
        <p:xfrm>
          <a:off x="644541" y="1867328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SAPOLIN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$ 7,828.6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$ 7,828.6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96754069"/>
                  </a:ext>
                </a:extLst>
              </a:tr>
            </a:tbl>
          </a:graphicData>
        </a:graphic>
      </p:graphicFrame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43D72FA9-04EB-EB9F-B60B-76A7D06E6B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885218"/>
              </p:ext>
            </p:extLst>
          </p:nvPr>
        </p:nvGraphicFramePr>
        <p:xfrm>
          <a:off x="644541" y="3678160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$ 6,923.5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ROMANTICA FM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$ 6,923.5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</a:tbl>
          </a:graphicData>
        </a:graphic>
      </p:graphicFrame>
      <p:grpSp>
        <p:nvGrpSpPr>
          <p:cNvPr id="24" name="Group 4">
            <a:extLst>
              <a:ext uri="{FF2B5EF4-FFF2-40B4-BE49-F238E27FC236}">
                <a16:creationId xmlns:a16="http://schemas.microsoft.com/office/drawing/2014/main" id="{86C771ED-7596-B2EF-8395-F6F1CBD094CB}"/>
              </a:ext>
            </a:extLst>
          </p:cNvPr>
          <p:cNvGrpSpPr/>
          <p:nvPr/>
        </p:nvGrpSpPr>
        <p:grpSpPr>
          <a:xfrm>
            <a:off x="1705172" y="897715"/>
            <a:ext cx="712224" cy="712224"/>
            <a:chOff x="357188" y="1352550"/>
            <a:chExt cx="712224" cy="712224"/>
          </a:xfrm>
        </p:grpSpPr>
        <p:sp>
          <p:nvSpPr>
            <p:cNvPr id="25" name="Oval 477">
              <a:extLst>
                <a:ext uri="{FF2B5EF4-FFF2-40B4-BE49-F238E27FC236}">
                  <a16:creationId xmlns:a16="http://schemas.microsoft.com/office/drawing/2014/main" id="{3FC2DC11-5AB4-D635-0088-AC6DE55CDE61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aphic 534">
              <a:extLst>
                <a:ext uri="{FF2B5EF4-FFF2-40B4-BE49-F238E27FC236}">
                  <a16:creationId xmlns:a16="http://schemas.microsoft.com/office/drawing/2014/main" id="{3722CF28-8148-5680-BA07-6A8245F29204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27" name="Freeform 387">
                <a:extLst>
                  <a:ext uri="{FF2B5EF4-FFF2-40B4-BE49-F238E27FC236}">
                    <a16:creationId xmlns:a16="http://schemas.microsoft.com/office/drawing/2014/main" id="{AE148AB5-39C4-81C3-24C1-FB5F61036F14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 388">
                <a:extLst>
                  <a:ext uri="{FF2B5EF4-FFF2-40B4-BE49-F238E27FC236}">
                    <a16:creationId xmlns:a16="http://schemas.microsoft.com/office/drawing/2014/main" id="{CC5C1E18-5455-E376-5D8A-676587D7D543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reeform 389">
                <a:extLst>
                  <a:ext uri="{FF2B5EF4-FFF2-40B4-BE49-F238E27FC236}">
                    <a16:creationId xmlns:a16="http://schemas.microsoft.com/office/drawing/2014/main" id="{D53D0CCC-BF42-9FEE-F7F1-43758371B417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reeform 390">
                <a:extLst>
                  <a:ext uri="{FF2B5EF4-FFF2-40B4-BE49-F238E27FC236}">
                    <a16:creationId xmlns:a16="http://schemas.microsoft.com/office/drawing/2014/main" id="{E73124E6-ABB7-95E3-E1E5-35D701CB6CFE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" name="Freeform 391">
                <a:extLst>
                  <a:ext uri="{FF2B5EF4-FFF2-40B4-BE49-F238E27FC236}">
                    <a16:creationId xmlns:a16="http://schemas.microsoft.com/office/drawing/2014/main" id="{8A9D324E-6B46-F8D0-6B4B-71839871C4B3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" name="Freeform 392">
                <a:extLst>
                  <a:ext uri="{FF2B5EF4-FFF2-40B4-BE49-F238E27FC236}">
                    <a16:creationId xmlns:a16="http://schemas.microsoft.com/office/drawing/2014/main" id="{D14C6A12-3B4E-C270-7AA6-C984DA99C809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" name="Freeform 393">
                <a:extLst>
                  <a:ext uri="{FF2B5EF4-FFF2-40B4-BE49-F238E27FC236}">
                    <a16:creationId xmlns:a16="http://schemas.microsoft.com/office/drawing/2014/main" id="{C35468D0-EBE3-89AB-F2C8-ADC8B97B8A67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6A71C281-39A5-F745-9A4C-C9749A2423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3" y="995380"/>
            <a:ext cx="1701239" cy="441923"/>
          </a:xfrm>
          <a:prstGeom prst="rect">
            <a:avLst/>
          </a:prstGeom>
        </p:spPr>
      </p:pic>
      <p:pic>
        <p:nvPicPr>
          <p:cNvPr id="10" name="504237252731000-202-248">
            <a:hlinkClick r:id="" action="ppaction://media"/>
            <a:extLst>
              <a:ext uri="{FF2B5EF4-FFF2-40B4-BE49-F238E27FC236}">
                <a16:creationId xmlns:a16="http://schemas.microsoft.com/office/drawing/2014/main" id="{2789CB3E-FF67-871A-FC86-F89658CA23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19973" y="2616200"/>
            <a:ext cx="812800" cy="812800"/>
          </a:xfrm>
          <a:prstGeom prst="rect">
            <a:avLst/>
          </a:prstGeom>
        </p:spPr>
      </p:pic>
      <p:pic>
        <p:nvPicPr>
          <p:cNvPr id="13" name="504302260680600-197-237">
            <a:hlinkClick r:id="" action="ppaction://media"/>
            <a:extLst>
              <a:ext uri="{FF2B5EF4-FFF2-40B4-BE49-F238E27FC236}">
                <a16:creationId xmlns:a16="http://schemas.microsoft.com/office/drawing/2014/main" id="{700C5B4C-9EAA-5E00-1588-DF2C5FE37F9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56498" y="2616200"/>
            <a:ext cx="812800" cy="812800"/>
          </a:xfrm>
          <a:prstGeom prst="rect">
            <a:avLst/>
          </a:prstGeom>
        </p:spPr>
      </p:pic>
      <p:pic>
        <p:nvPicPr>
          <p:cNvPr id="19" name="504302253432000-305-348">
            <a:hlinkClick r:id="" action="ppaction://media"/>
            <a:extLst>
              <a:ext uri="{FF2B5EF4-FFF2-40B4-BE49-F238E27FC236}">
                <a16:creationId xmlns:a16="http://schemas.microsoft.com/office/drawing/2014/main" id="{0DAD9384-EAC6-AE97-78CF-9BB18A5AD42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88199" y="266026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6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03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80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1B5FC-8542-D496-CF93-CD422E39A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4BC8C5-F8F0-F078-B4EC-9BB90B50E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A1385C5-B1F5-2DC1-26B3-1748EB1134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2F1F22F-9DCB-7A5F-0962-80D662BA03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21</a:t>
            </a:fld>
            <a:endParaRPr lang="en-US"/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DE92E2F9-8DC1-80B9-A922-8E84ECA50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965816"/>
              </p:ext>
            </p:extLst>
          </p:nvPr>
        </p:nvGraphicFramePr>
        <p:xfrm>
          <a:off x="841377" y="2050208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DURACOLOR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$ 2,248.6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OOH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$ 2,248.6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96754069"/>
                  </a:ext>
                </a:extLst>
              </a:tr>
            </a:tbl>
          </a:graphicData>
        </a:graphic>
      </p:graphicFrame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A218A79A-A85A-CA3C-D2BC-33D01D2E94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242279"/>
              </p:ext>
            </p:extLst>
          </p:nvPr>
        </p:nvGraphicFramePr>
        <p:xfrm>
          <a:off x="841377" y="3360534"/>
          <a:ext cx="2732954" cy="98589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$ 2,248.6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BOULEVARD MORAZÁN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$ 2,248.6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</a:tbl>
          </a:graphicData>
        </a:graphic>
      </p:graphicFrame>
      <p:grpSp>
        <p:nvGrpSpPr>
          <p:cNvPr id="5" name="Group 9">
            <a:extLst>
              <a:ext uri="{FF2B5EF4-FFF2-40B4-BE49-F238E27FC236}">
                <a16:creationId xmlns:a16="http://schemas.microsoft.com/office/drawing/2014/main" id="{07671DE6-5A8D-259B-333D-EF912016EFDE}"/>
              </a:ext>
            </a:extLst>
          </p:cNvPr>
          <p:cNvGrpSpPr/>
          <p:nvPr/>
        </p:nvGrpSpPr>
        <p:grpSpPr>
          <a:xfrm>
            <a:off x="2068717" y="911835"/>
            <a:ext cx="712224" cy="712224"/>
            <a:chOff x="4849233" y="1352550"/>
            <a:chExt cx="712224" cy="712224"/>
          </a:xfrm>
        </p:grpSpPr>
        <p:sp>
          <p:nvSpPr>
            <p:cNvPr id="6" name="Oval 482">
              <a:extLst>
                <a:ext uri="{FF2B5EF4-FFF2-40B4-BE49-F238E27FC236}">
                  <a16:creationId xmlns:a16="http://schemas.microsoft.com/office/drawing/2014/main" id="{80FC50C1-811D-473E-99EB-C1D3DD9EAF9C}"/>
                </a:ext>
              </a:extLst>
            </p:cNvPr>
            <p:cNvSpPr/>
            <p:nvPr/>
          </p:nvSpPr>
          <p:spPr>
            <a:xfrm>
              <a:off x="4849233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aphic 13">
              <a:extLst>
                <a:ext uri="{FF2B5EF4-FFF2-40B4-BE49-F238E27FC236}">
                  <a16:creationId xmlns:a16="http://schemas.microsoft.com/office/drawing/2014/main" id="{3A9DF795-9206-D1A7-2D2B-174D0FD61E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52341" y="1555583"/>
              <a:ext cx="306008" cy="306158"/>
              <a:chOff x="3036717" y="366861"/>
              <a:chExt cx="6115391" cy="6118386"/>
            </a:xfrm>
            <a:noFill/>
          </p:grpSpPr>
          <p:sp>
            <p:nvSpPr>
              <p:cNvPr id="8" name="Freeform 229">
                <a:extLst>
                  <a:ext uri="{FF2B5EF4-FFF2-40B4-BE49-F238E27FC236}">
                    <a16:creationId xmlns:a16="http://schemas.microsoft.com/office/drawing/2014/main" id="{C16CB36B-8FD5-0AA4-044C-C0E1779C4733}"/>
                  </a:ext>
                </a:extLst>
              </p:cNvPr>
              <p:cNvSpPr/>
              <p:nvPr/>
            </p:nvSpPr>
            <p:spPr>
              <a:xfrm flipV="1">
                <a:off x="3814404" y="1126946"/>
                <a:ext cx="4582335" cy="9520"/>
              </a:xfrm>
              <a:custGeom>
                <a:avLst/>
                <a:gdLst>
                  <a:gd name="connsiteX0" fmla="*/ 162 w 4582335"/>
                  <a:gd name="connsiteY0" fmla="*/ 100 h 9520"/>
                  <a:gd name="connsiteX1" fmla="*/ 4582498 w 4582335"/>
                  <a:gd name="connsiteY1" fmla="*/ 100 h 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82335" h="9520">
                    <a:moveTo>
                      <a:pt x="162" y="100"/>
                    </a:moveTo>
                    <a:lnTo>
                      <a:pt x="4582498" y="10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" name="Freeform 230">
                <a:extLst>
                  <a:ext uri="{FF2B5EF4-FFF2-40B4-BE49-F238E27FC236}">
                    <a16:creationId xmlns:a16="http://schemas.microsoft.com/office/drawing/2014/main" id="{83526057-9C75-3796-86FA-7F683144F68F}"/>
                  </a:ext>
                </a:extLst>
              </p:cNvPr>
              <p:cNvSpPr/>
              <p:nvPr/>
            </p:nvSpPr>
            <p:spPr>
              <a:xfrm flipV="1">
                <a:off x="3036717" y="366861"/>
                <a:ext cx="6115391" cy="3831344"/>
              </a:xfrm>
              <a:custGeom>
                <a:avLst/>
                <a:gdLst>
                  <a:gd name="connsiteX0" fmla="*/ 6115477 w 6115391"/>
                  <a:gd name="connsiteY0" fmla="*/ -125 h 3831344"/>
                  <a:gd name="connsiteX1" fmla="*/ 85 w 6115391"/>
                  <a:gd name="connsiteY1" fmla="*/ -125 h 3831344"/>
                  <a:gd name="connsiteX2" fmla="*/ 85 w 6115391"/>
                  <a:gd name="connsiteY2" fmla="*/ 3831220 h 3831344"/>
                  <a:gd name="connsiteX3" fmla="*/ 6115477 w 6115391"/>
                  <a:gd name="connsiteY3" fmla="*/ 3831220 h 383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5391" h="3831344">
                    <a:moveTo>
                      <a:pt x="6115477" y="-125"/>
                    </a:moveTo>
                    <a:lnTo>
                      <a:pt x="85" y="-125"/>
                    </a:lnTo>
                    <a:lnTo>
                      <a:pt x="85" y="3831220"/>
                    </a:lnTo>
                    <a:lnTo>
                      <a:pt x="6115477" y="3831220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reeform 231">
                <a:extLst>
                  <a:ext uri="{FF2B5EF4-FFF2-40B4-BE49-F238E27FC236}">
                    <a16:creationId xmlns:a16="http://schemas.microsoft.com/office/drawing/2014/main" id="{6EFC0738-C853-8CD4-96DB-1A08E42DE6B0}"/>
                  </a:ext>
                </a:extLst>
              </p:cNvPr>
              <p:cNvSpPr/>
              <p:nvPr/>
            </p:nvSpPr>
            <p:spPr>
              <a:xfrm flipV="1">
                <a:off x="6575102" y="4908856"/>
                <a:ext cx="1963578" cy="9520"/>
              </a:xfrm>
              <a:custGeom>
                <a:avLst/>
                <a:gdLst>
                  <a:gd name="connsiteX0" fmla="*/ 418 w 1963578"/>
                  <a:gd name="connsiteY0" fmla="*/ 497 h 9520"/>
                  <a:gd name="connsiteX1" fmla="*/ 1963996 w 1963578"/>
                  <a:gd name="connsiteY1" fmla="*/ 497 h 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3578" h="9520">
                    <a:moveTo>
                      <a:pt x="418" y="497"/>
                    </a:moveTo>
                    <a:lnTo>
                      <a:pt x="1963996" y="49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reeform 232">
                <a:extLst>
                  <a:ext uri="{FF2B5EF4-FFF2-40B4-BE49-F238E27FC236}">
                    <a16:creationId xmlns:a16="http://schemas.microsoft.com/office/drawing/2014/main" id="{E2651F99-226E-26E7-4C7D-3330C1C51748}"/>
                  </a:ext>
                </a:extLst>
              </p:cNvPr>
              <p:cNvSpPr/>
              <p:nvPr/>
            </p:nvSpPr>
            <p:spPr>
              <a:xfrm flipV="1">
                <a:off x="3650146" y="4908856"/>
                <a:ext cx="1968059" cy="9520"/>
              </a:xfrm>
              <a:custGeom>
                <a:avLst/>
                <a:gdLst>
                  <a:gd name="connsiteX0" fmla="*/ 110 w 1968059"/>
                  <a:gd name="connsiteY0" fmla="*/ 497 h 9520"/>
                  <a:gd name="connsiteX1" fmla="*/ 1968170 w 1968059"/>
                  <a:gd name="connsiteY1" fmla="*/ 497 h 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8059" h="9520">
                    <a:moveTo>
                      <a:pt x="110" y="497"/>
                    </a:moveTo>
                    <a:lnTo>
                      <a:pt x="1968170" y="49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reeform 233">
                <a:extLst>
                  <a:ext uri="{FF2B5EF4-FFF2-40B4-BE49-F238E27FC236}">
                    <a16:creationId xmlns:a16="http://schemas.microsoft.com/office/drawing/2014/main" id="{CB1AF582-DD43-9BEE-E864-44EA8E42DD0C}"/>
                  </a:ext>
                </a:extLst>
              </p:cNvPr>
              <p:cNvSpPr/>
              <p:nvPr/>
            </p:nvSpPr>
            <p:spPr>
              <a:xfrm flipV="1">
                <a:off x="4114431" y="4198201"/>
                <a:ext cx="9520" cy="710649"/>
              </a:xfrm>
              <a:custGeom>
                <a:avLst/>
                <a:gdLst>
                  <a:gd name="connsiteX0" fmla="*/ 133 w 9520"/>
                  <a:gd name="connsiteY0" fmla="*/ 711137 h 710649"/>
                  <a:gd name="connsiteX1" fmla="*/ 133 w 9520"/>
                  <a:gd name="connsiteY1" fmla="*/ 488 h 71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10649">
                    <a:moveTo>
                      <a:pt x="133" y="711137"/>
                    </a:moveTo>
                    <a:lnTo>
                      <a:pt x="133" y="48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reeform 234">
                <a:extLst>
                  <a:ext uri="{FF2B5EF4-FFF2-40B4-BE49-F238E27FC236}">
                    <a16:creationId xmlns:a16="http://schemas.microsoft.com/office/drawing/2014/main" id="{CC6A83FA-EA83-4431-F510-377FB2D9C0A2}"/>
                  </a:ext>
                </a:extLst>
              </p:cNvPr>
              <p:cNvSpPr/>
              <p:nvPr/>
            </p:nvSpPr>
            <p:spPr>
              <a:xfrm flipV="1">
                <a:off x="8171440" y="4198201"/>
                <a:ext cx="9520" cy="710649"/>
              </a:xfrm>
              <a:custGeom>
                <a:avLst/>
                <a:gdLst>
                  <a:gd name="connsiteX0" fmla="*/ 560 w 9520"/>
                  <a:gd name="connsiteY0" fmla="*/ 711137 h 710649"/>
                  <a:gd name="connsiteX1" fmla="*/ 560 w 9520"/>
                  <a:gd name="connsiteY1" fmla="*/ 488 h 71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0" h="710649">
                    <a:moveTo>
                      <a:pt x="560" y="711137"/>
                    </a:moveTo>
                    <a:lnTo>
                      <a:pt x="560" y="48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5" name="Graphic 13">
                <a:extLst>
                  <a:ext uri="{FF2B5EF4-FFF2-40B4-BE49-F238E27FC236}">
                    <a16:creationId xmlns:a16="http://schemas.microsoft.com/office/drawing/2014/main" id="{1C6E5E86-B9D8-299A-3030-336E94A0864B}"/>
                  </a:ext>
                </a:extLst>
              </p:cNvPr>
              <p:cNvGrpSpPr/>
              <p:nvPr/>
            </p:nvGrpSpPr>
            <p:grpSpPr>
              <a:xfrm>
                <a:off x="4211853" y="376635"/>
                <a:ext cx="3775754" cy="6108612"/>
                <a:chOff x="4211853" y="376635"/>
                <a:chExt cx="3775754" cy="6108612"/>
              </a:xfrm>
              <a:noFill/>
            </p:grpSpPr>
            <p:sp>
              <p:nvSpPr>
                <p:cNvPr id="16" name="Freeform 236">
                  <a:extLst>
                    <a:ext uri="{FF2B5EF4-FFF2-40B4-BE49-F238E27FC236}">
                      <a16:creationId xmlns:a16="http://schemas.microsoft.com/office/drawing/2014/main" id="{A758058D-8BE1-177E-4452-D328D7083419}"/>
                    </a:ext>
                  </a:extLst>
                </p:cNvPr>
                <p:cNvSpPr/>
                <p:nvPr/>
              </p:nvSpPr>
              <p:spPr>
                <a:xfrm flipV="1">
                  <a:off x="7987608" y="376635"/>
                  <a:ext cx="9520" cy="750216"/>
                </a:xfrm>
                <a:custGeom>
                  <a:avLst/>
                  <a:gdLst>
                    <a:gd name="connsiteX0" fmla="*/ 540 w 9520"/>
                    <a:gd name="connsiteY0" fmla="*/ 750306 h 750216"/>
                    <a:gd name="connsiteX1" fmla="*/ 540 w 9520"/>
                    <a:gd name="connsiteY1" fmla="*/ 90 h 75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0" h="750216">
                      <a:moveTo>
                        <a:pt x="540" y="750306"/>
                      </a:moveTo>
                      <a:lnTo>
                        <a:pt x="540" y="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" name="Freeform 237">
                  <a:extLst>
                    <a:ext uri="{FF2B5EF4-FFF2-40B4-BE49-F238E27FC236}">
                      <a16:creationId xmlns:a16="http://schemas.microsoft.com/office/drawing/2014/main" id="{CE1F87DF-9027-8DAF-7D08-623BEB7D1AFB}"/>
                    </a:ext>
                  </a:extLst>
                </p:cNvPr>
                <p:cNvSpPr/>
                <p:nvPr/>
              </p:nvSpPr>
              <p:spPr>
                <a:xfrm flipV="1">
                  <a:off x="6094410" y="376635"/>
                  <a:ext cx="9520" cy="750216"/>
                </a:xfrm>
                <a:custGeom>
                  <a:avLst/>
                  <a:gdLst>
                    <a:gd name="connsiteX0" fmla="*/ 341 w 9520"/>
                    <a:gd name="connsiteY0" fmla="*/ 750306 h 750216"/>
                    <a:gd name="connsiteX1" fmla="*/ 341 w 9520"/>
                    <a:gd name="connsiteY1" fmla="*/ 90 h 75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0" h="750216">
                      <a:moveTo>
                        <a:pt x="341" y="750306"/>
                      </a:moveTo>
                      <a:lnTo>
                        <a:pt x="341" y="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" name="Freeform 238">
                  <a:extLst>
                    <a:ext uri="{FF2B5EF4-FFF2-40B4-BE49-F238E27FC236}">
                      <a16:creationId xmlns:a16="http://schemas.microsoft.com/office/drawing/2014/main" id="{06AF39F7-FED1-DE6F-40B7-DF09BD864FE0}"/>
                    </a:ext>
                  </a:extLst>
                </p:cNvPr>
                <p:cNvSpPr/>
                <p:nvPr/>
              </p:nvSpPr>
              <p:spPr>
                <a:xfrm flipV="1">
                  <a:off x="4211853" y="376635"/>
                  <a:ext cx="9520" cy="750216"/>
                </a:xfrm>
                <a:custGeom>
                  <a:avLst/>
                  <a:gdLst>
                    <a:gd name="connsiteX0" fmla="*/ 144 w 9520"/>
                    <a:gd name="connsiteY0" fmla="*/ 750306 h 750216"/>
                    <a:gd name="connsiteX1" fmla="*/ 144 w 9520"/>
                    <a:gd name="connsiteY1" fmla="*/ 90 h 75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0" h="750216">
                      <a:moveTo>
                        <a:pt x="144" y="750306"/>
                      </a:moveTo>
                      <a:lnTo>
                        <a:pt x="144" y="9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2" name="Freeform 239">
                  <a:extLst>
                    <a:ext uri="{FF2B5EF4-FFF2-40B4-BE49-F238E27FC236}">
                      <a16:creationId xmlns:a16="http://schemas.microsoft.com/office/drawing/2014/main" id="{BFE54079-122D-FE2A-1354-8EB46BD69629}"/>
                    </a:ext>
                  </a:extLst>
                </p:cNvPr>
                <p:cNvSpPr/>
                <p:nvPr/>
              </p:nvSpPr>
              <p:spPr>
                <a:xfrm flipV="1">
                  <a:off x="5620261" y="4197825"/>
                  <a:ext cx="948303" cy="2287423"/>
                </a:xfrm>
                <a:custGeom>
                  <a:avLst/>
                  <a:gdLst>
                    <a:gd name="connsiteX0" fmla="*/ 948388 w 948303"/>
                    <a:gd name="connsiteY0" fmla="*/ 437 h 2287423"/>
                    <a:gd name="connsiteX1" fmla="*/ 85 w 948303"/>
                    <a:gd name="connsiteY1" fmla="*/ 437 h 2287423"/>
                    <a:gd name="connsiteX2" fmla="*/ 85 w 948303"/>
                    <a:gd name="connsiteY2" fmla="*/ 2287860 h 2287423"/>
                    <a:gd name="connsiteX3" fmla="*/ 948388 w 948303"/>
                    <a:gd name="connsiteY3" fmla="*/ 2287860 h 2287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8303" h="2287423">
                      <a:moveTo>
                        <a:pt x="948388" y="437"/>
                      </a:moveTo>
                      <a:lnTo>
                        <a:pt x="85" y="437"/>
                      </a:lnTo>
                      <a:lnTo>
                        <a:pt x="85" y="2287860"/>
                      </a:lnTo>
                      <a:lnTo>
                        <a:pt x="948388" y="228786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</p:grpSp>
      <p:pic>
        <p:nvPicPr>
          <p:cNvPr id="43" name="Imagen 42">
            <a:extLst>
              <a:ext uri="{FF2B5EF4-FFF2-40B4-BE49-F238E27FC236}">
                <a16:creationId xmlns:a16="http://schemas.microsoft.com/office/drawing/2014/main" id="{6F04CAC6-9F64-EB87-307A-E2A23490D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94" y="856807"/>
            <a:ext cx="1890342" cy="657681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6BF81362-33C1-B70F-A458-84C207E45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834" y="1114868"/>
            <a:ext cx="2749133" cy="4474396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E5EC3F3B-F341-8711-8327-D3ECE9FDDC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6297" y="1114868"/>
            <a:ext cx="3757556" cy="447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4455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3BDFC-F470-935D-1C79-A1E3C6BE5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FED241-8ABD-C039-C7BB-A558E5D8B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Resumen Táctico de Marcas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A70F31F-23F0-3830-828E-4ED20EC4AE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EA72495-1CE4-4B4D-85C8-2D4E48434B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B7490E59-0BC3-2CE0-53B7-1ECB9380A7C7}"/>
              </a:ext>
            </a:extLst>
          </p:cNvPr>
          <p:cNvGrpSpPr/>
          <p:nvPr/>
        </p:nvGrpSpPr>
        <p:grpSpPr>
          <a:xfrm>
            <a:off x="2126353" y="1101907"/>
            <a:ext cx="712224" cy="712224"/>
            <a:chOff x="357188" y="1352550"/>
            <a:chExt cx="712224" cy="712224"/>
          </a:xfrm>
        </p:grpSpPr>
        <p:sp>
          <p:nvSpPr>
            <p:cNvPr id="25" name="Oval 477">
              <a:extLst>
                <a:ext uri="{FF2B5EF4-FFF2-40B4-BE49-F238E27FC236}">
                  <a16:creationId xmlns:a16="http://schemas.microsoft.com/office/drawing/2014/main" id="{EB0B4A8C-9BAA-FBA0-3F0A-8F500933F8AF}"/>
                </a:ext>
              </a:extLst>
            </p:cNvPr>
            <p:cNvSpPr/>
            <p:nvPr/>
          </p:nvSpPr>
          <p:spPr>
            <a:xfrm>
              <a:off x="357188" y="1352550"/>
              <a:ext cx="712224" cy="71222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aphic 534">
              <a:extLst>
                <a:ext uri="{FF2B5EF4-FFF2-40B4-BE49-F238E27FC236}">
                  <a16:creationId xmlns:a16="http://schemas.microsoft.com/office/drawing/2014/main" id="{02EF9F72-ED4B-CE4E-0975-0E8DFF7DBBF4}"/>
                </a:ext>
              </a:extLst>
            </p:cNvPr>
            <p:cNvGrpSpPr/>
            <p:nvPr/>
          </p:nvGrpSpPr>
          <p:grpSpPr>
            <a:xfrm>
              <a:off x="569331" y="1589186"/>
              <a:ext cx="287938" cy="238952"/>
              <a:chOff x="2858504" y="228962"/>
              <a:chExt cx="440363" cy="365446"/>
            </a:xfrm>
            <a:noFill/>
          </p:grpSpPr>
          <p:sp>
            <p:nvSpPr>
              <p:cNvPr id="27" name="Freeform 387">
                <a:extLst>
                  <a:ext uri="{FF2B5EF4-FFF2-40B4-BE49-F238E27FC236}">
                    <a16:creationId xmlns:a16="http://schemas.microsoft.com/office/drawing/2014/main" id="{7F928580-EE90-A849-C862-7F695E8B4B8F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87707"/>
              </a:xfrm>
              <a:custGeom>
                <a:avLst/>
                <a:gdLst>
                  <a:gd name="connsiteX0" fmla="*/ 440945 w 440363"/>
                  <a:gd name="connsiteY0" fmla="*/ 46821 h 87707"/>
                  <a:gd name="connsiteX1" fmla="*/ 440945 w 440363"/>
                  <a:gd name="connsiteY1" fmla="*/ 227 h 87707"/>
                  <a:gd name="connsiteX2" fmla="*/ 582 w 440363"/>
                  <a:gd name="connsiteY2" fmla="*/ 227 h 87707"/>
                  <a:gd name="connsiteX3" fmla="*/ 582 w 440363"/>
                  <a:gd name="connsiteY3" fmla="*/ 46821 h 87707"/>
                  <a:gd name="connsiteX4" fmla="*/ 41695 w 440363"/>
                  <a:gd name="connsiteY4" fmla="*/ 87934 h 87707"/>
                  <a:gd name="connsiteX5" fmla="*/ 399833 w 440363"/>
                  <a:gd name="connsiteY5" fmla="*/ 87934 h 87707"/>
                  <a:gd name="connsiteX6" fmla="*/ 440945 w 440363"/>
                  <a:gd name="connsiteY6" fmla="*/ 46821 h 87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363" h="87707">
                    <a:moveTo>
                      <a:pt x="440945" y="46821"/>
                    </a:moveTo>
                    <a:lnTo>
                      <a:pt x="440945" y="227"/>
                    </a:lnTo>
                    <a:lnTo>
                      <a:pt x="582" y="227"/>
                    </a:lnTo>
                    <a:lnTo>
                      <a:pt x="582" y="46821"/>
                    </a:lnTo>
                    <a:cubicBezTo>
                      <a:pt x="582" y="69528"/>
                      <a:pt x="18989" y="87934"/>
                      <a:pt x="41695" y="87934"/>
                    </a:cubicBezTo>
                    <a:lnTo>
                      <a:pt x="399833" y="87934"/>
                    </a:lnTo>
                    <a:cubicBezTo>
                      <a:pt x="422539" y="87934"/>
                      <a:pt x="440945" y="69528"/>
                      <a:pt x="440945" y="4682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 388">
                <a:extLst>
                  <a:ext uri="{FF2B5EF4-FFF2-40B4-BE49-F238E27FC236}">
                    <a16:creationId xmlns:a16="http://schemas.microsoft.com/office/drawing/2014/main" id="{780270A4-2E77-052E-B88F-FE6D9156666C}"/>
                  </a:ext>
                </a:extLst>
              </p:cNvPr>
              <p:cNvSpPr/>
              <p:nvPr/>
            </p:nvSpPr>
            <p:spPr>
              <a:xfrm flipV="1">
                <a:off x="2917889" y="433612"/>
                <a:ext cx="102325" cy="102325"/>
              </a:xfrm>
              <a:custGeom>
                <a:avLst/>
                <a:gdLst>
                  <a:gd name="connsiteX0" fmla="*/ 102562 w 102325"/>
                  <a:gd name="connsiteY0" fmla="*/ 51611 h 102325"/>
                  <a:gd name="connsiteX1" fmla="*/ 51400 w 102325"/>
                  <a:gd name="connsiteY1" fmla="*/ 448 h 102325"/>
                  <a:gd name="connsiteX2" fmla="*/ 237 w 102325"/>
                  <a:gd name="connsiteY2" fmla="*/ 51611 h 102325"/>
                  <a:gd name="connsiteX3" fmla="*/ 51400 w 102325"/>
                  <a:gd name="connsiteY3" fmla="*/ 102773 h 102325"/>
                  <a:gd name="connsiteX4" fmla="*/ 102562 w 102325"/>
                  <a:gd name="connsiteY4" fmla="*/ 51611 h 10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25" h="102325">
                    <a:moveTo>
                      <a:pt x="102562" y="51611"/>
                    </a:moveTo>
                    <a:cubicBezTo>
                      <a:pt x="102562" y="23354"/>
                      <a:pt x="79656" y="448"/>
                      <a:pt x="51400" y="448"/>
                    </a:cubicBezTo>
                    <a:cubicBezTo>
                      <a:pt x="23144" y="448"/>
                      <a:pt x="237" y="23354"/>
                      <a:pt x="237" y="51611"/>
                    </a:cubicBezTo>
                    <a:cubicBezTo>
                      <a:pt x="237" y="79867"/>
                      <a:pt x="23144" y="102773"/>
                      <a:pt x="51400" y="102773"/>
                    </a:cubicBezTo>
                    <a:cubicBezTo>
                      <a:pt x="79656" y="102773"/>
                      <a:pt x="102562" y="79867"/>
                      <a:pt x="102562" y="5161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9" name="Freeform 389">
                <a:extLst>
                  <a:ext uri="{FF2B5EF4-FFF2-40B4-BE49-F238E27FC236}">
                    <a16:creationId xmlns:a16="http://schemas.microsoft.com/office/drawing/2014/main" id="{4B6D4FF6-A4DB-835B-8804-4C0D5821D0D0}"/>
                  </a:ext>
                </a:extLst>
              </p:cNvPr>
              <p:cNvSpPr/>
              <p:nvPr/>
            </p:nvSpPr>
            <p:spPr>
              <a:xfrm flipV="1">
                <a:off x="3093303" y="448230"/>
                <a:ext cx="146178" cy="685"/>
              </a:xfrm>
              <a:custGeom>
                <a:avLst/>
                <a:gdLst>
                  <a:gd name="connsiteX0" fmla="*/ 146728 w 146178"/>
                  <a:gd name="connsiteY0" fmla="*/ 395 h 685"/>
                  <a:gd name="connsiteX1" fmla="*/ 549 w 146178"/>
                  <a:gd name="connsiteY1" fmla="*/ 395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395"/>
                    </a:moveTo>
                    <a:lnTo>
                      <a:pt x="549" y="395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reeform 390">
                <a:extLst>
                  <a:ext uri="{FF2B5EF4-FFF2-40B4-BE49-F238E27FC236}">
                    <a16:creationId xmlns:a16="http://schemas.microsoft.com/office/drawing/2014/main" id="{CDBF8362-282E-CE3E-74F1-9400CFB22DD0}"/>
                  </a:ext>
                </a:extLst>
              </p:cNvPr>
              <p:cNvSpPr/>
              <p:nvPr/>
            </p:nvSpPr>
            <p:spPr>
              <a:xfrm flipV="1">
                <a:off x="3093303" y="521319"/>
                <a:ext cx="146178" cy="685"/>
              </a:xfrm>
              <a:custGeom>
                <a:avLst/>
                <a:gdLst>
                  <a:gd name="connsiteX0" fmla="*/ 146728 w 146178"/>
                  <a:gd name="connsiteY0" fmla="*/ 501 h 685"/>
                  <a:gd name="connsiteX1" fmla="*/ 549 w 146178"/>
                  <a:gd name="connsiteY1" fmla="*/ 501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178" h="685">
                    <a:moveTo>
                      <a:pt x="146728" y="501"/>
                    </a:moveTo>
                    <a:lnTo>
                      <a:pt x="549" y="50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" name="Freeform 391">
                <a:extLst>
                  <a:ext uri="{FF2B5EF4-FFF2-40B4-BE49-F238E27FC236}">
                    <a16:creationId xmlns:a16="http://schemas.microsoft.com/office/drawing/2014/main" id="{12042AE3-781D-593E-94E5-F0C9FEEE83E8}"/>
                  </a:ext>
                </a:extLst>
              </p:cNvPr>
              <p:cNvSpPr/>
              <p:nvPr/>
            </p:nvSpPr>
            <p:spPr>
              <a:xfrm flipV="1">
                <a:off x="2969051" y="345905"/>
                <a:ext cx="685" cy="29235"/>
              </a:xfrm>
              <a:custGeom>
                <a:avLst/>
                <a:gdLst>
                  <a:gd name="connsiteX0" fmla="*/ 181 w 685"/>
                  <a:gd name="connsiteY0" fmla="*/ 251 h 29235"/>
                  <a:gd name="connsiteX1" fmla="*/ 181 w 685"/>
                  <a:gd name="connsiteY1" fmla="*/ 29486 h 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" h="29235">
                    <a:moveTo>
                      <a:pt x="181" y="251"/>
                    </a:moveTo>
                    <a:lnTo>
                      <a:pt x="181" y="2948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" name="Freeform 392">
                <a:extLst>
                  <a:ext uri="{FF2B5EF4-FFF2-40B4-BE49-F238E27FC236}">
                    <a16:creationId xmlns:a16="http://schemas.microsoft.com/office/drawing/2014/main" id="{30300A1B-54DE-21DB-BA36-7C96F3B624D9}"/>
                  </a:ext>
                </a:extLst>
              </p:cNvPr>
              <p:cNvSpPr/>
              <p:nvPr/>
            </p:nvSpPr>
            <p:spPr>
              <a:xfrm flipV="1">
                <a:off x="3056758" y="228962"/>
                <a:ext cx="190032" cy="58471"/>
              </a:xfrm>
              <a:custGeom>
                <a:avLst/>
                <a:gdLst>
                  <a:gd name="connsiteX0" fmla="*/ 190584 w 190032"/>
                  <a:gd name="connsiteY0" fmla="*/ 85 h 58471"/>
                  <a:gd name="connsiteX1" fmla="*/ 552 w 190032"/>
                  <a:gd name="connsiteY1" fmla="*/ 58557 h 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032" h="58471">
                    <a:moveTo>
                      <a:pt x="190584" y="85"/>
                    </a:moveTo>
                    <a:lnTo>
                      <a:pt x="552" y="5855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" name="Freeform 393">
                <a:extLst>
                  <a:ext uri="{FF2B5EF4-FFF2-40B4-BE49-F238E27FC236}">
                    <a16:creationId xmlns:a16="http://schemas.microsoft.com/office/drawing/2014/main" id="{4123412B-E1B7-B5A3-8CBD-FE6114F2D49C}"/>
                  </a:ext>
                </a:extLst>
              </p:cNvPr>
              <p:cNvSpPr/>
              <p:nvPr/>
            </p:nvSpPr>
            <p:spPr>
              <a:xfrm flipV="1">
                <a:off x="2858504" y="287433"/>
                <a:ext cx="440363" cy="306975"/>
              </a:xfrm>
              <a:custGeom>
                <a:avLst/>
                <a:gdLst>
                  <a:gd name="connsiteX0" fmla="*/ 399788 w 440363"/>
                  <a:gd name="connsiteY0" fmla="*/ 216 h 306975"/>
                  <a:gd name="connsiteX1" fmla="*/ 41650 w 440363"/>
                  <a:gd name="connsiteY1" fmla="*/ 216 h 306975"/>
                  <a:gd name="connsiteX2" fmla="*/ 537 w 440363"/>
                  <a:gd name="connsiteY2" fmla="*/ 41329 h 306975"/>
                  <a:gd name="connsiteX3" fmla="*/ 537 w 440363"/>
                  <a:gd name="connsiteY3" fmla="*/ 266078 h 306975"/>
                  <a:gd name="connsiteX4" fmla="*/ 41650 w 440363"/>
                  <a:gd name="connsiteY4" fmla="*/ 307191 h 306975"/>
                  <a:gd name="connsiteX5" fmla="*/ 399788 w 440363"/>
                  <a:gd name="connsiteY5" fmla="*/ 307191 h 306975"/>
                  <a:gd name="connsiteX6" fmla="*/ 440900 w 440363"/>
                  <a:gd name="connsiteY6" fmla="*/ 266078 h 306975"/>
                  <a:gd name="connsiteX7" fmla="*/ 440900 w 440363"/>
                  <a:gd name="connsiteY7" fmla="*/ 41329 h 306975"/>
                  <a:gd name="connsiteX8" fmla="*/ 399788 w 440363"/>
                  <a:gd name="connsiteY8" fmla="*/ 216 h 3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0363" h="306975">
                    <a:moveTo>
                      <a:pt x="399788" y="216"/>
                    </a:moveTo>
                    <a:lnTo>
                      <a:pt x="41650" y="216"/>
                    </a:lnTo>
                    <a:cubicBezTo>
                      <a:pt x="18944" y="216"/>
                      <a:pt x="537" y="18623"/>
                      <a:pt x="537" y="41329"/>
                    </a:cubicBezTo>
                    <a:lnTo>
                      <a:pt x="537" y="266078"/>
                    </a:lnTo>
                    <a:cubicBezTo>
                      <a:pt x="537" y="288784"/>
                      <a:pt x="18944" y="307191"/>
                      <a:pt x="41650" y="307191"/>
                    </a:cubicBezTo>
                    <a:lnTo>
                      <a:pt x="399788" y="307191"/>
                    </a:lnTo>
                    <a:cubicBezTo>
                      <a:pt x="422494" y="307191"/>
                      <a:pt x="440900" y="288784"/>
                      <a:pt x="440900" y="266078"/>
                    </a:cubicBezTo>
                    <a:lnTo>
                      <a:pt x="440900" y="41329"/>
                    </a:lnTo>
                    <a:cubicBezTo>
                      <a:pt x="440900" y="18623"/>
                      <a:pt x="422494" y="216"/>
                      <a:pt x="399788" y="216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0DE6630F-782D-F5DA-646C-ECB31E6F1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898309"/>
              </p:ext>
            </p:extLst>
          </p:nvPr>
        </p:nvGraphicFramePr>
        <p:xfrm>
          <a:off x="877953" y="2498264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DURACOLOR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$ 1,623.4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$ 1,623.4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94517709"/>
                  </a:ext>
                </a:extLst>
              </a:tr>
            </a:tbl>
          </a:graphicData>
        </a:graphic>
      </p:graphicFrame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5639396C-48A0-2BCC-F095-2A5EE53C9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070356"/>
              </p:ext>
            </p:extLst>
          </p:nvPr>
        </p:nvGraphicFramePr>
        <p:xfrm>
          <a:off x="877953" y="3817734"/>
          <a:ext cx="2732954" cy="9532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6477">
                  <a:extLst>
                    <a:ext uri="{9D8B030D-6E8A-4147-A177-3AD203B41FA5}">
                      <a16:colId xmlns:a16="http://schemas.microsoft.com/office/drawing/2014/main" val="2766773379"/>
                    </a:ext>
                  </a:extLst>
                </a:gridCol>
                <a:gridCol w="1366477">
                  <a:extLst>
                    <a:ext uri="{9D8B030D-6E8A-4147-A177-3AD203B41FA5}">
                      <a16:colId xmlns:a16="http://schemas.microsoft.com/office/drawing/2014/main" val="844584008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Medio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/>
                        <a:t>2025</a:t>
                      </a:r>
                      <a:endParaRPr lang="es-CO" sz="1400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180941549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$ 1,623.4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466700"/>
                  </a:ext>
                </a:extLst>
              </a:tr>
              <a:tr h="3089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RADIO EL MUNDO</a:t>
                      </a:r>
                    </a:p>
                  </a:txBody>
                  <a:tcPr marL="76200" marR="6350" marT="6350" marB="0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$ 1,623.4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725355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A4D5F49D-D0B2-809E-19FF-83117244B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0" y="1047250"/>
            <a:ext cx="879593" cy="725929"/>
          </a:xfrm>
          <a:prstGeom prst="rect">
            <a:avLst/>
          </a:prstGeom>
        </p:spPr>
      </p:pic>
      <p:pic>
        <p:nvPicPr>
          <p:cNvPr id="12" name="504339251080900-1047-1084">
            <a:hlinkClick r:id="" action="ppaction://media"/>
            <a:extLst>
              <a:ext uri="{FF2B5EF4-FFF2-40B4-BE49-F238E27FC236}">
                <a16:creationId xmlns:a16="http://schemas.microsoft.com/office/drawing/2014/main" id="{2ED9BA44-501F-8A49-4F80-6B8430C944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6312" y="3092720"/>
            <a:ext cx="1214687" cy="121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0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F23A6-68AD-2551-C15A-A09E2B0D7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22041A-9C3F-7C21-5999-E1A0D6525B2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1009A-CE77-373A-CB2C-4462BB21D4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9C59502-E8C9-A711-41D9-8F509155F514}"/>
              </a:ext>
            </a:extLst>
          </p:cNvPr>
          <p:cNvSpPr txBox="1"/>
          <p:nvPr/>
        </p:nvSpPr>
        <p:spPr>
          <a:xfrm>
            <a:off x="230464" y="1963441"/>
            <a:ext cx="5978312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/>
              <a:t>Aunque el mercado de pinturas avanza hacia productos más sofisticados y personalizados, la inversión publicitaria en 2025 refleja una adaptación estratégica a posibles restricciones presupuestarias o a la búsqueda de mayor eficiencia.</a:t>
            </a:r>
          </a:p>
          <a:p>
            <a:pPr algn="ctr"/>
            <a:endParaRPr lang="es-MX" sz="1400" b="1"/>
          </a:p>
          <a:p>
            <a:pPr algn="ctr"/>
            <a:r>
              <a:rPr lang="es-MX" sz="1400" b="1"/>
              <a:t>La migración hacia la Radio sugiere la necesidad de mantener un alcance amplio a bajo costo, mientras que la relevancia sostenida del medio Digital se alinea con la creciente influencia de las redes sociales y la demanda de contenido visual y educativo para productos decorativos y de efectos.</a:t>
            </a:r>
          </a:p>
          <a:p>
            <a:pPr algn="ctr"/>
            <a:endParaRPr lang="es-MX" sz="1400" b="1"/>
          </a:p>
          <a:p>
            <a:pPr algn="ctr"/>
            <a:r>
              <a:rPr lang="es-MX" sz="1400" b="1"/>
              <a:t>Esto implica que las marcas están siendo más selectivas y buscando canales que les permitan conectar de forma efectiva con sus audiencias en un entorno cada vez más competitivo y consciente de los costos.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03B9938-DFAB-240D-AFED-DE6CEF3C88F6}"/>
              </a:ext>
            </a:extLst>
          </p:cNvPr>
          <p:cNvSpPr txBox="1"/>
          <p:nvPr/>
        </p:nvSpPr>
        <p:spPr>
          <a:xfrm>
            <a:off x="476436" y="884887"/>
            <a:ext cx="56195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>
                <a:latin typeface="+mj-lt"/>
                <a:ea typeface="+mj-ea"/>
                <a:cs typeface="+mj-cs"/>
              </a:rPr>
              <a:t>Conexión entre Mercado y Publicidad</a:t>
            </a:r>
            <a:endParaRPr lang="es-CO" sz="2800">
              <a:latin typeface="+mj-lt"/>
              <a:ea typeface="+mj-ea"/>
              <a:cs typeface="+mj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45F10E7-7285-6F45-3018-37C1A4E10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1974" y="-1"/>
            <a:ext cx="5850026" cy="640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512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943B8-66A7-3318-CA9F-583DAFE9C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95246-0FB4-74DC-3126-282E473008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500" dirty="0" err="1"/>
              <a:t>Segmento</a:t>
            </a:r>
            <a:r>
              <a:rPr lang="en-US" sz="4500" dirty="0"/>
              <a:t> </a:t>
            </a:r>
            <a:r>
              <a:rPr lang="en-US" sz="4500" dirty="0" err="1"/>
              <a:t>Construcción</a:t>
            </a:r>
            <a:endParaRPr lang="en-US" sz="45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21300-FE0C-AF83-9156-D0BF619DE4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Section 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E383F4-8C54-B892-FFED-C5D13AD870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2F3ADE-6868-5A95-9133-7CF7323978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9EB6127-86D7-6E14-BBC5-B11808D82A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04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6A757D-7D9F-A348-CA59-A233E31868E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63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F5E39-235C-1DC3-5400-DAD17EB8B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0FF0D601-91D3-1244-C839-5B142A56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>
                <a:latin typeface="+mj-lt"/>
              </a:rPr>
              <a:t>Inversion </a:t>
            </a:r>
            <a:r>
              <a:rPr lang="en-US" sz="2800" err="1">
                <a:latin typeface="+mj-lt"/>
              </a:rPr>
              <a:t>por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marca</a:t>
            </a:r>
            <a:br>
              <a:rPr lang="en-US" sz="2800">
                <a:latin typeface="+mj-lt"/>
              </a:rPr>
            </a:br>
            <a:r>
              <a:rPr lang="en-US" sz="2800" err="1">
                <a:latin typeface="+mj-lt"/>
              </a:rPr>
              <a:t>Construcción</a:t>
            </a:r>
            <a:endParaRPr lang="en-US" sz="280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B4CB3E1-F212-B247-9E72-F60D9D6A0D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D986087-6A21-D902-FF5E-8D3303652F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9802B81-CD6E-D491-336B-A99D1C42CD9D}"/>
              </a:ext>
            </a:extLst>
          </p:cNvPr>
          <p:cNvSpPr txBox="1"/>
          <p:nvPr/>
        </p:nvSpPr>
        <p:spPr>
          <a:xfrm>
            <a:off x="357187" y="2383042"/>
            <a:ext cx="3933378" cy="341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600" b="1" dirty="0"/>
              <a:t>TOP MARCAS (Ene-Mar)</a:t>
            </a:r>
            <a:endParaRPr lang="en-US" sz="1600" b="1" dirty="0"/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386D17BF-AC80-FC9C-C14A-33EAD1987D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1477325"/>
              </p:ext>
            </p:extLst>
          </p:nvPr>
        </p:nvGraphicFramePr>
        <p:xfrm>
          <a:off x="4914224" y="3139946"/>
          <a:ext cx="6609619" cy="297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3">
            <a:extLst>
              <a:ext uri="{FF2B5EF4-FFF2-40B4-BE49-F238E27FC236}">
                <a16:creationId xmlns:a16="http://schemas.microsoft.com/office/drawing/2014/main" id="{67751A48-06D8-0AC4-B938-F85F7BCD20B6}"/>
              </a:ext>
            </a:extLst>
          </p:cNvPr>
          <p:cNvSpPr txBox="1">
            <a:spLocks/>
          </p:cNvSpPr>
          <p:nvPr/>
        </p:nvSpPr>
        <p:spPr>
          <a:xfrm>
            <a:off x="4002024" y="824985"/>
            <a:ext cx="7766304" cy="116801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HN" sz="1200" dirty="0"/>
              <a:t>La inversión en el sector Construcción al primer trimestre de 2026 está altamente concentrada en dos actores principales: </a:t>
            </a:r>
            <a:r>
              <a:rPr lang="es-HN" sz="1200" b="1" dirty="0"/>
              <a:t>Larach y Cia</a:t>
            </a:r>
            <a:r>
              <a:rPr lang="es-HN" sz="1200" dirty="0"/>
              <a:t>, que lidera con </a:t>
            </a:r>
            <a:r>
              <a:rPr lang="es-HN" sz="1200" b="1" dirty="0"/>
              <a:t>$242,434.9</a:t>
            </a:r>
            <a:r>
              <a:rPr lang="es-HN" sz="1200" dirty="0"/>
              <a:t> (</a:t>
            </a:r>
            <a:r>
              <a:rPr lang="es-HN" sz="1200" b="1" dirty="0"/>
              <a:t>65% SOI</a:t>
            </a:r>
            <a:r>
              <a:rPr lang="es-HN" sz="1200" dirty="0"/>
              <a:t> y un crecimiento del </a:t>
            </a:r>
            <a:r>
              <a:rPr lang="es-HN" sz="1200" b="1" dirty="0"/>
              <a:t>27%</a:t>
            </a:r>
            <a:r>
              <a:rPr lang="es-HN" sz="1200" dirty="0"/>
              <a:t>), y </a:t>
            </a:r>
            <a:r>
              <a:rPr lang="es-HN" sz="1200" b="1" dirty="0"/>
              <a:t>Ferromax</a:t>
            </a:r>
            <a:r>
              <a:rPr lang="es-HN" sz="1200" dirty="0"/>
              <a:t>, que casi duplicó su gasto alcanzando los </a:t>
            </a:r>
            <a:r>
              <a:rPr lang="es-HN" sz="1200" b="1" dirty="0"/>
              <a:t>$109,276.6</a:t>
            </a:r>
            <a:r>
              <a:rPr lang="es-HN" sz="1200" dirty="0"/>
              <a:t> (</a:t>
            </a:r>
            <a:r>
              <a:rPr lang="es-HN" sz="1200" b="1" dirty="0"/>
              <a:t>29% SOI</a:t>
            </a:r>
            <a:r>
              <a:rPr lang="es-HN" sz="1200" dirty="0"/>
              <a:t>). Destaca el crecimiento exponencial de </a:t>
            </a:r>
            <a:r>
              <a:rPr lang="es-HN" sz="1200" b="1" dirty="0"/>
              <a:t>Sika (+1,048%)</a:t>
            </a:r>
            <a:r>
              <a:rPr lang="es-HN" sz="1200" dirty="0"/>
              <a:t>, que pasó de una presencia marginal en 2025 a invertir </a:t>
            </a:r>
            <a:r>
              <a:rPr lang="es-HN" sz="1200" b="1" dirty="0"/>
              <a:t>$21,504.2</a:t>
            </a:r>
            <a:r>
              <a:rPr lang="es-HN" sz="1200" dirty="0"/>
              <a:t> (</a:t>
            </a:r>
            <a:r>
              <a:rPr lang="es-HN" sz="1200" b="1" dirty="0"/>
              <a:t>6% SOI</a:t>
            </a:r>
            <a:r>
              <a:rPr lang="es-HN" sz="1200" dirty="0"/>
              <a:t>), consolidando un mercado donde los líderes absorben la mayor parte del presupuesto frente a la notable reducción o ausencia de competidores que fueron relevantes en años anteriores.</a:t>
            </a:r>
            <a:r>
              <a:rPr lang="es-MX" sz="1200" b="1" dirty="0"/>
              <a:t> 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FAC18F7-09AB-990B-5F2B-641132710D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105639"/>
              </p:ext>
            </p:extLst>
          </p:nvPr>
        </p:nvGraphicFramePr>
        <p:xfrm>
          <a:off x="201071" y="2787214"/>
          <a:ext cx="4600724" cy="2806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9947">
                  <a:extLst>
                    <a:ext uri="{9D8B030D-6E8A-4147-A177-3AD203B41FA5}">
                      <a16:colId xmlns:a16="http://schemas.microsoft.com/office/drawing/2014/main" val="826315576"/>
                    </a:ext>
                  </a:extLst>
                </a:gridCol>
                <a:gridCol w="993117">
                  <a:extLst>
                    <a:ext uri="{9D8B030D-6E8A-4147-A177-3AD203B41FA5}">
                      <a16:colId xmlns:a16="http://schemas.microsoft.com/office/drawing/2014/main" val="3429316029"/>
                    </a:ext>
                  </a:extLst>
                </a:gridCol>
                <a:gridCol w="912299">
                  <a:extLst>
                    <a:ext uri="{9D8B030D-6E8A-4147-A177-3AD203B41FA5}">
                      <a16:colId xmlns:a16="http://schemas.microsoft.com/office/drawing/2014/main" val="3458123799"/>
                    </a:ext>
                  </a:extLst>
                </a:gridCol>
                <a:gridCol w="769594">
                  <a:extLst>
                    <a:ext uri="{9D8B030D-6E8A-4147-A177-3AD203B41FA5}">
                      <a16:colId xmlns:a16="http://schemas.microsoft.com/office/drawing/2014/main" val="3870034427"/>
                    </a:ext>
                  </a:extLst>
                </a:gridCol>
                <a:gridCol w="685767">
                  <a:extLst>
                    <a:ext uri="{9D8B030D-6E8A-4147-A177-3AD203B41FA5}">
                      <a16:colId xmlns:a16="http://schemas.microsoft.com/office/drawing/2014/main" val="340784858"/>
                    </a:ext>
                  </a:extLst>
                </a:gridCol>
              </a:tblGrid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u="none" strike="noStrike" dirty="0">
                          <a:effectLst/>
                        </a:rPr>
                        <a:t>MARCA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2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u="none" strike="noStrike" dirty="0">
                          <a:effectLst/>
                        </a:rPr>
                        <a:t>2025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2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u="none" strike="noStrike" dirty="0">
                          <a:effectLst/>
                        </a:rPr>
                        <a:t>2026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2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</a:t>
                      </a: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OI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2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u="none" strike="noStrike">
                          <a:effectLst/>
                        </a:rPr>
                        <a:t>VAR %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2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835363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LARACH Y CIA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$ 190,518.2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$ 242,434.9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62078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FERROMAX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$ 55,288.3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$ 109,276.6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967186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FERRETERIA MONTERROSO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$ 9,125.1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0" i="0" u="none" strike="noStrike" dirty="0">
                        <a:solidFill>
                          <a:srgbClr val="000050"/>
                        </a:solidFill>
                        <a:effectLst/>
                        <a:latin typeface="WPP-Regular" panose="00000500000000000000" pitchFamily="50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376217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SIKA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$ 609.7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$ 21,504.2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1,048%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683970"/>
                  </a:ext>
                </a:extLst>
              </a:tr>
              <a:tr h="25646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IMFERRA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$ 5,817.5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0" i="0" u="none" strike="noStrike" dirty="0">
                        <a:solidFill>
                          <a:srgbClr val="000050"/>
                        </a:solidFill>
                        <a:effectLst/>
                        <a:latin typeface="WPP-Regular" panose="00000500000000000000" pitchFamily="50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194570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FERRETERIA Y MAS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$ 3,081.4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O" sz="1100" b="0" i="0" u="none" strike="noStrike" dirty="0">
                        <a:solidFill>
                          <a:srgbClr val="000050"/>
                        </a:solidFill>
                        <a:effectLst/>
                        <a:latin typeface="WPP-Regular" panose="00000500000000000000" pitchFamily="50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186070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FERRETERIA JESUS M BENDECK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$ 488.8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$ 1,280.4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346526"/>
                  </a:ext>
                </a:extLst>
              </a:tr>
              <a:tr h="2714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OTRAS</a:t>
                      </a:r>
                    </a:p>
                  </a:txBody>
                  <a:tcPr marL="114300" marR="6350" marT="6350" marB="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$ 103.695.1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$ 118,927.5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50"/>
                          </a:solidFill>
                          <a:effectLst/>
                          <a:latin typeface="WPP-Regular" panose="00000500000000000000" pitchFamily="50" charset="0"/>
                        </a:rPr>
                        <a:t>82%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149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9854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DDCCF-92EA-C54D-7EC7-F549AB58C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CC67E725-451E-88FA-0865-4DFE32CC5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7322399"/>
              </p:ext>
            </p:extLst>
          </p:nvPr>
        </p:nvGraphicFramePr>
        <p:xfrm>
          <a:off x="298798" y="2480107"/>
          <a:ext cx="11656635" cy="3831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D1CB660A-F1BF-1728-C791-B4BD760A30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590690"/>
              </p:ext>
            </p:extLst>
          </p:nvPr>
        </p:nvGraphicFramePr>
        <p:xfrm>
          <a:off x="1241945" y="2197433"/>
          <a:ext cx="10713488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9755">
                  <a:extLst>
                    <a:ext uri="{9D8B030D-6E8A-4147-A177-3AD203B41FA5}">
                      <a16:colId xmlns:a16="http://schemas.microsoft.com/office/drawing/2014/main" val="406049039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1299823856"/>
                    </a:ext>
                  </a:extLst>
                </a:gridCol>
                <a:gridCol w="1071533">
                  <a:extLst>
                    <a:ext uri="{9D8B030D-6E8A-4147-A177-3AD203B41FA5}">
                      <a16:colId xmlns:a16="http://schemas.microsoft.com/office/drawing/2014/main" val="2621749012"/>
                    </a:ext>
                  </a:extLst>
                </a:gridCol>
              </a:tblGrid>
              <a:tr h="288221"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2024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2025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419" sz="1400" dirty="0">
                          <a:solidFill>
                            <a:schemeClr val="bg2">
                              <a:lumMod val="65000"/>
                            </a:schemeClr>
                          </a:solidFill>
                        </a:rPr>
                        <a:t>2026</a:t>
                      </a:r>
                    </a:p>
                  </a:txBody>
                  <a:tcPr anchor="ctr"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358783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C87851B1-918A-A4A0-8998-1D3E50713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>
                <a:latin typeface="+mj-lt"/>
              </a:rPr>
              <a:t>Comportamiento </a:t>
            </a:r>
            <a:r>
              <a:rPr lang="en-US" sz="2800" err="1">
                <a:latin typeface="+mj-lt"/>
              </a:rPr>
              <a:t>por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marca</a:t>
            </a:r>
            <a:endParaRPr lang="en-US" sz="280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F44AEAF-ECAF-324B-2587-07D1631977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7C1F375-7924-9787-3AE1-3C1A4DFCF0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DCC68D2-D111-B444-C949-6B6EF8658CAE}"/>
              </a:ext>
            </a:extLst>
          </p:cNvPr>
          <p:cNvSpPr txBox="1"/>
          <p:nvPr/>
        </p:nvSpPr>
        <p:spPr>
          <a:xfrm>
            <a:off x="267810" y="951219"/>
            <a:ext cx="115670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400" dirty="0"/>
              <a:t>A marzo de 2026, el segmento de construcción muestra una tendencia de crecimiento acelerado liderada por </a:t>
            </a:r>
            <a:r>
              <a:rPr lang="es-HN" sz="1400" b="1" dirty="0"/>
              <a:t>Larach y Cia</a:t>
            </a:r>
            <a:r>
              <a:rPr lang="es-HN" sz="1400" dirty="0"/>
              <a:t>, cuya inversión escaló de forma vertical hasta alcanzar los </a:t>
            </a:r>
            <a:r>
              <a:rPr lang="es-HN" sz="1400" b="1" dirty="0"/>
              <a:t>$153,607</a:t>
            </a:r>
            <a:r>
              <a:rPr lang="es-HN" sz="1400" dirty="0"/>
              <a:t> en el último mes. Le sigue </a:t>
            </a:r>
            <a:r>
              <a:rPr lang="es-HN" sz="1400" b="1" dirty="0"/>
              <a:t>Ferromax</a:t>
            </a:r>
            <a:r>
              <a:rPr lang="es-HN" sz="1400" dirty="0"/>
              <a:t> con un comportamiento estable que cerró el trimestre en </a:t>
            </a:r>
            <a:r>
              <a:rPr lang="es-HN" sz="1400" b="1" dirty="0"/>
              <a:t>$42,883</a:t>
            </a:r>
            <a:r>
              <a:rPr lang="es-HN" sz="1400" dirty="0"/>
              <a:t>, y </a:t>
            </a:r>
            <a:r>
              <a:rPr lang="es-HN" sz="1400" b="1" dirty="0"/>
              <a:t>Sika</a:t>
            </a:r>
            <a:r>
              <a:rPr lang="es-HN" sz="1400" dirty="0"/>
              <a:t>, que mantiene una participación moderada de </a:t>
            </a:r>
            <a:r>
              <a:rPr lang="es-HN" sz="1400" b="1" dirty="0"/>
              <a:t>$21,504</a:t>
            </a:r>
            <a:r>
              <a:rPr lang="es-HN" sz="1400" dirty="0"/>
              <a:t>.</a:t>
            </a:r>
            <a:endParaRPr lang="es-MX" sz="14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9C3E2CC-88E3-F219-550C-AF758C5355EC}"/>
              </a:ext>
            </a:extLst>
          </p:cNvPr>
          <p:cNvSpPr txBox="1"/>
          <p:nvPr/>
        </p:nvSpPr>
        <p:spPr>
          <a:xfrm>
            <a:off x="3314917" y="1867233"/>
            <a:ext cx="5562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600" b="1"/>
              <a:t>EVOLUTIVO INVERSIÓN SEGMENTO CONSTRUCCION</a:t>
            </a:r>
            <a:endParaRPr lang="en-US" sz="1600" b="1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68CBE3D6-7051-1749-3966-8B61206DEC05}"/>
              </a:ext>
            </a:extLst>
          </p:cNvPr>
          <p:cNvGrpSpPr/>
          <p:nvPr/>
        </p:nvGrpSpPr>
        <p:grpSpPr>
          <a:xfrm>
            <a:off x="6036866" y="2205787"/>
            <a:ext cx="4836989" cy="3280613"/>
            <a:chOff x="6052803" y="2205787"/>
            <a:chExt cx="2301222" cy="3748918"/>
          </a:xfrm>
        </p:grpSpPr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AC89E457-AA63-E171-A2C1-0260C807D1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52803" y="2205787"/>
              <a:ext cx="0" cy="374891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2BC8C74B-7DC5-8B6D-B76A-ADAF6324B1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54025" y="2205787"/>
              <a:ext cx="0" cy="374891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94274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D4707-A2C8-3421-A550-1B588CC6A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6E0FD34-99CD-1E93-3FF8-450DFB357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>
                <a:latin typeface="+mj-lt"/>
              </a:rPr>
              <a:t>Mix de </a:t>
            </a:r>
            <a:r>
              <a:rPr lang="en-US" sz="2800" err="1">
                <a:latin typeface="+mj-lt"/>
              </a:rPr>
              <a:t>Medios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por</a:t>
            </a:r>
            <a:r>
              <a:rPr lang="en-US" sz="2800">
                <a:latin typeface="+mj-lt"/>
              </a:rPr>
              <a:t> </a:t>
            </a:r>
            <a:r>
              <a:rPr lang="en-US" sz="2800" err="1">
                <a:latin typeface="+mj-lt"/>
              </a:rPr>
              <a:t>marca</a:t>
            </a:r>
            <a:endParaRPr lang="en-US" sz="2800">
              <a:latin typeface="+mj-lt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8629F9D-8112-AFB6-7E90-E529B467078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8B95987-71C0-CE04-84E3-4F95077A2E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6E2AF78-70C5-DCCC-57B9-8836CE9F9C99}"/>
              </a:ext>
            </a:extLst>
          </p:cNvPr>
          <p:cNvSpPr txBox="1"/>
          <p:nvPr/>
        </p:nvSpPr>
        <p:spPr>
          <a:xfrm>
            <a:off x="357188" y="901796"/>
            <a:ext cx="113379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1400" dirty="0"/>
              <a:t>En 2026, el mix de construcción muestra una marcada división estratégica: </a:t>
            </a:r>
            <a:r>
              <a:rPr lang="es-HN" sz="1400" b="1" dirty="0"/>
              <a:t>Larach y Cia</a:t>
            </a:r>
            <a:r>
              <a:rPr lang="es-HN" sz="1400" dirty="0"/>
              <a:t> mantiene un perfil diversificado liderado por </a:t>
            </a:r>
            <a:r>
              <a:rPr lang="es-HN" sz="1400" b="1" dirty="0"/>
              <a:t>TV Nacional (52%)</a:t>
            </a:r>
            <a:r>
              <a:rPr lang="es-HN" sz="1400" dirty="0"/>
              <a:t>, </a:t>
            </a:r>
            <a:r>
              <a:rPr lang="es-HN" sz="1400" b="1" dirty="0"/>
              <a:t>Radio (24%)</a:t>
            </a:r>
            <a:r>
              <a:rPr lang="es-HN" sz="1400" dirty="0"/>
              <a:t> y un fuerte repunte en </a:t>
            </a:r>
            <a:r>
              <a:rPr lang="es-HN" sz="1400" b="1" dirty="0"/>
              <a:t>OOH (24%)</a:t>
            </a:r>
            <a:r>
              <a:rPr lang="es-HN" sz="1400" dirty="0"/>
              <a:t>, mientras que </a:t>
            </a:r>
            <a:r>
              <a:rPr lang="es-HN" sz="1400" b="1" dirty="0"/>
              <a:t>Ferromax</a:t>
            </a:r>
            <a:r>
              <a:rPr lang="es-HN" sz="1400" dirty="0"/>
              <a:t> prioriza el canal </a:t>
            </a:r>
            <a:r>
              <a:rPr lang="es-HN" sz="1400" b="1" dirty="0"/>
              <a:t>Digital (55%)</a:t>
            </a:r>
            <a:r>
              <a:rPr lang="es-HN" sz="1400" dirty="0"/>
              <a:t> junto a </a:t>
            </a:r>
            <a:r>
              <a:rPr lang="es-HN" sz="1400" b="1" dirty="0"/>
              <a:t>Prensa (25%)</a:t>
            </a:r>
            <a:r>
              <a:rPr lang="es-HN" sz="1400" dirty="0"/>
              <a:t>. En contraste, </a:t>
            </a:r>
            <a:r>
              <a:rPr lang="es-HN" sz="1400" b="1" dirty="0"/>
              <a:t>Sika</a:t>
            </a:r>
            <a:r>
              <a:rPr lang="es-HN" sz="1400" dirty="0"/>
              <a:t> sostiene una estrategia 100% </a:t>
            </a:r>
            <a:r>
              <a:rPr lang="es-HN" sz="1400" b="1" dirty="0"/>
              <a:t>Digital</a:t>
            </a:r>
            <a:r>
              <a:rPr lang="es-HN" sz="1400" dirty="0"/>
              <a:t>, evidenciando que los líderes han abandonado el uso de múltiples medios para concentrarse en nichos específicos de eficiencia.</a:t>
            </a:r>
            <a:endParaRPr lang="es-MX" sz="1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2D689A9-7DFC-69BC-F107-14B86EA6B70C}"/>
              </a:ext>
            </a:extLst>
          </p:cNvPr>
          <p:cNvSpPr txBox="1"/>
          <p:nvPr/>
        </p:nvSpPr>
        <p:spPr>
          <a:xfrm>
            <a:off x="3599882" y="2060958"/>
            <a:ext cx="517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sz="1600" b="1" dirty="0"/>
              <a:t>MIX DE MEDIOS</a:t>
            </a:r>
          </a:p>
          <a:p>
            <a:pPr algn="ctr">
              <a:defRPr/>
            </a:pPr>
            <a:r>
              <a:rPr lang="es-ES" sz="1600" b="1" dirty="0"/>
              <a:t>2024 vs 2025 vs 2026 (Ene – Mar)</a:t>
            </a:r>
            <a:endParaRPr lang="en-US" sz="1600" b="1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B591EB1-E9EC-D422-E156-225652076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2271898"/>
              </p:ext>
            </p:extLst>
          </p:nvPr>
        </p:nvGraphicFramePr>
        <p:xfrm>
          <a:off x="357188" y="2621388"/>
          <a:ext cx="11427364" cy="351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upo 6">
            <a:extLst>
              <a:ext uri="{FF2B5EF4-FFF2-40B4-BE49-F238E27FC236}">
                <a16:creationId xmlns:a16="http://schemas.microsoft.com/office/drawing/2014/main" id="{9A0B5A90-081D-0520-C893-5C2F2F6662DA}"/>
              </a:ext>
            </a:extLst>
          </p:cNvPr>
          <p:cNvGrpSpPr/>
          <p:nvPr/>
        </p:nvGrpSpPr>
        <p:grpSpPr>
          <a:xfrm>
            <a:off x="3072984" y="2762578"/>
            <a:ext cx="6417802" cy="2998966"/>
            <a:chOff x="3450561" y="2621388"/>
            <a:chExt cx="6176832" cy="3153770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8D100185-CBF6-7532-BE43-5B2356E1529C}"/>
                </a:ext>
              </a:extLst>
            </p:cNvPr>
            <p:cNvCxnSpPr>
              <a:cxnSpLocks/>
            </p:cNvCxnSpPr>
            <p:nvPr/>
          </p:nvCxnSpPr>
          <p:spPr>
            <a:xfrm>
              <a:off x="3450561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7200E393-3F5E-7E4B-C503-0CCD2E8527C1}"/>
                </a:ext>
              </a:extLst>
            </p:cNvPr>
            <p:cNvCxnSpPr>
              <a:cxnSpLocks/>
            </p:cNvCxnSpPr>
            <p:nvPr/>
          </p:nvCxnSpPr>
          <p:spPr>
            <a:xfrm>
              <a:off x="5536247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38018729-9A01-CBAC-1509-F6C587248880}"/>
                </a:ext>
              </a:extLst>
            </p:cNvPr>
            <p:cNvCxnSpPr>
              <a:cxnSpLocks/>
            </p:cNvCxnSpPr>
            <p:nvPr/>
          </p:nvCxnSpPr>
          <p:spPr>
            <a:xfrm>
              <a:off x="7547399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E6B5F63B-CAFD-5B21-3BB2-8ED243FC96D3}"/>
                </a:ext>
              </a:extLst>
            </p:cNvPr>
            <p:cNvCxnSpPr>
              <a:cxnSpLocks/>
            </p:cNvCxnSpPr>
            <p:nvPr/>
          </p:nvCxnSpPr>
          <p:spPr>
            <a:xfrm>
              <a:off x="9627393" y="2621388"/>
              <a:ext cx="0" cy="315377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8655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97508-5D98-BD96-07E0-82BC428F8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3303755E-DC36-6219-DDC6-89D2EEDFC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0"/>
            <a:ext cx="5715000" cy="647395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A7204-1363-F47C-BD86-DD97FE64A1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BCFA5-29D1-597D-B0E4-0BC5F6929D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629C445-2F0C-C34B-1BD2-6407F8EBC1A3}"/>
              </a:ext>
            </a:extLst>
          </p:cNvPr>
          <p:cNvSpPr txBox="1"/>
          <p:nvPr/>
        </p:nvSpPr>
        <p:spPr>
          <a:xfrm>
            <a:off x="673468" y="2269821"/>
            <a:ext cx="529756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s-MX" sz="1400" b="1" dirty="0"/>
          </a:p>
          <a:p>
            <a:pPr algn="ctr"/>
            <a:r>
              <a:rPr lang="es-MX" sz="1400" b="1" dirty="0"/>
              <a:t>el sector de pintura dentro de la construcción en Colombia habría mostrado una recuperación en línea con la actividad general de la construcción en el 2025, impulsada por la vivienda social y la infraestructura.</a:t>
            </a:r>
          </a:p>
          <a:p>
            <a:pPr algn="ctr"/>
            <a:endParaRPr lang="es-MX" sz="1400" b="1" dirty="0"/>
          </a:p>
          <a:p>
            <a:pPr algn="ctr"/>
            <a:r>
              <a:rPr lang="es-MX" sz="1400" b="1" dirty="0"/>
              <a:t>Al mismo tiempo, habría continuado su evolución hacia productos más sostenibles, funcionales y con un valor agregado que va más allá de la simple estética, respondiendo a las demandas de eficiencia, salud y medio ambiente.</a:t>
            </a:r>
          </a:p>
          <a:p>
            <a:pPr algn="ctr"/>
            <a:endParaRPr lang="es-MX" sz="1400" b="1" dirty="0"/>
          </a:p>
          <a:p>
            <a:pPr algn="ctr"/>
            <a:endParaRPr lang="es-MX" sz="1400" b="1" dirty="0"/>
          </a:p>
          <a:p>
            <a:pPr algn="ctr"/>
            <a:endParaRPr lang="es-MX" sz="1400" b="1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21DE258-E822-BDBA-FBAE-17D1801278FB}"/>
              </a:ext>
            </a:extLst>
          </p:cNvPr>
          <p:cNvSpPr txBox="1"/>
          <p:nvPr/>
        </p:nvSpPr>
        <p:spPr>
          <a:xfrm>
            <a:off x="673468" y="1116111"/>
            <a:ext cx="5608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 dirty="0">
                <a:latin typeface="+mj-lt"/>
                <a:ea typeface="+mj-ea"/>
                <a:cs typeface="+mj-cs"/>
              </a:rPr>
              <a:t>FUNCIONAL CON DESAFIOS</a:t>
            </a:r>
            <a:endParaRPr lang="es-CO" sz="28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93413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arcador de posición de imagen 16" descr="Imagen que contiene persona, exterior, joven, niño&#10;&#10;El contenido generado por IA puede ser incorrecto.">
            <a:extLst>
              <a:ext uri="{FF2B5EF4-FFF2-40B4-BE49-F238E27FC236}">
                <a16:creationId xmlns:a16="http://schemas.microsoft.com/office/drawing/2014/main" id="{A43ACC4A-28B8-8AE9-1742-6F2AC0B7E3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10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EC14ACB-0667-9009-D573-BB9D51B8CC9E}"/>
              </a:ext>
            </a:extLst>
          </p:cNvPr>
          <p:cNvSpPr/>
          <p:nvPr/>
        </p:nvSpPr>
        <p:spPr>
          <a:xfrm rot="16200000" flipV="1">
            <a:off x="6709743" y="1368112"/>
            <a:ext cx="5486015" cy="5493762"/>
          </a:xfrm>
          <a:prstGeom prst="rect">
            <a:avLst/>
          </a:prstGeom>
          <a:gradFill flip="none" rotWithShape="1">
            <a:gsLst>
              <a:gs pos="67000">
                <a:schemeClr val="accent3">
                  <a:alpha val="0"/>
                </a:schemeClr>
              </a:gs>
              <a:gs pos="1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25123F-E6F4-432D-8169-609000AEEA7F}"/>
              </a:ext>
            </a:extLst>
          </p:cNvPr>
          <p:cNvSpPr/>
          <p:nvPr/>
        </p:nvSpPr>
        <p:spPr>
          <a:xfrm rot="5400000" flipV="1">
            <a:off x="-2608" y="-5023"/>
            <a:ext cx="7114351" cy="7124398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0"/>
                </a:schemeClr>
              </a:gs>
              <a:gs pos="13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EFECF0-99BF-B558-931B-317C2F28F4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831C90-642F-6122-8157-15FE0A54F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Muchas</a:t>
            </a:r>
            <a:r>
              <a:rPr lang="en-US"/>
              <a:t> Gracias</a:t>
            </a:r>
            <a:br>
              <a:rPr lang="en-US"/>
            </a:br>
            <a:r>
              <a:rPr lang="en-US" sz="2400">
                <a:latin typeface="WPP Light" pitchFamily="2" charset="0"/>
              </a:rPr>
              <a:t>Por </a:t>
            </a:r>
            <a:r>
              <a:rPr lang="en-US" sz="2400" err="1">
                <a:latin typeface="WPP Light" pitchFamily="2" charset="0"/>
              </a:rPr>
              <a:t>Inspirarnos</a:t>
            </a:r>
            <a:r>
              <a:rPr lang="en-US" sz="2400">
                <a:latin typeface="WPP Light" pitchFamily="2" charset="0"/>
              </a:rPr>
              <a:t> y </a:t>
            </a:r>
            <a:r>
              <a:rPr lang="en-US" sz="2400" err="1">
                <a:latin typeface="WPP Light" pitchFamily="2" charset="0"/>
              </a:rPr>
              <a:t>darnos</a:t>
            </a:r>
            <a:r>
              <a:rPr lang="en-US" sz="2400">
                <a:latin typeface="WPP Light" pitchFamily="2" charset="0"/>
              </a:rPr>
              <a:t> </a:t>
            </a:r>
            <a:r>
              <a:rPr lang="en-US" sz="2400" err="1">
                <a:latin typeface="WPP Light" pitchFamily="2" charset="0"/>
              </a:rPr>
              <a:t>más</a:t>
            </a:r>
            <a:r>
              <a:rPr lang="en-US" sz="2400">
                <a:latin typeface="WPP Light" pitchFamily="2" charset="0"/>
              </a:rPr>
              <a:t> color!</a:t>
            </a:r>
          </a:p>
        </p:txBody>
      </p:sp>
    </p:spTree>
    <p:extLst>
      <p:ext uri="{BB962C8B-B14F-4D97-AF65-F5344CB8AC3E}">
        <p14:creationId xmlns:p14="http://schemas.microsoft.com/office/powerpoint/2010/main" val="2248614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019A5384-CB2B-5FF4-F6FB-E2F4555D3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CF819414-DD27-B610-DA65-BD81470D1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Cómo </a:t>
            </a:r>
            <a:r>
              <a:rPr lang="es-ES" err="1"/>
              <a:t>Construímos</a:t>
            </a:r>
            <a:r>
              <a:rPr lang="es-ES"/>
              <a:t> el Informe</a:t>
            </a:r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18752D1-2876-1B0C-FB6B-6050044168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FF3C258-AB5B-DCDA-9C52-108C27EA73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17C9020-041B-886D-A4D3-92C1477F353C}"/>
              </a:ext>
            </a:extLst>
          </p:cNvPr>
          <p:cNvSpPr txBox="1"/>
          <p:nvPr/>
        </p:nvSpPr>
        <p:spPr>
          <a:xfrm>
            <a:off x="4764506" y="365125"/>
            <a:ext cx="6719274" cy="74167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200" b="1" noProof="1"/>
              <a:t>Fuentes</a:t>
            </a:r>
            <a:r>
              <a:rPr lang="es-ES" sz="1200" noProof="1"/>
              <a:t>: Ibope IWKS + Admetricks : Informe estimado de inversiones publicitarias o ruido publicitario</a:t>
            </a:r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ES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200" b="1" noProof="1"/>
              <a:t>Procesamiento de Data: 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200" noProof="1"/>
              <a:t>Se descarga la información de la categoría “Materiales de construcción” e “Industria y Construcción”. De las dos fuentes de información.</a:t>
            </a:r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200" noProof="1"/>
              <a:t>Se procede a realizar un trabajo manual donde se identifican las marcas y productos que son de anunciantes Internacionales para no tenerlos en cuenta ya que es pauta de TV Paga.</a:t>
            </a:r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200" noProof="1"/>
              <a:t>Se procede a segmentar y elegir los productos pertenecientes a </a:t>
            </a:r>
            <a:r>
              <a:rPr lang="es-CO" sz="1200" b="1" noProof="1"/>
              <a:t>Pinturas</a:t>
            </a:r>
            <a:r>
              <a:rPr lang="es-CO" sz="1200" noProof="1"/>
              <a:t>, </a:t>
            </a:r>
            <a:r>
              <a:rPr lang="es-CO" sz="1200" b="1" noProof="1"/>
              <a:t>Construcción</a:t>
            </a:r>
            <a:r>
              <a:rPr lang="es-CO" sz="1200" noProof="1"/>
              <a:t>, </a:t>
            </a:r>
            <a:r>
              <a:rPr lang="es-CO" sz="1200" b="1" noProof="1"/>
              <a:t>Servicios</a:t>
            </a:r>
            <a:r>
              <a:rPr lang="es-CO" sz="1200" noProof="1"/>
              <a:t>. En Construcción seleccionamos los productos relacionados con:</a:t>
            </a:r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200" noProof="1"/>
              <a:t>El resto de marcas y productos que tienen otros materiales o hablan de Cemento, Ladrilleras, Ferreterias, entre otros también se eliminan del informe.</a:t>
            </a:r>
            <a:br>
              <a:rPr lang="es-CO" sz="1200" noProof="1"/>
            </a:br>
            <a:endParaRPr lang="es-CO" sz="1200" noProof="1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1200" noProof="1"/>
              <a:t>Se presenta la información Neteada.</a:t>
            </a:r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  <a:p>
            <a:pPr marL="285750" indent="-285750" algn="l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1200" noProof="1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58AC4596-7180-D875-4C53-0F594A942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347897"/>
              </p:ext>
            </p:extLst>
          </p:nvPr>
        </p:nvGraphicFramePr>
        <p:xfrm>
          <a:off x="6899233" y="4059854"/>
          <a:ext cx="2810206" cy="14465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8125">
                  <a:extLst>
                    <a:ext uri="{9D8B030D-6E8A-4147-A177-3AD203B41FA5}">
                      <a16:colId xmlns:a16="http://schemas.microsoft.com/office/drawing/2014/main" val="160760433"/>
                    </a:ext>
                  </a:extLst>
                </a:gridCol>
                <a:gridCol w="1302081">
                  <a:extLst>
                    <a:ext uri="{9D8B030D-6E8A-4147-A177-3AD203B41FA5}">
                      <a16:colId xmlns:a16="http://schemas.microsoft.com/office/drawing/2014/main" val="3408126046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Acabados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Limpiador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0351131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Adhesivo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Masilla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5358270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Aditivos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 dirty="0">
                          <a:effectLst/>
                        </a:rPr>
                        <a:t>Morteros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9983596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 err="1">
                          <a:effectLst/>
                        </a:rPr>
                        <a:t>Antisol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Recubrimiento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2871905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Estuco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Selladores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0354777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Impermeabilizantes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Silicona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7766908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CO" sz="1100" u="none" strike="noStrike">
                          <a:effectLst/>
                        </a:rPr>
                        <a:t>Imprimantes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Otros Categoría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16170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351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8A9E2-AADA-9269-2991-336A9E803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7CA76-9CFF-3079-2168-4F5004932D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err="1"/>
              <a:t>Contexto</a:t>
            </a:r>
            <a:r>
              <a:rPr lang="en-US" sz="4800"/>
              <a:t> </a:t>
            </a:r>
            <a:r>
              <a:rPr lang="en-US" sz="4800" err="1"/>
              <a:t>Comunicación</a:t>
            </a:r>
            <a:r>
              <a:rPr lang="en-US" sz="4800"/>
              <a:t> </a:t>
            </a:r>
            <a:r>
              <a:rPr lang="en-US"/>
              <a:t>Pinturas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486AD-D6DF-CE47-CDDD-D6E073DC30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Section 01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DF5313-C931-1D85-A6BF-2DE49EB4ED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1422D8-9B40-27B7-1446-D608339F3E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22EB92-CE6C-C6B9-EEBE-CB2DBDBBD3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01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8E8F1-3A2D-9C07-BD0C-0676AAE8FCE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94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F881F-E26D-1265-3D5A-5E411E48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73679B-C078-EB99-E18B-B5080E3006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D27514-5C9F-25A9-B39C-5CAF492A6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Principales</a:t>
            </a:r>
            <a:r>
              <a:rPr lang="en-US" dirty="0"/>
              <a:t> </a:t>
            </a:r>
            <a:r>
              <a:rPr lang="en-US" dirty="0" err="1"/>
              <a:t>Marcas</a:t>
            </a:r>
            <a:r>
              <a:rPr lang="en-US" dirty="0"/>
              <a:t> de Pinturas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BEE73-215C-8FC0-2CD3-5E55395C6B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73099A2-7BE5-80A5-3EF0-0B441CEF9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22" y="4604414"/>
            <a:ext cx="1913850" cy="49715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44B613-8D08-90D3-A6CD-84645D33CD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01" r="2328"/>
          <a:stretch/>
        </p:blipFill>
        <p:spPr>
          <a:xfrm>
            <a:off x="8648550" y="4295539"/>
            <a:ext cx="1317184" cy="82468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88CEAFD-420E-0CE5-0312-C07725D06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99" y="2982500"/>
            <a:ext cx="1890342" cy="65768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364964D-FE0B-19BC-C20D-3D94F7D340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3795" y="1371075"/>
            <a:ext cx="2048414" cy="6604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B617A94-2479-1E1C-4580-C8719F17AA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7174" y="1310505"/>
            <a:ext cx="1683809" cy="63142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F8550F9-5FCF-3D14-B909-C10AA1690E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5734" y="2904739"/>
            <a:ext cx="1320800" cy="6604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C53C798-AD1D-D86C-3968-5A7ECE1B8A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2094" y="1214652"/>
            <a:ext cx="1130291" cy="816823"/>
          </a:xfrm>
          <a:prstGeom prst="rect">
            <a:avLst/>
          </a:prstGeom>
        </p:spPr>
      </p:pic>
      <p:pic>
        <p:nvPicPr>
          <p:cNvPr id="13" name="Picture 6" descr="Sherwin Williams simple logo in PNG SVG Vector format - Free Download">
            <a:extLst>
              <a:ext uri="{FF2B5EF4-FFF2-40B4-BE49-F238E27FC236}">
                <a16:creationId xmlns:a16="http://schemas.microsoft.com/office/drawing/2014/main" id="{FFE531F3-677D-841E-0949-90C77C6C4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05" y="2798956"/>
            <a:ext cx="2026208" cy="99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48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C34256-DE8E-E83C-44A6-A37B01B4E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Una nueva era para la Categoría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4508342-203E-18B4-AFB0-2A02F6E0329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C3E7784-E827-4492-E2FE-6927903E5E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FF95F8A-B4F4-0C3A-12F2-B3BEFBF28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560" y="951505"/>
            <a:ext cx="2435649" cy="43053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8CD0D51-4A9D-9128-F929-B308556EE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8" y="951505"/>
            <a:ext cx="2804968" cy="43053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630D49C-9F15-3FFA-DCA3-97D5E79BA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806" y="951505"/>
            <a:ext cx="2783504" cy="43053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72E2E11-C43D-86DD-F8FF-E12ABB4BB8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3460" y="951505"/>
            <a:ext cx="2503298" cy="4305300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89F52D38-BEDA-A06D-43C9-38BB3DAF595A}"/>
              </a:ext>
            </a:extLst>
          </p:cNvPr>
          <p:cNvSpPr txBox="1">
            <a:spLocks/>
          </p:cNvSpPr>
          <p:nvPr/>
        </p:nvSpPr>
        <p:spPr>
          <a:xfrm>
            <a:off x="509588" y="5505451"/>
            <a:ext cx="11017170" cy="7947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i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600" dirty="0">
                <a:latin typeface="+mn-lt"/>
              </a:rPr>
              <a:t>El 2026 apunta hacia una industria dinámica, impulsada por la innovación en acabados, la influencia de las redes sociales, y una creciente demanda por espacios personalizados y estéticamente bien vistos, que van más allá del color simple.  </a:t>
            </a:r>
            <a:endParaRPr lang="es-CO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5219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0421F-DF02-0CE3-D8DE-0DB60DE18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9F1AD78-BF47-4360-B80B-900C51295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s-MX"/>
            </a:br>
            <a:r>
              <a:rPr lang="es-MX"/>
              <a:t>Visión General del Mercado de Pinturas en Colombia</a:t>
            </a:r>
            <a:br>
              <a:rPr lang="es-MX"/>
            </a:br>
            <a:br>
              <a:rPr lang="es-MX"/>
            </a:br>
            <a:br>
              <a:rPr lang="es-MX" b="1"/>
            </a:b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4ABF1E-1A7B-8F5D-74E2-203375238D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3A1601-2C82-6C97-9CE9-2E7E0940CE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AA7F312-4C48-7FA6-A0BF-43F45DF72C1F}"/>
              </a:ext>
            </a:extLst>
          </p:cNvPr>
          <p:cNvSpPr txBox="1"/>
          <p:nvPr/>
        </p:nvSpPr>
        <p:spPr>
          <a:xfrm>
            <a:off x="815801" y="1832915"/>
            <a:ext cx="6099048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El mercado de pinturas en Colombia, será un reflejo de tendencias globales adaptadas a la realidad local.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Se caracterizará por una oferta más diversificada y de mayor valor agregado, donde la sostenibilidad, la tecnología y la capacidad de satisfacer las demandas estéticas y funcionales personalizadas de los consumidores serán los principales diferenciadores para el éxito de las marcas.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La influencia digital y la educación del consumidor sobre los beneficios de los nuevos productos serán fundamentales.</a:t>
            </a:r>
          </a:p>
          <a:p>
            <a:pPr algn="just"/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Si bien el segmento arquitectónico y decorativo seguirá siendo el de mayor volumen, se observará una sofisticación creciente en las preferencias de los consumidores y profesionales.</a:t>
            </a:r>
          </a:p>
          <a:p>
            <a:pPr algn="just"/>
            <a:endParaRPr lang="es-MX" sz="140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96B0585-0C53-3272-81A5-02C425683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3215" y="1678860"/>
            <a:ext cx="4062984" cy="406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44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86676-F8AE-0187-A366-3B39AE9DE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AB4E8A-9A1B-D407-CA54-C758D57E6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365125"/>
            <a:ext cx="11310556" cy="987425"/>
          </a:xfrm>
        </p:spPr>
        <p:txBody>
          <a:bodyPr/>
          <a:lstStyle/>
          <a:p>
            <a:br>
              <a:rPr lang="es-MX"/>
            </a:br>
            <a:r>
              <a:rPr lang="es-MX"/>
              <a:t>Factores Notables que Estimulan el Crecimiento del Mercado de Pinturas en Colombia</a:t>
            </a:r>
            <a:br>
              <a:rPr lang="es-MX"/>
            </a:br>
            <a:br>
              <a:rPr lang="es-MX"/>
            </a:br>
            <a:br>
              <a:rPr lang="es-MX"/>
            </a:br>
            <a:br>
              <a:rPr lang="es-MX" b="1"/>
            </a:b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4B8470-9343-C7AF-1C9F-C4FFB96080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10D161-9D74-E40A-9CCF-A74EA68272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2B92B72-7404-23B8-D520-763467040426}"/>
              </a:ext>
            </a:extLst>
          </p:cNvPr>
          <p:cNvSpPr txBox="1"/>
          <p:nvPr/>
        </p:nvSpPr>
        <p:spPr>
          <a:xfrm>
            <a:off x="616644" y="1993275"/>
            <a:ext cx="6099048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Crecimiento del Sector Construcción e Infraestructura, a pesar de las fluctuaciones, la demanda de vivienda (especialmente social y de interés medio) sigue siendo un motor. Nuevos proyectos residenciales, tanto verticales como horizontales, requieren grandes volúmenes de pintura.</a:t>
            </a:r>
          </a:p>
          <a:p>
            <a:pPr algn="just"/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Remodelación y Mejoramiento de Vivienda Existente, este es un segmento muy dinámico. El deseo de los propietarios de actualizar sus espacios y aumentar el valor de sus propiedades, impulsan constantemente la compra de pinturas para renovación.</a:t>
            </a:r>
          </a:p>
          <a:p>
            <a:pPr algn="just"/>
            <a:endParaRPr lang="es-MX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/>
              <a:t>Proyectos de Infraestructura y Comerciales, la inversión en obras públicas (carreteras, puentes, aeropuertos, hospitales) y el desarrollo de centros comerciales, oficinas y hoteles, demandan pinturas</a:t>
            </a:r>
            <a:r>
              <a:rPr lang="es-CO" sz="1400"/>
              <a:t> demandan pinturas protectoras, industriales y decorativas de alto rendimiento.</a:t>
            </a:r>
            <a:endParaRPr lang="es-MX" sz="1400"/>
          </a:p>
          <a:p>
            <a:pPr algn="just"/>
            <a:endParaRPr lang="es-MX" sz="140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80ED412-6DA3-FB11-7B90-6549FBD3B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536" y="1707762"/>
            <a:ext cx="485146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09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C0CE1-4D36-FD23-62BA-7DE5A80AC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90BF8-48D2-99EF-D9DB-7C3CA015AE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5070" y="2112134"/>
            <a:ext cx="4108149" cy="1730451"/>
          </a:xfrm>
        </p:spPr>
        <p:txBody>
          <a:bodyPr/>
          <a:lstStyle/>
          <a:p>
            <a:r>
              <a:rPr lang="en-US" sz="6000" dirty="0" err="1"/>
              <a:t>Inversión</a:t>
            </a:r>
            <a:r>
              <a:rPr lang="en-US" sz="6000" dirty="0"/>
              <a:t> </a:t>
            </a:r>
            <a:r>
              <a:rPr lang="en-US" sz="6000" dirty="0" err="1"/>
              <a:t>Categoría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9C7133-CAE3-E9E5-6BCE-E4ABF072A3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Section 02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0CDCD-493E-91CB-31E6-8825EACC87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85A70F-D44F-7612-1478-B1DC1BF569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E3D480-A982-13AA-C455-38586E82B5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02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998B82-1CBA-E723-DF5C-B8F935EE18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E4E4A48-B3C9-B942-90EF-ECA811FD162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64847"/>
      </p:ext>
    </p:extLst>
  </p:cSld>
  <p:clrMapOvr>
    <a:masterClrMapping/>
  </p:clrMapOvr>
</p:sld>
</file>

<file path=ppt/theme/theme1.xml><?xml version="1.0" encoding="utf-8"?>
<a:theme xmlns:a="http://schemas.openxmlformats.org/drawingml/2006/main" name="WPP Media-2025">
  <a:themeElements>
    <a:clrScheme name="WPP Media">
      <a:dk1>
        <a:srgbClr val="000050"/>
      </a:dk1>
      <a:lt1>
        <a:srgbClr val="FFFFFF"/>
      </a:lt1>
      <a:dk2>
        <a:srgbClr val="000050"/>
      </a:dk2>
      <a:lt2>
        <a:srgbClr val="FFFFFF"/>
      </a:lt2>
      <a:accent1>
        <a:srgbClr val="B0F467"/>
      </a:accent1>
      <a:accent2>
        <a:srgbClr val="93DFE3"/>
      </a:accent2>
      <a:accent3>
        <a:srgbClr val="5465FF"/>
      </a:accent3>
      <a:accent4>
        <a:srgbClr val="788BFF"/>
      </a:accent4>
      <a:accent5>
        <a:srgbClr val="00DBEE"/>
      </a:accent5>
      <a:accent6>
        <a:srgbClr val="FCFE67"/>
      </a:accent6>
      <a:hlink>
        <a:srgbClr val="00DBEE"/>
      </a:hlink>
      <a:folHlink>
        <a:srgbClr val="00DBEE"/>
      </a:folHlink>
    </a:clrScheme>
    <a:fontScheme name="WPP Media">
      <a:majorFont>
        <a:latin typeface="WPP-Bold"/>
        <a:ea typeface=""/>
        <a:cs typeface=""/>
      </a:majorFont>
      <a:minorFont>
        <a:latin typeface="WPP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1600" dirty="0">
            <a:solidFill>
              <a:sysClr val="windowText" lastClr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10000"/>
          </a:lnSpc>
          <a:spcAft>
            <a:spcPts val="600"/>
          </a:spcAft>
          <a:defRPr sz="1400" noProof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13730DFAC4B4797CA9624D25229E8" ma:contentTypeVersion="1222" ma:contentTypeDescription="Create a new document." ma:contentTypeScope="" ma:versionID="70b021c23d29ab99fdeee991f0b31a57">
  <xsd:schema xmlns:xsd="http://www.w3.org/2001/XMLSchema" xmlns:xs="http://www.w3.org/2001/XMLSchema" xmlns:p="http://schemas.microsoft.com/office/2006/metadata/properties" xmlns:ns2="50c412f8-18f6-40b3-8c99-0845eb622ac2" xmlns:ns3="ab75989d-0373-47d1-a675-0f098c6605ce" targetNamespace="http://schemas.microsoft.com/office/2006/metadata/properties" ma:root="true" ma:fieldsID="0430ac98f90d8ac1e1e58f412b35a2e9" ns2:_="" ns3:_="">
    <xsd:import namespace="50c412f8-18f6-40b3-8c99-0845eb622ac2"/>
    <xsd:import namespace="ab75989d-0373-47d1-a675-0f098c6605c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rchiverLinkFileTyp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c412f8-18f6-40b3-8c99-0845eb622ac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c09ff02-6427-4833-820e-c7ae84ad6ac8}" ma:internalName="TaxCatchAll" ma:showField="CatchAllData" ma:web="50c412f8-18f6-40b3-8c99-0845eb622a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75989d-0373-47d1-a675-0f098c6605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rchiverLinkFileType" ma:index="26" nillable="true" ma:displayName="ArchiverLinkFileType" ma:hidden="true" ma:internalName="ArchiverLinkFileTyp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b75989d-0373-47d1-a675-0f098c6605ce">
      <Terms xmlns="http://schemas.microsoft.com/office/infopath/2007/PartnerControls"/>
    </lcf76f155ced4ddcb4097134ff3c332f>
    <TaxCatchAll xmlns="50c412f8-18f6-40b3-8c99-0845eb622ac2" xsi:nil="true"/>
    <ArchiverLinkFileType xmlns="ab75989d-0373-47d1-a675-0f098c6605ce" xsi:nil="true"/>
    <SharedWithUsers xmlns="50c412f8-18f6-40b3-8c99-0845eb622ac2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64CD054-1D23-4F85-9804-EE7001FF88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0c412f8-18f6-40b3-8c99-0845eb622ac2"/>
    <ds:schemaRef ds:uri="ab75989d-0373-47d1-a675-0f098c6605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769D35-EAFE-4EAA-A5C7-D26797330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9E64C6-8C8E-46D5-91AD-07DAA4CE5D2D}">
  <ds:schemaRefs>
    <ds:schemaRef ds:uri="3c75f10e-6a14-4a53-9463-f2486cc9f63b"/>
    <ds:schemaRef ds:uri="50c412f8-18f6-40b3-8c99-0845eb622ac2"/>
    <ds:schemaRef ds:uri="5508f17e-d1c6-4a82-b070-c173f76aeb53"/>
    <ds:schemaRef ds:uri="8aff093c-8ac5-407d-96f3-5fb8c731b410"/>
    <ds:schemaRef ds:uri="ab75989d-0373-47d1-a675-0f098c6605ce"/>
    <ds:schemaRef ds:uri="adef251d-8ade-4bd7-881c-09c2eda9a87a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2212</Words>
  <Application>Microsoft Macintosh PowerPoint</Application>
  <PresentationFormat>Panorámica</PresentationFormat>
  <Paragraphs>426</Paragraphs>
  <Slides>29</Slides>
  <Notes>8</Notes>
  <HiddenSlides>0</HiddenSlides>
  <MMClips>15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41" baseType="lpstr">
      <vt:lpstr>WPP Light</vt:lpstr>
      <vt:lpstr>WPP-Regular</vt:lpstr>
      <vt:lpstr>Calibri Light</vt:lpstr>
      <vt:lpstr>Aptos Narrow</vt:lpstr>
      <vt:lpstr>WPP-Bold</vt:lpstr>
      <vt:lpstr>Calibri</vt:lpstr>
      <vt:lpstr>WPP</vt:lpstr>
      <vt:lpstr>Poppins ExtraBold</vt:lpstr>
      <vt:lpstr>WPP Thin</vt:lpstr>
      <vt:lpstr>Myriad Pro Light</vt:lpstr>
      <vt:lpstr>Arial</vt:lpstr>
      <vt:lpstr>WPP Media-2025</vt:lpstr>
      <vt:lpstr>Informe  Competitivo Pinturas</vt:lpstr>
      <vt:lpstr>Agenda</vt:lpstr>
      <vt:lpstr>Cómo Construímos el Informe</vt:lpstr>
      <vt:lpstr>Contexto Comunicación Pinturas</vt:lpstr>
      <vt:lpstr>Principales Marcas de Pinturas</vt:lpstr>
      <vt:lpstr>Una nueva era para la Categoría</vt:lpstr>
      <vt:lpstr> Visión General del Mercado de Pinturas en Colombia   </vt:lpstr>
      <vt:lpstr> Factores Notables que Estimulan el Crecimiento del Mercado de Pinturas en Colombia    </vt:lpstr>
      <vt:lpstr>Inversión Categoría</vt:lpstr>
      <vt:lpstr>Inversión Categoría</vt:lpstr>
      <vt:lpstr>Comportamiento Categoría</vt:lpstr>
      <vt:lpstr>Segmento Pinturas</vt:lpstr>
      <vt:lpstr>Inversion por Marca</vt:lpstr>
      <vt:lpstr>Tendencias de Inversión por marca</vt:lpstr>
      <vt:lpstr>Comportamiento Mix de Medios por marca</vt:lpstr>
      <vt:lpstr>Resumen Táctico de Marcas</vt:lpstr>
      <vt:lpstr>Resumen Táctico de Marcas</vt:lpstr>
      <vt:lpstr>Resumen Táctico de Marcas</vt:lpstr>
      <vt:lpstr>Resumen Táctico de Marcas</vt:lpstr>
      <vt:lpstr>Resumen Táctico de Marcas</vt:lpstr>
      <vt:lpstr>Resumen Táctico de Marcas</vt:lpstr>
      <vt:lpstr>Resumen Táctico de Marcas</vt:lpstr>
      <vt:lpstr>Presentación de PowerPoint</vt:lpstr>
      <vt:lpstr>Segmento Construcción</vt:lpstr>
      <vt:lpstr>Inversion por marca Construcción</vt:lpstr>
      <vt:lpstr>Comportamiento por marca</vt:lpstr>
      <vt:lpstr>Mix de Medios por marca</vt:lpstr>
      <vt:lpstr>Presentación de PowerPoint</vt:lpstr>
      <vt:lpstr>Muchas Gracias Por Inspirarnos y darnos más color!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Media Landscape Template - 2025</dc:title>
  <dc:subject/>
  <dc:creator>WPP Media</dc:creator>
  <cp:keywords/>
  <dc:description/>
  <cp:lastModifiedBy>Angelica Vega</cp:lastModifiedBy>
  <cp:revision>29</cp:revision>
  <dcterms:created xsi:type="dcterms:W3CDTF">2021-05-24T08:38:37Z</dcterms:created>
  <dcterms:modified xsi:type="dcterms:W3CDTF">2026-04-23T21:17:57Z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0x01010077213730DFAC4B4797CA9624D25229E8</vt:lpwstr>
  </property>
  <property fmtid="{D5CDD505-2E9C-101B-9397-08002B2CF9AE}" pid="3" name="MediaServiceImageTags">
    <vt:lpwstr/>
  </property>
  <property fmtid="{D5CDD505-2E9C-101B-9397-08002B2CF9AE}" pid="4" name="Order">
    <vt:lpwstr>2407900.00000000</vt:lpwstr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</Properties>
</file>