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25" r:id="rId3"/>
    <p:sldId id="440" r:id="rId4"/>
    <p:sldId id="431" r:id="rId5"/>
    <p:sldId id="432" r:id="rId6"/>
    <p:sldId id="433" r:id="rId7"/>
    <p:sldId id="327" r:id="rId8"/>
    <p:sldId id="329" r:id="rId9"/>
    <p:sldId id="353" r:id="rId10"/>
    <p:sldId id="364" r:id="rId11"/>
    <p:sldId id="372" r:id="rId12"/>
    <p:sldId id="336" r:id="rId13"/>
    <p:sldId id="337" r:id="rId14"/>
    <p:sldId id="342" r:id="rId15"/>
    <p:sldId id="458" r:id="rId16"/>
    <p:sldId id="341" r:id="rId17"/>
    <p:sldId id="419" r:id="rId18"/>
    <p:sldId id="423" r:id="rId19"/>
    <p:sldId id="441" r:id="rId20"/>
    <p:sldId id="442" r:id="rId21"/>
    <p:sldId id="443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6" r:id="rId35"/>
    <p:sldId id="457" r:id="rId36"/>
    <p:sldId id="459" r:id="rId37"/>
    <p:sldId id="460" r:id="rId38"/>
    <p:sldId id="461" r:id="rId39"/>
    <p:sldId id="462" r:id="rId40"/>
    <p:sldId id="463" r:id="rId41"/>
    <p:sldId id="464" r:id="rId42"/>
    <p:sldId id="389" r:id="rId43"/>
  </p:sldIdLst>
  <p:sldSz cx="12192000" cy="6858000"/>
  <p:notesSz cx="6858000" cy="9144000"/>
  <p:defaultTextStyle>
    <a:defPPr>
      <a:defRPr lang="en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2DC3AB-D859-42B4-AC87-F1DB059C253E}" v="4" dt="2024-10-10T17:58:52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9"/>
  </p:normalViewPr>
  <p:slideViewPr>
    <p:cSldViewPr snapToGrid="0" snapToObjects="1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Moncada" userId="a9c1ba03ae6d359e" providerId="LiveId" clId="{A62DC3AB-D859-42B4-AC87-F1DB059C253E}"/>
    <pc:docChg chg="custSel addSld delSld modSld sldOrd">
      <pc:chgData name="Nancy Moncada" userId="a9c1ba03ae6d359e" providerId="LiveId" clId="{A62DC3AB-D859-42B4-AC87-F1DB059C253E}" dt="2024-10-18T17:18:14.765" v="95" actId="47"/>
      <pc:docMkLst>
        <pc:docMk/>
      </pc:docMkLst>
      <pc:sldChg chg="modSp mod">
        <pc:chgData name="Nancy Moncada" userId="a9c1ba03ae6d359e" providerId="LiveId" clId="{A62DC3AB-D859-42B4-AC87-F1DB059C253E}" dt="2024-10-10T17:58:26.822" v="3" actId="20577"/>
        <pc:sldMkLst>
          <pc:docMk/>
          <pc:sldMk cId="1658415895" sldId="256"/>
        </pc:sldMkLst>
        <pc:spChg chg="mod">
          <ac:chgData name="Nancy Moncada" userId="a9c1ba03ae6d359e" providerId="LiveId" clId="{A62DC3AB-D859-42B4-AC87-F1DB059C253E}" dt="2024-10-10T17:58:26.822" v="3" actId="20577"/>
          <ac:spMkLst>
            <pc:docMk/>
            <pc:sldMk cId="1658415895" sldId="256"/>
            <ac:spMk id="2" creationId="{B39E51D7-4187-259D-B3F5-B6E78241851E}"/>
          </ac:spMkLst>
        </pc:spChg>
      </pc:sldChg>
      <pc:sldChg chg="del">
        <pc:chgData name="Nancy Moncada" userId="a9c1ba03ae6d359e" providerId="LiveId" clId="{A62DC3AB-D859-42B4-AC87-F1DB059C253E}" dt="2024-10-10T17:59:06.069" v="17" actId="47"/>
        <pc:sldMkLst>
          <pc:docMk/>
          <pc:sldMk cId="2243374329" sldId="281"/>
        </pc:sldMkLst>
      </pc:sldChg>
      <pc:sldChg chg="del">
        <pc:chgData name="Nancy Moncada" userId="a9c1ba03ae6d359e" providerId="LiveId" clId="{A62DC3AB-D859-42B4-AC87-F1DB059C253E}" dt="2024-10-10T17:58:57.926" v="11" actId="47"/>
        <pc:sldMkLst>
          <pc:docMk/>
          <pc:sldMk cId="0" sldId="288"/>
        </pc:sldMkLst>
      </pc:sldChg>
      <pc:sldChg chg="del">
        <pc:chgData name="Nancy Moncada" userId="a9c1ba03ae6d359e" providerId="LiveId" clId="{A62DC3AB-D859-42B4-AC87-F1DB059C253E}" dt="2024-10-10T17:58:58.470" v="12" actId="47"/>
        <pc:sldMkLst>
          <pc:docMk/>
          <pc:sldMk cId="0" sldId="290"/>
        </pc:sldMkLst>
      </pc:sldChg>
      <pc:sldChg chg="del">
        <pc:chgData name="Nancy Moncada" userId="a9c1ba03ae6d359e" providerId="LiveId" clId="{A62DC3AB-D859-42B4-AC87-F1DB059C253E}" dt="2024-10-10T17:58:59.179" v="13" actId="47"/>
        <pc:sldMkLst>
          <pc:docMk/>
          <pc:sldMk cId="0" sldId="291"/>
        </pc:sldMkLst>
      </pc:sldChg>
      <pc:sldChg chg="del">
        <pc:chgData name="Nancy Moncada" userId="a9c1ba03ae6d359e" providerId="LiveId" clId="{A62DC3AB-D859-42B4-AC87-F1DB059C253E}" dt="2024-10-10T17:58:55.354" v="8" actId="47"/>
        <pc:sldMkLst>
          <pc:docMk/>
          <pc:sldMk cId="0" sldId="302"/>
        </pc:sldMkLst>
      </pc:sldChg>
      <pc:sldChg chg="del">
        <pc:chgData name="Nancy Moncada" userId="a9c1ba03ae6d359e" providerId="LiveId" clId="{A62DC3AB-D859-42B4-AC87-F1DB059C253E}" dt="2024-10-10T17:58:56.805" v="9" actId="47"/>
        <pc:sldMkLst>
          <pc:docMk/>
          <pc:sldMk cId="0" sldId="303"/>
        </pc:sldMkLst>
      </pc:sldChg>
      <pc:sldChg chg="del">
        <pc:chgData name="Nancy Moncada" userId="a9c1ba03ae6d359e" providerId="LiveId" clId="{A62DC3AB-D859-42B4-AC87-F1DB059C253E}" dt="2024-10-10T17:58:57.279" v="10" actId="47"/>
        <pc:sldMkLst>
          <pc:docMk/>
          <pc:sldMk cId="0" sldId="304"/>
        </pc:sldMkLst>
      </pc:sldChg>
      <pc:sldChg chg="addSp modSp mod">
        <pc:chgData name="Nancy Moncada" userId="a9c1ba03ae6d359e" providerId="LiveId" clId="{A62DC3AB-D859-42B4-AC87-F1DB059C253E}" dt="2024-10-18T17:16:46.889" v="93" actId="1076"/>
        <pc:sldMkLst>
          <pc:docMk/>
          <pc:sldMk cId="3691382907" sldId="327"/>
        </pc:sldMkLst>
        <pc:picChg chg="add">
          <ac:chgData name="Nancy Moncada" userId="a9c1ba03ae6d359e" providerId="LiveId" clId="{A62DC3AB-D859-42B4-AC87-F1DB059C253E}" dt="2024-10-10T18:07:16.100" v="39" actId="22"/>
          <ac:picMkLst>
            <pc:docMk/>
            <pc:sldMk cId="3691382907" sldId="327"/>
            <ac:picMk id="3" creationId="{073129B5-2835-D6C7-9C0B-70367BE56315}"/>
          </ac:picMkLst>
        </pc:picChg>
        <pc:picChg chg="add mod">
          <ac:chgData name="Nancy Moncada" userId="a9c1ba03ae6d359e" providerId="LiveId" clId="{A62DC3AB-D859-42B4-AC87-F1DB059C253E}" dt="2024-10-18T17:16:46.889" v="93" actId="1076"/>
          <ac:picMkLst>
            <pc:docMk/>
            <pc:sldMk cId="3691382907" sldId="327"/>
            <ac:picMk id="4" creationId="{F29B010B-2F13-660C-6713-56A8C64FDC61}"/>
          </ac:picMkLst>
        </pc:picChg>
      </pc:sldChg>
      <pc:sldChg chg="addSp mod">
        <pc:chgData name="Nancy Moncada" userId="a9c1ba03ae6d359e" providerId="LiveId" clId="{A62DC3AB-D859-42B4-AC87-F1DB059C253E}" dt="2024-10-10T18:07:54.881" v="40" actId="22"/>
        <pc:sldMkLst>
          <pc:docMk/>
          <pc:sldMk cId="1730006204" sldId="329"/>
        </pc:sldMkLst>
        <pc:picChg chg="add">
          <ac:chgData name="Nancy Moncada" userId="a9c1ba03ae6d359e" providerId="LiveId" clId="{A62DC3AB-D859-42B4-AC87-F1DB059C253E}" dt="2024-10-10T18:07:54.881" v="40" actId="22"/>
          <ac:picMkLst>
            <pc:docMk/>
            <pc:sldMk cId="1730006204" sldId="329"/>
            <ac:picMk id="3" creationId="{F865D4BF-6883-A1F1-5B0A-49E4E9A77E1D}"/>
          </ac:picMkLst>
        </pc:picChg>
      </pc:sldChg>
      <pc:sldChg chg="addSp mod">
        <pc:chgData name="Nancy Moncada" userId="a9c1ba03ae6d359e" providerId="LiveId" clId="{A62DC3AB-D859-42B4-AC87-F1DB059C253E}" dt="2024-10-10T18:10:26.588" v="44" actId="22"/>
        <pc:sldMkLst>
          <pc:docMk/>
          <pc:sldMk cId="2955368053" sldId="336"/>
        </pc:sldMkLst>
        <pc:picChg chg="add">
          <ac:chgData name="Nancy Moncada" userId="a9c1ba03ae6d359e" providerId="LiveId" clId="{A62DC3AB-D859-42B4-AC87-F1DB059C253E}" dt="2024-10-10T18:10:26.588" v="44" actId="22"/>
          <ac:picMkLst>
            <pc:docMk/>
            <pc:sldMk cId="2955368053" sldId="336"/>
            <ac:picMk id="3" creationId="{07C3EB22-5591-D75D-D704-260F921F66A1}"/>
          </ac:picMkLst>
        </pc:picChg>
      </pc:sldChg>
      <pc:sldChg chg="addSp mod">
        <pc:chgData name="Nancy Moncada" userId="a9c1ba03ae6d359e" providerId="LiveId" clId="{A62DC3AB-D859-42B4-AC87-F1DB059C253E}" dt="2024-10-10T18:10:52.744" v="45" actId="22"/>
        <pc:sldMkLst>
          <pc:docMk/>
          <pc:sldMk cId="2611963219" sldId="337"/>
        </pc:sldMkLst>
        <pc:picChg chg="add">
          <ac:chgData name="Nancy Moncada" userId="a9c1ba03ae6d359e" providerId="LiveId" clId="{A62DC3AB-D859-42B4-AC87-F1DB059C253E}" dt="2024-10-10T18:10:52.744" v="45" actId="22"/>
          <ac:picMkLst>
            <pc:docMk/>
            <pc:sldMk cId="2611963219" sldId="337"/>
            <ac:picMk id="3" creationId="{9DD18A4A-454B-8828-A81D-6BBF089C4A39}"/>
          </ac:picMkLst>
        </pc:picChg>
      </pc:sldChg>
      <pc:sldChg chg="addSp mod">
        <pc:chgData name="Nancy Moncada" userId="a9c1ba03ae6d359e" providerId="LiveId" clId="{A62DC3AB-D859-42B4-AC87-F1DB059C253E}" dt="2024-10-18T15:56:39.419" v="48" actId="22"/>
        <pc:sldMkLst>
          <pc:docMk/>
          <pc:sldMk cId="3142974135" sldId="341"/>
        </pc:sldMkLst>
        <pc:picChg chg="add">
          <ac:chgData name="Nancy Moncada" userId="a9c1ba03ae6d359e" providerId="LiveId" clId="{A62DC3AB-D859-42B4-AC87-F1DB059C253E}" dt="2024-10-18T15:56:39.419" v="48" actId="22"/>
          <ac:picMkLst>
            <pc:docMk/>
            <pc:sldMk cId="3142974135" sldId="341"/>
            <ac:picMk id="3" creationId="{1671BEF2-D3DF-BE36-703C-F3EE4BE7A0A2}"/>
          </ac:picMkLst>
        </pc:picChg>
      </pc:sldChg>
      <pc:sldChg chg="addSp mod">
        <pc:chgData name="Nancy Moncada" userId="a9c1ba03ae6d359e" providerId="LiveId" clId="{A62DC3AB-D859-42B4-AC87-F1DB059C253E}" dt="2024-10-10T18:11:45.698" v="46" actId="22"/>
        <pc:sldMkLst>
          <pc:docMk/>
          <pc:sldMk cId="3823277029" sldId="342"/>
        </pc:sldMkLst>
        <pc:picChg chg="add">
          <ac:chgData name="Nancy Moncada" userId="a9c1ba03ae6d359e" providerId="LiveId" clId="{A62DC3AB-D859-42B4-AC87-F1DB059C253E}" dt="2024-10-10T18:11:45.698" v="46" actId="22"/>
          <ac:picMkLst>
            <pc:docMk/>
            <pc:sldMk cId="3823277029" sldId="342"/>
            <ac:picMk id="3" creationId="{D2F792BB-16E4-2FFA-DFEC-78440C9AA1CC}"/>
          </ac:picMkLst>
        </pc:picChg>
      </pc:sldChg>
      <pc:sldChg chg="del">
        <pc:chgData name="Nancy Moncada" userId="a9c1ba03ae6d359e" providerId="LiveId" clId="{A62DC3AB-D859-42B4-AC87-F1DB059C253E}" dt="2024-10-10T17:59:01.689" v="15" actId="47"/>
        <pc:sldMkLst>
          <pc:docMk/>
          <pc:sldMk cId="2558333403" sldId="344"/>
        </pc:sldMkLst>
      </pc:sldChg>
      <pc:sldChg chg="del">
        <pc:chgData name="Nancy Moncada" userId="a9c1ba03ae6d359e" providerId="LiveId" clId="{A62DC3AB-D859-42B4-AC87-F1DB059C253E}" dt="2024-10-10T17:59:00.477" v="14" actId="47"/>
        <pc:sldMkLst>
          <pc:docMk/>
          <pc:sldMk cId="3393367285" sldId="345"/>
        </pc:sldMkLst>
      </pc:sldChg>
      <pc:sldChg chg="addSp mod">
        <pc:chgData name="Nancy Moncada" userId="a9c1ba03ae6d359e" providerId="LiveId" clId="{A62DC3AB-D859-42B4-AC87-F1DB059C253E}" dt="2024-10-10T18:08:26.131" v="41" actId="22"/>
        <pc:sldMkLst>
          <pc:docMk/>
          <pc:sldMk cId="1285905006" sldId="353"/>
        </pc:sldMkLst>
        <pc:picChg chg="add">
          <ac:chgData name="Nancy Moncada" userId="a9c1ba03ae6d359e" providerId="LiveId" clId="{A62DC3AB-D859-42B4-AC87-F1DB059C253E}" dt="2024-10-10T18:08:26.131" v="41" actId="22"/>
          <ac:picMkLst>
            <pc:docMk/>
            <pc:sldMk cId="1285905006" sldId="353"/>
            <ac:picMk id="3" creationId="{607D7BFF-78B7-6613-28BE-E0C468E745AE}"/>
          </ac:picMkLst>
        </pc:picChg>
      </pc:sldChg>
      <pc:sldChg chg="addSp mod">
        <pc:chgData name="Nancy Moncada" userId="a9c1ba03ae6d359e" providerId="LiveId" clId="{A62DC3AB-D859-42B4-AC87-F1DB059C253E}" dt="2024-10-10T18:09:19.119" v="42" actId="22"/>
        <pc:sldMkLst>
          <pc:docMk/>
          <pc:sldMk cId="137335673" sldId="364"/>
        </pc:sldMkLst>
        <pc:picChg chg="add">
          <ac:chgData name="Nancy Moncada" userId="a9c1ba03ae6d359e" providerId="LiveId" clId="{A62DC3AB-D859-42B4-AC87-F1DB059C253E}" dt="2024-10-10T18:09:19.119" v="42" actId="22"/>
          <ac:picMkLst>
            <pc:docMk/>
            <pc:sldMk cId="137335673" sldId="364"/>
            <ac:picMk id="3" creationId="{4ABC2898-6F9B-6798-723D-45EA4AEFAF53}"/>
          </ac:picMkLst>
        </pc:picChg>
      </pc:sldChg>
      <pc:sldChg chg="addSp mod">
        <pc:chgData name="Nancy Moncada" userId="a9c1ba03ae6d359e" providerId="LiveId" clId="{A62DC3AB-D859-42B4-AC87-F1DB059C253E}" dt="2024-10-10T18:09:49.870" v="43" actId="22"/>
        <pc:sldMkLst>
          <pc:docMk/>
          <pc:sldMk cId="3230230382" sldId="372"/>
        </pc:sldMkLst>
        <pc:picChg chg="add">
          <ac:chgData name="Nancy Moncada" userId="a9c1ba03ae6d359e" providerId="LiveId" clId="{A62DC3AB-D859-42B4-AC87-F1DB059C253E}" dt="2024-10-10T18:09:49.870" v="43" actId="22"/>
          <ac:picMkLst>
            <pc:docMk/>
            <pc:sldMk cId="3230230382" sldId="372"/>
            <ac:picMk id="3" creationId="{BC1DF753-C1B7-830B-61F5-12A2318878CB}"/>
          </ac:picMkLst>
        </pc:picChg>
      </pc:sldChg>
      <pc:sldChg chg="del">
        <pc:chgData name="Nancy Moncada" userId="a9c1ba03ae6d359e" providerId="LiveId" clId="{A62DC3AB-D859-42B4-AC87-F1DB059C253E}" dt="2024-10-10T17:59:03.378" v="16" actId="47"/>
        <pc:sldMkLst>
          <pc:docMk/>
          <pc:sldMk cId="419249661" sldId="380"/>
        </pc:sldMkLst>
      </pc:sldChg>
      <pc:sldChg chg="del">
        <pc:chgData name="Nancy Moncada" userId="a9c1ba03ae6d359e" providerId="LiveId" clId="{A62DC3AB-D859-42B4-AC87-F1DB059C253E}" dt="2024-10-10T17:59:41.740" v="21" actId="47"/>
        <pc:sldMkLst>
          <pc:docMk/>
          <pc:sldMk cId="3219187405" sldId="381"/>
        </pc:sldMkLst>
      </pc:sldChg>
      <pc:sldChg chg="del">
        <pc:chgData name="Nancy Moncada" userId="a9c1ba03ae6d359e" providerId="LiveId" clId="{A62DC3AB-D859-42B4-AC87-F1DB059C253E}" dt="2024-10-10T17:59:45.288" v="27" actId="47"/>
        <pc:sldMkLst>
          <pc:docMk/>
          <pc:sldMk cId="2596772754" sldId="384"/>
        </pc:sldMkLst>
      </pc:sldChg>
      <pc:sldChg chg="del">
        <pc:chgData name="Nancy Moncada" userId="a9c1ba03ae6d359e" providerId="LiveId" clId="{A62DC3AB-D859-42B4-AC87-F1DB059C253E}" dt="2024-10-10T17:59:45.839" v="28" actId="47"/>
        <pc:sldMkLst>
          <pc:docMk/>
          <pc:sldMk cId="3215161454" sldId="385"/>
        </pc:sldMkLst>
      </pc:sldChg>
      <pc:sldChg chg="del">
        <pc:chgData name="Nancy Moncada" userId="a9c1ba03ae6d359e" providerId="LiveId" clId="{A62DC3AB-D859-42B4-AC87-F1DB059C253E}" dt="2024-10-10T17:59:46.272" v="29" actId="47"/>
        <pc:sldMkLst>
          <pc:docMk/>
          <pc:sldMk cId="4288322112" sldId="387"/>
        </pc:sldMkLst>
      </pc:sldChg>
      <pc:sldChg chg="del">
        <pc:chgData name="Nancy Moncada" userId="a9c1ba03ae6d359e" providerId="LiveId" clId="{A62DC3AB-D859-42B4-AC87-F1DB059C253E}" dt="2024-10-10T17:59:46.701" v="30" actId="47"/>
        <pc:sldMkLst>
          <pc:docMk/>
          <pc:sldMk cId="1077546888" sldId="413"/>
        </pc:sldMkLst>
      </pc:sldChg>
      <pc:sldChg chg="addSp mod">
        <pc:chgData name="Nancy Moncada" userId="a9c1ba03ae6d359e" providerId="LiveId" clId="{A62DC3AB-D859-42B4-AC87-F1DB059C253E}" dt="2024-10-18T15:56:59.839" v="49" actId="22"/>
        <pc:sldMkLst>
          <pc:docMk/>
          <pc:sldMk cId="2366447627" sldId="419"/>
        </pc:sldMkLst>
        <pc:picChg chg="add">
          <ac:chgData name="Nancy Moncada" userId="a9c1ba03ae6d359e" providerId="LiveId" clId="{A62DC3AB-D859-42B4-AC87-F1DB059C253E}" dt="2024-10-18T15:56:59.839" v="49" actId="22"/>
          <ac:picMkLst>
            <pc:docMk/>
            <pc:sldMk cId="2366447627" sldId="419"/>
            <ac:picMk id="3" creationId="{0DF00238-E51E-88E9-B98D-E9B6EF6B0A9D}"/>
          </ac:picMkLst>
        </pc:picChg>
      </pc:sldChg>
      <pc:sldChg chg="addSp mod">
        <pc:chgData name="Nancy Moncada" userId="a9c1ba03ae6d359e" providerId="LiveId" clId="{A62DC3AB-D859-42B4-AC87-F1DB059C253E}" dt="2024-10-18T15:57:26.002" v="50" actId="22"/>
        <pc:sldMkLst>
          <pc:docMk/>
          <pc:sldMk cId="941969627" sldId="423"/>
        </pc:sldMkLst>
        <pc:picChg chg="add">
          <ac:chgData name="Nancy Moncada" userId="a9c1ba03ae6d359e" providerId="LiveId" clId="{A62DC3AB-D859-42B4-AC87-F1DB059C253E}" dt="2024-10-18T15:57:26.002" v="50" actId="22"/>
          <ac:picMkLst>
            <pc:docMk/>
            <pc:sldMk cId="941969627" sldId="423"/>
            <ac:picMk id="3" creationId="{CDF5C74F-ABB7-012F-0EF3-D4927C597B9E}"/>
          </ac:picMkLst>
        </pc:picChg>
      </pc:sldChg>
      <pc:sldChg chg="addSp delSp mod">
        <pc:chgData name="Nancy Moncada" userId="a9c1ba03ae6d359e" providerId="LiveId" clId="{A62DC3AB-D859-42B4-AC87-F1DB059C253E}" dt="2024-10-10T18:01:45.599" v="34" actId="22"/>
        <pc:sldMkLst>
          <pc:docMk/>
          <pc:sldMk cId="0" sldId="425"/>
        </pc:sldMkLst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06" creationId="{F8AC5E09-27F4-F5FC-9B83-B516B0578719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07" creationId="{251A7230-CEFE-EA78-81E5-24E1EC5DD7C5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08" creationId="{77906BDD-3629-E777-04A9-072D6B35380F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09" creationId="{EDDEBAE6-370D-DC3B-DF68-FD2C2080984A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0" creationId="{B1843199-88DD-D454-D418-2C7077FAD006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1" creationId="{DB8FE819-0633-6D1F-E85B-26BEDFBF0EEB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2" creationId="{22BBEE6A-CA9B-3A5A-B9DD-F6DA48F371FC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3" creationId="{2EC11839-38AB-659D-1417-E6D7B3BA605D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4" creationId="{3B9C8710-6880-EDD3-AAB3-F53181747D61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5" creationId="{372E0678-409A-442E-A680-A38A1EFBC236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6" creationId="{409459A6-5B22-8192-6B0A-9EEF82CD70CF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7" creationId="{0575029B-04FB-D1BC-3B6A-2D6C9B265482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8" creationId="{36EFC618-6A3D-047F-2C0D-0370570B3E8D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19" creationId="{7411813A-EC6D-0DB9-2132-B488A4CBA116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20" creationId="{45F58041-2C9E-729D-9B12-FEA5CFC0DD48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21" creationId="{15BF66B4-DE83-9AE9-DC29-4F7416C934EB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22" creationId="{741D87B9-D8E0-BB5A-2F06-E32EA157E254}"/>
          </ac:spMkLst>
        </pc:spChg>
        <pc:spChg chg="del">
          <ac:chgData name="Nancy Moncada" userId="a9c1ba03ae6d359e" providerId="LiveId" clId="{A62DC3AB-D859-42B4-AC87-F1DB059C253E}" dt="2024-10-10T17:58:49.656" v="6" actId="478"/>
          <ac:spMkLst>
            <pc:docMk/>
            <pc:sldMk cId="0" sldId="425"/>
            <ac:spMk id="47123" creationId="{450ABF9B-35CB-2F86-D92F-3B1A3DE8217D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24" creationId="{E63C63B9-39CE-73CC-AB06-5585B1E4E582}"/>
          </ac:spMkLst>
        </pc:spChg>
        <pc:spChg chg="del">
          <ac:chgData name="Nancy Moncada" userId="a9c1ba03ae6d359e" providerId="LiveId" clId="{A62DC3AB-D859-42B4-AC87-F1DB059C253E}" dt="2024-10-10T17:58:52.833" v="7" actId="478"/>
          <ac:spMkLst>
            <pc:docMk/>
            <pc:sldMk cId="0" sldId="425"/>
            <ac:spMk id="47125" creationId="{717F3A4D-1B5C-D9E4-D603-33EA222527DB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26" creationId="{A2CE2CA9-62FC-0250-7F4A-462278643A86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27" creationId="{E8B0364E-8D01-EC54-B614-0AFEC15F0C28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28" creationId="{0BB6F086-940F-9C99-21B3-95D6F2B9C8E8}"/>
          </ac:spMkLst>
        </pc:spChg>
        <pc:spChg chg="del">
          <ac:chgData name="Nancy Moncada" userId="a9c1ba03ae6d359e" providerId="LiveId" clId="{A62DC3AB-D859-42B4-AC87-F1DB059C253E}" dt="2024-10-10T17:58:44.257" v="5" actId="478"/>
          <ac:spMkLst>
            <pc:docMk/>
            <pc:sldMk cId="0" sldId="425"/>
            <ac:spMk id="47129" creationId="{200EA579-14B3-17E5-E7A2-8AABC176FA88}"/>
          </ac:spMkLst>
        </pc:spChg>
        <pc:picChg chg="add">
          <ac:chgData name="Nancy Moncada" userId="a9c1ba03ae6d359e" providerId="LiveId" clId="{A62DC3AB-D859-42B4-AC87-F1DB059C253E}" dt="2024-10-10T18:01:45.599" v="34" actId="22"/>
          <ac:picMkLst>
            <pc:docMk/>
            <pc:sldMk cId="0" sldId="425"/>
            <ac:picMk id="3" creationId="{8A69A2A2-B774-4D10-6B1C-76712417C289}"/>
          </ac:picMkLst>
        </pc:picChg>
        <pc:picChg chg="del">
          <ac:chgData name="Nancy Moncada" userId="a9c1ba03ae6d359e" providerId="LiveId" clId="{A62DC3AB-D859-42B4-AC87-F1DB059C253E}" dt="2024-10-10T17:58:37.887" v="4" actId="478"/>
          <ac:picMkLst>
            <pc:docMk/>
            <pc:sldMk cId="0" sldId="425"/>
            <ac:picMk id="47130" creationId="{BC412F9E-ACF3-9960-1C13-759BDC91E61C}"/>
          </ac:picMkLst>
        </pc:picChg>
      </pc:sldChg>
      <pc:sldChg chg="del">
        <pc:chgData name="Nancy Moncada" userId="a9c1ba03ae6d359e" providerId="LiveId" clId="{A62DC3AB-D859-42B4-AC87-F1DB059C253E}" dt="2024-10-10T17:59:07.326" v="18" actId="47"/>
        <pc:sldMkLst>
          <pc:docMk/>
          <pc:sldMk cId="1156862602" sldId="426"/>
        </pc:sldMkLst>
      </pc:sldChg>
      <pc:sldChg chg="del">
        <pc:chgData name="Nancy Moncada" userId="a9c1ba03ae6d359e" providerId="LiveId" clId="{A62DC3AB-D859-42B4-AC87-F1DB059C253E}" dt="2024-10-10T17:59:36.525" v="20" actId="2696"/>
        <pc:sldMkLst>
          <pc:docMk/>
          <pc:sldMk cId="2257731128" sldId="427"/>
        </pc:sldMkLst>
      </pc:sldChg>
      <pc:sldChg chg="del">
        <pc:chgData name="Nancy Moncada" userId="a9c1ba03ae6d359e" providerId="LiveId" clId="{A62DC3AB-D859-42B4-AC87-F1DB059C253E}" dt="2024-10-10T17:59:47.223" v="31" actId="47"/>
        <pc:sldMkLst>
          <pc:docMk/>
          <pc:sldMk cId="2996184119" sldId="428"/>
        </pc:sldMkLst>
      </pc:sldChg>
      <pc:sldChg chg="del">
        <pc:chgData name="Nancy Moncada" userId="a9c1ba03ae6d359e" providerId="LiveId" clId="{A62DC3AB-D859-42B4-AC87-F1DB059C253E}" dt="2024-10-10T17:59:47.791" v="32" actId="47"/>
        <pc:sldMkLst>
          <pc:docMk/>
          <pc:sldMk cId="2600325462" sldId="429"/>
        </pc:sldMkLst>
      </pc:sldChg>
      <pc:sldChg chg="del">
        <pc:chgData name="Nancy Moncada" userId="a9c1ba03ae6d359e" providerId="LiveId" clId="{A62DC3AB-D859-42B4-AC87-F1DB059C253E}" dt="2024-10-10T17:59:48.487" v="33" actId="47"/>
        <pc:sldMkLst>
          <pc:docMk/>
          <pc:sldMk cId="1166540262" sldId="430"/>
        </pc:sldMkLst>
      </pc:sldChg>
      <pc:sldChg chg="addSp mod">
        <pc:chgData name="Nancy Moncada" userId="a9c1ba03ae6d359e" providerId="LiveId" clId="{A62DC3AB-D859-42B4-AC87-F1DB059C253E}" dt="2024-10-10T18:02:45.963" v="36" actId="22"/>
        <pc:sldMkLst>
          <pc:docMk/>
          <pc:sldMk cId="3834926891" sldId="431"/>
        </pc:sldMkLst>
        <pc:picChg chg="add">
          <ac:chgData name="Nancy Moncada" userId="a9c1ba03ae6d359e" providerId="LiveId" clId="{A62DC3AB-D859-42B4-AC87-F1DB059C253E}" dt="2024-10-10T18:02:45.963" v="36" actId="22"/>
          <ac:picMkLst>
            <pc:docMk/>
            <pc:sldMk cId="3834926891" sldId="431"/>
            <ac:picMk id="3" creationId="{6956B0FD-0131-FDFC-6CAC-69DDA5E7EAF2}"/>
          </ac:picMkLst>
        </pc:picChg>
      </pc:sldChg>
      <pc:sldChg chg="addSp mod">
        <pc:chgData name="Nancy Moncada" userId="a9c1ba03ae6d359e" providerId="LiveId" clId="{A62DC3AB-D859-42B4-AC87-F1DB059C253E}" dt="2024-10-10T18:03:25.694" v="37" actId="22"/>
        <pc:sldMkLst>
          <pc:docMk/>
          <pc:sldMk cId="1946132150" sldId="432"/>
        </pc:sldMkLst>
        <pc:picChg chg="add">
          <ac:chgData name="Nancy Moncada" userId="a9c1ba03ae6d359e" providerId="LiveId" clId="{A62DC3AB-D859-42B4-AC87-F1DB059C253E}" dt="2024-10-10T18:03:25.694" v="37" actId="22"/>
          <ac:picMkLst>
            <pc:docMk/>
            <pc:sldMk cId="1946132150" sldId="432"/>
            <ac:picMk id="3" creationId="{C2D73278-0AFB-BE07-53BA-F1A69A9193E5}"/>
          </ac:picMkLst>
        </pc:picChg>
      </pc:sldChg>
      <pc:sldChg chg="addSp mod">
        <pc:chgData name="Nancy Moncada" userId="a9c1ba03ae6d359e" providerId="LiveId" clId="{A62DC3AB-D859-42B4-AC87-F1DB059C253E}" dt="2024-10-10T18:03:56.817" v="38" actId="22"/>
        <pc:sldMkLst>
          <pc:docMk/>
          <pc:sldMk cId="209360184" sldId="433"/>
        </pc:sldMkLst>
        <pc:picChg chg="add">
          <ac:chgData name="Nancy Moncada" userId="a9c1ba03ae6d359e" providerId="LiveId" clId="{A62DC3AB-D859-42B4-AC87-F1DB059C253E}" dt="2024-10-10T18:03:56.817" v="38" actId="22"/>
          <ac:picMkLst>
            <pc:docMk/>
            <pc:sldMk cId="209360184" sldId="433"/>
            <ac:picMk id="3" creationId="{F422F2AC-B6EA-7F98-36FF-9B92FDA2B30D}"/>
          </ac:picMkLst>
        </pc:picChg>
      </pc:sldChg>
      <pc:sldChg chg="del">
        <pc:chgData name="Nancy Moncada" userId="a9c1ba03ae6d359e" providerId="LiveId" clId="{A62DC3AB-D859-42B4-AC87-F1DB059C253E}" dt="2024-10-10T17:59:42.957" v="23" actId="47"/>
        <pc:sldMkLst>
          <pc:docMk/>
          <pc:sldMk cId="4022289551" sldId="434"/>
        </pc:sldMkLst>
      </pc:sldChg>
      <pc:sldChg chg="del">
        <pc:chgData name="Nancy Moncada" userId="a9c1ba03ae6d359e" providerId="LiveId" clId="{A62DC3AB-D859-42B4-AC87-F1DB059C253E}" dt="2024-10-10T17:59:42.335" v="22" actId="47"/>
        <pc:sldMkLst>
          <pc:docMk/>
          <pc:sldMk cId="1998658000" sldId="435"/>
        </pc:sldMkLst>
      </pc:sldChg>
      <pc:sldChg chg="del">
        <pc:chgData name="Nancy Moncada" userId="a9c1ba03ae6d359e" providerId="LiveId" clId="{A62DC3AB-D859-42B4-AC87-F1DB059C253E}" dt="2024-10-10T17:59:43.509" v="24" actId="47"/>
        <pc:sldMkLst>
          <pc:docMk/>
          <pc:sldMk cId="41509484" sldId="437"/>
        </pc:sldMkLst>
      </pc:sldChg>
      <pc:sldChg chg="del">
        <pc:chgData name="Nancy Moncada" userId="a9c1ba03ae6d359e" providerId="LiveId" clId="{A62DC3AB-D859-42B4-AC87-F1DB059C253E}" dt="2024-10-10T17:59:44.007" v="25" actId="47"/>
        <pc:sldMkLst>
          <pc:docMk/>
          <pc:sldMk cId="2895137219" sldId="438"/>
        </pc:sldMkLst>
      </pc:sldChg>
      <pc:sldChg chg="del">
        <pc:chgData name="Nancy Moncada" userId="a9c1ba03ae6d359e" providerId="LiveId" clId="{A62DC3AB-D859-42B4-AC87-F1DB059C253E}" dt="2024-10-10T17:59:44.685" v="26" actId="47"/>
        <pc:sldMkLst>
          <pc:docMk/>
          <pc:sldMk cId="547073490" sldId="439"/>
        </pc:sldMkLst>
      </pc:sldChg>
      <pc:sldChg chg="addSp add mod">
        <pc:chgData name="Nancy Moncada" userId="a9c1ba03ae6d359e" providerId="LiveId" clId="{A62DC3AB-D859-42B4-AC87-F1DB059C253E}" dt="2024-10-10T18:02:10.176" v="35" actId="22"/>
        <pc:sldMkLst>
          <pc:docMk/>
          <pc:sldMk cId="3338934401" sldId="440"/>
        </pc:sldMkLst>
        <pc:picChg chg="add">
          <ac:chgData name="Nancy Moncada" userId="a9c1ba03ae6d359e" providerId="LiveId" clId="{A62DC3AB-D859-42B4-AC87-F1DB059C253E}" dt="2024-10-10T18:02:10.176" v="35" actId="22"/>
          <ac:picMkLst>
            <pc:docMk/>
            <pc:sldMk cId="3338934401" sldId="440"/>
            <ac:picMk id="3" creationId="{E936808F-D764-8E2A-D35A-77AC9178E602}"/>
          </ac:picMkLst>
        </pc:picChg>
      </pc:sldChg>
      <pc:sldChg chg="addSp add mod">
        <pc:chgData name="Nancy Moncada" userId="a9c1ba03ae6d359e" providerId="LiveId" clId="{A62DC3AB-D859-42B4-AC87-F1DB059C253E}" dt="2024-10-18T16:01:38.022" v="53" actId="22"/>
        <pc:sldMkLst>
          <pc:docMk/>
          <pc:sldMk cId="714551236" sldId="441"/>
        </pc:sldMkLst>
        <pc:picChg chg="add">
          <ac:chgData name="Nancy Moncada" userId="a9c1ba03ae6d359e" providerId="LiveId" clId="{A62DC3AB-D859-42B4-AC87-F1DB059C253E}" dt="2024-10-18T16:01:38.022" v="53" actId="22"/>
          <ac:picMkLst>
            <pc:docMk/>
            <pc:sldMk cId="714551236" sldId="441"/>
            <ac:picMk id="3" creationId="{AFB23BA1-56C6-C043-B26C-5AD8AD4B1211}"/>
          </ac:picMkLst>
        </pc:picChg>
      </pc:sldChg>
      <pc:sldChg chg="addSp add mod replId">
        <pc:chgData name="Nancy Moncada" userId="a9c1ba03ae6d359e" providerId="LiveId" clId="{A62DC3AB-D859-42B4-AC87-F1DB059C253E}" dt="2024-10-18T16:01:58.591" v="54" actId="22"/>
        <pc:sldMkLst>
          <pc:docMk/>
          <pc:sldMk cId="2531824927" sldId="442"/>
        </pc:sldMkLst>
        <pc:picChg chg="add">
          <ac:chgData name="Nancy Moncada" userId="a9c1ba03ae6d359e" providerId="LiveId" clId="{A62DC3AB-D859-42B4-AC87-F1DB059C253E}" dt="2024-10-18T16:01:58.591" v="54" actId="22"/>
          <ac:picMkLst>
            <pc:docMk/>
            <pc:sldMk cId="2531824927" sldId="442"/>
            <ac:picMk id="3" creationId="{D89B7B9C-0CAE-98CE-DBCA-6105635AD604}"/>
          </ac:picMkLst>
        </pc:picChg>
      </pc:sldChg>
      <pc:sldChg chg="addSp add mod replId">
        <pc:chgData name="Nancy Moncada" userId="a9c1ba03ae6d359e" providerId="LiveId" clId="{A62DC3AB-D859-42B4-AC87-F1DB059C253E}" dt="2024-10-18T16:02:25.569" v="55" actId="22"/>
        <pc:sldMkLst>
          <pc:docMk/>
          <pc:sldMk cId="3862907153" sldId="443"/>
        </pc:sldMkLst>
        <pc:picChg chg="add">
          <ac:chgData name="Nancy Moncada" userId="a9c1ba03ae6d359e" providerId="LiveId" clId="{A62DC3AB-D859-42B4-AC87-F1DB059C253E}" dt="2024-10-18T16:02:25.569" v="55" actId="22"/>
          <ac:picMkLst>
            <pc:docMk/>
            <pc:sldMk cId="3862907153" sldId="443"/>
            <ac:picMk id="3" creationId="{DD370CC5-40A4-9716-9B4C-5E6961EBD328}"/>
          </ac:picMkLst>
        </pc:picChg>
      </pc:sldChg>
      <pc:sldChg chg="addSp delSp add mod">
        <pc:chgData name="Nancy Moncada" userId="a9c1ba03ae6d359e" providerId="LiveId" clId="{A62DC3AB-D859-42B4-AC87-F1DB059C253E}" dt="2024-10-18T16:02:45.783" v="56" actId="22"/>
        <pc:sldMkLst>
          <pc:docMk/>
          <pc:sldMk cId="794250191" sldId="444"/>
        </pc:sldMkLst>
        <pc:picChg chg="del">
          <ac:chgData name="Nancy Moncada" userId="a9c1ba03ae6d359e" providerId="LiveId" clId="{A62DC3AB-D859-42B4-AC87-F1DB059C253E}" dt="2024-10-18T15:57:42.860" v="52" actId="478"/>
          <ac:picMkLst>
            <pc:docMk/>
            <pc:sldMk cId="794250191" sldId="444"/>
            <ac:picMk id="3" creationId="{30B3EBF2-EE84-633D-CB10-6AC35A66DC0F}"/>
          </ac:picMkLst>
        </pc:picChg>
        <pc:picChg chg="add">
          <ac:chgData name="Nancy Moncada" userId="a9c1ba03ae6d359e" providerId="LiveId" clId="{A62DC3AB-D859-42B4-AC87-F1DB059C253E}" dt="2024-10-18T16:02:45.783" v="56" actId="22"/>
          <ac:picMkLst>
            <pc:docMk/>
            <pc:sldMk cId="794250191" sldId="444"/>
            <ac:picMk id="4" creationId="{D78A63E0-18F5-14CF-0F8D-DD945F2AF284}"/>
          </ac:picMkLst>
        </pc:picChg>
      </pc:sldChg>
      <pc:sldChg chg="addSp add mod replId">
        <pc:chgData name="Nancy Moncada" userId="a9c1ba03ae6d359e" providerId="LiveId" clId="{A62DC3AB-D859-42B4-AC87-F1DB059C253E}" dt="2024-10-18T16:03:10.968" v="57" actId="22"/>
        <pc:sldMkLst>
          <pc:docMk/>
          <pc:sldMk cId="1465263937" sldId="445"/>
        </pc:sldMkLst>
        <pc:picChg chg="add">
          <ac:chgData name="Nancy Moncada" userId="a9c1ba03ae6d359e" providerId="LiveId" clId="{A62DC3AB-D859-42B4-AC87-F1DB059C253E}" dt="2024-10-18T16:03:10.968" v="57" actId="22"/>
          <ac:picMkLst>
            <pc:docMk/>
            <pc:sldMk cId="1465263937" sldId="445"/>
            <ac:picMk id="3" creationId="{46F673C1-037E-4A04-BC3B-57740C90A3D2}"/>
          </ac:picMkLst>
        </pc:picChg>
      </pc:sldChg>
      <pc:sldChg chg="addSp add mod replId">
        <pc:chgData name="Nancy Moncada" userId="a9c1ba03ae6d359e" providerId="LiveId" clId="{A62DC3AB-D859-42B4-AC87-F1DB059C253E}" dt="2024-10-18T16:03:37.077" v="58" actId="22"/>
        <pc:sldMkLst>
          <pc:docMk/>
          <pc:sldMk cId="1890408952" sldId="446"/>
        </pc:sldMkLst>
        <pc:picChg chg="add">
          <ac:chgData name="Nancy Moncada" userId="a9c1ba03ae6d359e" providerId="LiveId" clId="{A62DC3AB-D859-42B4-AC87-F1DB059C253E}" dt="2024-10-18T16:03:37.077" v="58" actId="22"/>
          <ac:picMkLst>
            <pc:docMk/>
            <pc:sldMk cId="1890408952" sldId="446"/>
            <ac:picMk id="3" creationId="{4935EBA4-F5A8-8A8F-2ADD-398BFE538BA4}"/>
          </ac:picMkLst>
        </pc:picChg>
      </pc:sldChg>
      <pc:sldChg chg="addSp add mod replId">
        <pc:chgData name="Nancy Moncada" userId="a9c1ba03ae6d359e" providerId="LiveId" clId="{A62DC3AB-D859-42B4-AC87-F1DB059C253E}" dt="2024-10-18T16:04:20.151" v="62" actId="22"/>
        <pc:sldMkLst>
          <pc:docMk/>
          <pc:sldMk cId="559883717" sldId="447"/>
        </pc:sldMkLst>
        <pc:picChg chg="add">
          <ac:chgData name="Nancy Moncada" userId="a9c1ba03ae6d359e" providerId="LiveId" clId="{A62DC3AB-D859-42B4-AC87-F1DB059C253E}" dt="2024-10-18T16:04:20.151" v="62" actId="22"/>
          <ac:picMkLst>
            <pc:docMk/>
            <pc:sldMk cId="559883717" sldId="447"/>
            <ac:picMk id="3" creationId="{64DCBC04-A9AD-3A6C-83F5-9C89BEA58016}"/>
          </ac:picMkLst>
        </pc:picChg>
      </pc:sldChg>
      <pc:sldChg chg="addSp add mod">
        <pc:chgData name="Nancy Moncada" userId="a9c1ba03ae6d359e" providerId="LiveId" clId="{A62DC3AB-D859-42B4-AC87-F1DB059C253E}" dt="2024-10-18T16:04:50.069" v="63" actId="22"/>
        <pc:sldMkLst>
          <pc:docMk/>
          <pc:sldMk cId="4107944354" sldId="448"/>
        </pc:sldMkLst>
        <pc:picChg chg="add">
          <ac:chgData name="Nancy Moncada" userId="a9c1ba03ae6d359e" providerId="LiveId" clId="{A62DC3AB-D859-42B4-AC87-F1DB059C253E}" dt="2024-10-18T16:04:50.069" v="63" actId="22"/>
          <ac:picMkLst>
            <pc:docMk/>
            <pc:sldMk cId="4107944354" sldId="448"/>
            <ac:picMk id="3" creationId="{90270F1D-190A-AD94-901E-35378EC6CDC6}"/>
          </ac:picMkLst>
        </pc:picChg>
      </pc:sldChg>
      <pc:sldChg chg="addSp add mod">
        <pc:chgData name="Nancy Moncada" userId="a9c1ba03ae6d359e" providerId="LiveId" clId="{A62DC3AB-D859-42B4-AC87-F1DB059C253E}" dt="2024-10-18T16:05:07.675" v="64" actId="22"/>
        <pc:sldMkLst>
          <pc:docMk/>
          <pc:sldMk cId="3227592578" sldId="449"/>
        </pc:sldMkLst>
        <pc:picChg chg="add">
          <ac:chgData name="Nancy Moncada" userId="a9c1ba03ae6d359e" providerId="LiveId" clId="{A62DC3AB-D859-42B4-AC87-F1DB059C253E}" dt="2024-10-18T16:05:07.675" v="64" actId="22"/>
          <ac:picMkLst>
            <pc:docMk/>
            <pc:sldMk cId="3227592578" sldId="449"/>
            <ac:picMk id="3" creationId="{B2547057-1D28-2028-BFCD-23B399BC2B56}"/>
          </ac:picMkLst>
        </pc:picChg>
      </pc:sldChg>
      <pc:sldChg chg="addSp add mod replId">
        <pc:chgData name="Nancy Moncada" userId="a9c1ba03ae6d359e" providerId="LiveId" clId="{A62DC3AB-D859-42B4-AC87-F1DB059C253E}" dt="2024-10-18T16:05:55.365" v="65" actId="22"/>
        <pc:sldMkLst>
          <pc:docMk/>
          <pc:sldMk cId="1911072900" sldId="450"/>
        </pc:sldMkLst>
        <pc:picChg chg="add">
          <ac:chgData name="Nancy Moncada" userId="a9c1ba03ae6d359e" providerId="LiveId" clId="{A62DC3AB-D859-42B4-AC87-F1DB059C253E}" dt="2024-10-18T16:05:55.365" v="65" actId="22"/>
          <ac:picMkLst>
            <pc:docMk/>
            <pc:sldMk cId="1911072900" sldId="450"/>
            <ac:picMk id="3" creationId="{7D4F1C97-E2EC-87FB-EA27-6EF07429CDF9}"/>
          </ac:picMkLst>
        </pc:picChg>
      </pc:sldChg>
      <pc:sldChg chg="addSp delSp add mod">
        <pc:chgData name="Nancy Moncada" userId="a9c1ba03ae6d359e" providerId="LiveId" clId="{A62DC3AB-D859-42B4-AC87-F1DB059C253E}" dt="2024-10-18T16:07:42.853" v="70" actId="22"/>
        <pc:sldMkLst>
          <pc:docMk/>
          <pc:sldMk cId="1285698704" sldId="451"/>
        </pc:sldMkLst>
        <pc:picChg chg="add del">
          <ac:chgData name="Nancy Moncada" userId="a9c1ba03ae6d359e" providerId="LiveId" clId="{A62DC3AB-D859-42B4-AC87-F1DB059C253E}" dt="2024-10-18T16:07:03.709" v="68" actId="478"/>
          <ac:picMkLst>
            <pc:docMk/>
            <pc:sldMk cId="1285698704" sldId="451"/>
            <ac:picMk id="3" creationId="{715E6C89-8CAA-D28A-00DC-706AA3047AD5}"/>
          </ac:picMkLst>
        </pc:picChg>
        <pc:picChg chg="add">
          <ac:chgData name="Nancy Moncada" userId="a9c1ba03ae6d359e" providerId="LiveId" clId="{A62DC3AB-D859-42B4-AC87-F1DB059C253E}" dt="2024-10-18T16:07:42.853" v="70" actId="22"/>
          <ac:picMkLst>
            <pc:docMk/>
            <pc:sldMk cId="1285698704" sldId="451"/>
            <ac:picMk id="5" creationId="{302D6DCD-0DD4-D9CB-9830-CF4C8014637F}"/>
          </ac:picMkLst>
        </pc:picChg>
      </pc:sldChg>
      <pc:sldChg chg="addSp delSp add mod replId">
        <pc:chgData name="Nancy Moncada" userId="a9c1ba03ae6d359e" providerId="LiveId" clId="{A62DC3AB-D859-42B4-AC87-F1DB059C253E}" dt="2024-10-18T16:08:08.341" v="71" actId="22"/>
        <pc:sldMkLst>
          <pc:docMk/>
          <pc:sldMk cId="2646523698" sldId="452"/>
        </pc:sldMkLst>
        <pc:picChg chg="add del">
          <ac:chgData name="Nancy Moncada" userId="a9c1ba03ae6d359e" providerId="LiveId" clId="{A62DC3AB-D859-42B4-AC87-F1DB059C253E}" dt="2024-10-18T16:07:05.484" v="69" actId="478"/>
          <ac:picMkLst>
            <pc:docMk/>
            <pc:sldMk cId="2646523698" sldId="452"/>
            <ac:picMk id="3" creationId="{5964BEE4-1010-563C-DA84-535F8FBB9AE8}"/>
          </ac:picMkLst>
        </pc:picChg>
        <pc:picChg chg="add">
          <ac:chgData name="Nancy Moncada" userId="a9c1ba03ae6d359e" providerId="LiveId" clId="{A62DC3AB-D859-42B4-AC87-F1DB059C253E}" dt="2024-10-18T16:08:08.341" v="71" actId="22"/>
          <ac:picMkLst>
            <pc:docMk/>
            <pc:sldMk cId="2646523698" sldId="452"/>
            <ac:picMk id="5" creationId="{1377A9D0-83B6-DACE-5A32-BCD28AD8B3B7}"/>
          </ac:picMkLst>
        </pc:picChg>
      </pc:sldChg>
      <pc:sldChg chg="addSp add mod replId">
        <pc:chgData name="Nancy Moncada" userId="a9c1ba03ae6d359e" providerId="LiveId" clId="{A62DC3AB-D859-42B4-AC87-F1DB059C253E}" dt="2024-10-18T16:08:52.062" v="73" actId="22"/>
        <pc:sldMkLst>
          <pc:docMk/>
          <pc:sldMk cId="1508129106" sldId="453"/>
        </pc:sldMkLst>
        <pc:picChg chg="add">
          <ac:chgData name="Nancy Moncada" userId="a9c1ba03ae6d359e" providerId="LiveId" clId="{A62DC3AB-D859-42B4-AC87-F1DB059C253E}" dt="2024-10-18T16:08:52.062" v="73" actId="22"/>
          <ac:picMkLst>
            <pc:docMk/>
            <pc:sldMk cId="1508129106" sldId="453"/>
            <ac:picMk id="3" creationId="{C65D1530-E905-937C-B6E8-52C7510DA94D}"/>
          </ac:picMkLst>
        </pc:picChg>
      </pc:sldChg>
      <pc:sldChg chg="addSp add mod replId">
        <pc:chgData name="Nancy Moncada" userId="a9c1ba03ae6d359e" providerId="LiveId" clId="{A62DC3AB-D859-42B4-AC87-F1DB059C253E}" dt="2024-10-18T16:09:19.374" v="74" actId="22"/>
        <pc:sldMkLst>
          <pc:docMk/>
          <pc:sldMk cId="3163089256" sldId="454"/>
        </pc:sldMkLst>
        <pc:picChg chg="add">
          <ac:chgData name="Nancy Moncada" userId="a9c1ba03ae6d359e" providerId="LiveId" clId="{A62DC3AB-D859-42B4-AC87-F1DB059C253E}" dt="2024-10-18T16:09:19.374" v="74" actId="22"/>
          <ac:picMkLst>
            <pc:docMk/>
            <pc:sldMk cId="3163089256" sldId="454"/>
            <ac:picMk id="3" creationId="{82625D2A-B612-704D-3D0B-3DD7B502515C}"/>
          </ac:picMkLst>
        </pc:picChg>
      </pc:sldChg>
      <pc:sldChg chg="addSp add mod">
        <pc:chgData name="Nancy Moncada" userId="a9c1ba03ae6d359e" providerId="LiveId" clId="{A62DC3AB-D859-42B4-AC87-F1DB059C253E}" dt="2024-10-18T16:11:12.340" v="76" actId="22"/>
        <pc:sldMkLst>
          <pc:docMk/>
          <pc:sldMk cId="606198757" sldId="455"/>
        </pc:sldMkLst>
        <pc:picChg chg="add">
          <ac:chgData name="Nancy Moncada" userId="a9c1ba03ae6d359e" providerId="LiveId" clId="{A62DC3AB-D859-42B4-AC87-F1DB059C253E}" dt="2024-10-18T16:11:12.340" v="76" actId="22"/>
          <ac:picMkLst>
            <pc:docMk/>
            <pc:sldMk cId="606198757" sldId="455"/>
            <ac:picMk id="3" creationId="{16E4A1E3-F3B0-57E7-A99A-CDC6E9393F0A}"/>
          </ac:picMkLst>
        </pc:picChg>
      </pc:sldChg>
      <pc:sldChg chg="addSp add mod replId">
        <pc:chgData name="Nancy Moncada" userId="a9c1ba03ae6d359e" providerId="LiveId" clId="{A62DC3AB-D859-42B4-AC87-F1DB059C253E}" dt="2024-10-18T16:11:54.209" v="77" actId="22"/>
        <pc:sldMkLst>
          <pc:docMk/>
          <pc:sldMk cId="735726522" sldId="456"/>
        </pc:sldMkLst>
        <pc:picChg chg="add">
          <ac:chgData name="Nancy Moncada" userId="a9c1ba03ae6d359e" providerId="LiveId" clId="{A62DC3AB-D859-42B4-AC87-F1DB059C253E}" dt="2024-10-18T16:11:54.209" v="77" actId="22"/>
          <ac:picMkLst>
            <pc:docMk/>
            <pc:sldMk cId="735726522" sldId="456"/>
            <ac:picMk id="3" creationId="{016FB585-F874-6C89-CA18-9E2BA3B80AB0}"/>
          </ac:picMkLst>
        </pc:picChg>
      </pc:sldChg>
      <pc:sldChg chg="addSp add mod">
        <pc:chgData name="Nancy Moncada" userId="a9c1ba03ae6d359e" providerId="LiveId" clId="{A62DC3AB-D859-42B4-AC87-F1DB059C253E}" dt="2024-10-18T16:12:10.954" v="78" actId="22"/>
        <pc:sldMkLst>
          <pc:docMk/>
          <pc:sldMk cId="2266178369" sldId="457"/>
        </pc:sldMkLst>
        <pc:picChg chg="add">
          <ac:chgData name="Nancy Moncada" userId="a9c1ba03ae6d359e" providerId="LiveId" clId="{A62DC3AB-D859-42B4-AC87-F1DB059C253E}" dt="2024-10-18T16:12:10.954" v="78" actId="22"/>
          <ac:picMkLst>
            <pc:docMk/>
            <pc:sldMk cId="2266178369" sldId="457"/>
            <ac:picMk id="3" creationId="{1C4A6F2F-A97C-1DA0-13D6-5D8CCE479457}"/>
          </ac:picMkLst>
        </pc:picChg>
      </pc:sldChg>
      <pc:sldChg chg="addSp add mod ord replId">
        <pc:chgData name="Nancy Moncada" userId="a9c1ba03ae6d359e" providerId="LiveId" clId="{A62DC3AB-D859-42B4-AC87-F1DB059C253E}" dt="2024-10-18T16:27:56.345" v="84"/>
        <pc:sldMkLst>
          <pc:docMk/>
          <pc:sldMk cId="1812162659" sldId="458"/>
        </pc:sldMkLst>
        <pc:picChg chg="add">
          <ac:chgData name="Nancy Moncada" userId="a9c1ba03ae6d359e" providerId="LiveId" clId="{A62DC3AB-D859-42B4-AC87-F1DB059C253E}" dt="2024-10-18T16:27:45.472" v="82" actId="22"/>
          <ac:picMkLst>
            <pc:docMk/>
            <pc:sldMk cId="1812162659" sldId="458"/>
            <ac:picMk id="3" creationId="{C15E446C-560C-6658-E0B6-BF4503968C21}"/>
          </ac:picMkLst>
        </pc:picChg>
      </pc:sldChg>
      <pc:sldChg chg="addSp add mod">
        <pc:chgData name="Nancy Moncada" userId="a9c1ba03ae6d359e" providerId="LiveId" clId="{A62DC3AB-D859-42B4-AC87-F1DB059C253E}" dt="2024-10-18T17:08:10.292" v="85" actId="22"/>
        <pc:sldMkLst>
          <pc:docMk/>
          <pc:sldMk cId="1611299647" sldId="459"/>
        </pc:sldMkLst>
        <pc:picChg chg="add">
          <ac:chgData name="Nancy Moncada" userId="a9c1ba03ae6d359e" providerId="LiveId" clId="{A62DC3AB-D859-42B4-AC87-F1DB059C253E}" dt="2024-10-18T17:08:10.292" v="85" actId="22"/>
          <ac:picMkLst>
            <pc:docMk/>
            <pc:sldMk cId="1611299647" sldId="459"/>
            <ac:picMk id="3" creationId="{43A917E8-AEAB-F9E3-D88C-1EEC572C5F17}"/>
          </ac:picMkLst>
        </pc:picChg>
      </pc:sldChg>
      <pc:sldChg chg="addSp add mod">
        <pc:chgData name="Nancy Moncada" userId="a9c1ba03ae6d359e" providerId="LiveId" clId="{A62DC3AB-D859-42B4-AC87-F1DB059C253E}" dt="2024-10-18T17:08:32.827" v="86" actId="22"/>
        <pc:sldMkLst>
          <pc:docMk/>
          <pc:sldMk cId="1278196011" sldId="460"/>
        </pc:sldMkLst>
        <pc:picChg chg="add">
          <ac:chgData name="Nancy Moncada" userId="a9c1ba03ae6d359e" providerId="LiveId" clId="{A62DC3AB-D859-42B4-AC87-F1DB059C253E}" dt="2024-10-18T17:08:32.827" v="86" actId="22"/>
          <ac:picMkLst>
            <pc:docMk/>
            <pc:sldMk cId="1278196011" sldId="460"/>
            <ac:picMk id="3" creationId="{220999D6-0A19-1118-9DC7-D66BE3EE8F39}"/>
          </ac:picMkLst>
        </pc:picChg>
      </pc:sldChg>
      <pc:sldChg chg="addSp add mod replId">
        <pc:chgData name="Nancy Moncada" userId="a9c1ba03ae6d359e" providerId="LiveId" clId="{A62DC3AB-D859-42B4-AC87-F1DB059C253E}" dt="2024-10-18T17:08:59.454" v="87" actId="22"/>
        <pc:sldMkLst>
          <pc:docMk/>
          <pc:sldMk cId="1528282249" sldId="461"/>
        </pc:sldMkLst>
        <pc:picChg chg="add">
          <ac:chgData name="Nancy Moncada" userId="a9c1ba03ae6d359e" providerId="LiveId" clId="{A62DC3AB-D859-42B4-AC87-F1DB059C253E}" dt="2024-10-18T17:08:59.454" v="87" actId="22"/>
          <ac:picMkLst>
            <pc:docMk/>
            <pc:sldMk cId="1528282249" sldId="461"/>
            <ac:picMk id="3" creationId="{7C3702D7-16C1-EB21-C64C-2E6A559ED59E}"/>
          </ac:picMkLst>
        </pc:picChg>
      </pc:sldChg>
      <pc:sldChg chg="addSp add mod">
        <pc:chgData name="Nancy Moncada" userId="a9c1ba03ae6d359e" providerId="LiveId" clId="{A62DC3AB-D859-42B4-AC87-F1DB059C253E}" dt="2024-10-18T17:09:49.111" v="89" actId="22"/>
        <pc:sldMkLst>
          <pc:docMk/>
          <pc:sldMk cId="1531118132" sldId="462"/>
        </pc:sldMkLst>
        <pc:picChg chg="add">
          <ac:chgData name="Nancy Moncada" userId="a9c1ba03ae6d359e" providerId="LiveId" clId="{A62DC3AB-D859-42B4-AC87-F1DB059C253E}" dt="2024-10-18T17:09:49.111" v="89" actId="22"/>
          <ac:picMkLst>
            <pc:docMk/>
            <pc:sldMk cId="1531118132" sldId="462"/>
            <ac:picMk id="3" creationId="{D5F18BE7-F6A8-2095-7738-627191C52DB8}"/>
          </ac:picMkLst>
        </pc:picChg>
      </pc:sldChg>
      <pc:sldChg chg="addSp add mod replId">
        <pc:chgData name="Nancy Moncada" userId="a9c1ba03ae6d359e" providerId="LiveId" clId="{A62DC3AB-D859-42B4-AC87-F1DB059C253E}" dt="2024-10-18T17:10:07.007" v="90" actId="22"/>
        <pc:sldMkLst>
          <pc:docMk/>
          <pc:sldMk cId="4102907664" sldId="463"/>
        </pc:sldMkLst>
        <pc:picChg chg="add">
          <ac:chgData name="Nancy Moncada" userId="a9c1ba03ae6d359e" providerId="LiveId" clId="{A62DC3AB-D859-42B4-AC87-F1DB059C253E}" dt="2024-10-18T17:10:07.007" v="90" actId="22"/>
          <ac:picMkLst>
            <pc:docMk/>
            <pc:sldMk cId="4102907664" sldId="463"/>
            <ac:picMk id="3" creationId="{8DD5290A-2F7A-48FA-AF53-430706AF7328}"/>
          </ac:picMkLst>
        </pc:picChg>
      </pc:sldChg>
      <pc:sldChg chg="addSp add mod replId">
        <pc:chgData name="Nancy Moncada" userId="a9c1ba03ae6d359e" providerId="LiveId" clId="{A62DC3AB-D859-42B4-AC87-F1DB059C253E}" dt="2024-10-18T17:10:29.434" v="91" actId="22"/>
        <pc:sldMkLst>
          <pc:docMk/>
          <pc:sldMk cId="2873192559" sldId="464"/>
        </pc:sldMkLst>
        <pc:picChg chg="add">
          <ac:chgData name="Nancy Moncada" userId="a9c1ba03ae6d359e" providerId="LiveId" clId="{A62DC3AB-D859-42B4-AC87-F1DB059C253E}" dt="2024-10-18T17:10:29.434" v="91" actId="22"/>
          <ac:picMkLst>
            <pc:docMk/>
            <pc:sldMk cId="2873192559" sldId="464"/>
            <ac:picMk id="3" creationId="{06572452-78AB-9BFE-2F23-A77B5A3BF8C1}"/>
          </ac:picMkLst>
        </pc:picChg>
      </pc:sldChg>
      <pc:sldChg chg="add del replId">
        <pc:chgData name="Nancy Moncada" userId="a9c1ba03ae6d359e" providerId="LiveId" clId="{A62DC3AB-D859-42B4-AC87-F1DB059C253E}" dt="2024-10-18T17:18:14.765" v="95" actId="47"/>
        <pc:sldMkLst>
          <pc:docMk/>
          <pc:sldMk cId="171859353" sldId="465"/>
        </pc:sldMkLst>
      </pc:sldChg>
      <pc:sldChg chg="add del">
        <pc:chgData name="Nancy Moncada" userId="a9c1ba03ae6d359e" providerId="LiveId" clId="{A62DC3AB-D859-42B4-AC87-F1DB059C253E}" dt="2024-10-18T17:18:12.099" v="94" actId="47"/>
        <pc:sldMkLst>
          <pc:docMk/>
          <pc:sldMk cId="2912401376" sldId="466"/>
        </pc:sldMkLst>
      </pc:sldChg>
      <pc:sldChg chg="add del replId">
        <pc:chgData name="Nancy Moncada" userId="a9c1ba03ae6d359e" providerId="LiveId" clId="{A62DC3AB-D859-42B4-AC87-F1DB059C253E}" dt="2024-10-18T17:18:12.099" v="94" actId="47"/>
        <pc:sldMkLst>
          <pc:docMk/>
          <pc:sldMk cId="3700344943" sldId="467"/>
        </pc:sldMkLst>
      </pc:sldChg>
      <pc:sldChg chg="add del replId">
        <pc:chgData name="Nancy Moncada" userId="a9c1ba03ae6d359e" providerId="LiveId" clId="{A62DC3AB-D859-42B4-AC87-F1DB059C253E}" dt="2024-10-18T17:18:12.099" v="94" actId="47"/>
        <pc:sldMkLst>
          <pc:docMk/>
          <pc:sldMk cId="3343735414" sldId="468"/>
        </pc:sldMkLst>
      </pc:sldChg>
      <pc:sldChg chg="add del replId">
        <pc:chgData name="Nancy Moncada" userId="a9c1ba03ae6d359e" providerId="LiveId" clId="{A62DC3AB-D859-42B4-AC87-F1DB059C253E}" dt="2024-10-18T17:18:12.099" v="94" actId="47"/>
        <pc:sldMkLst>
          <pc:docMk/>
          <pc:sldMk cId="969127192" sldId="469"/>
        </pc:sldMkLst>
      </pc:sldChg>
      <pc:sldMasterChg chg="delSldLayout">
        <pc:chgData name="Nancy Moncada" userId="a9c1ba03ae6d359e" providerId="LiveId" clId="{A62DC3AB-D859-42B4-AC87-F1DB059C253E}" dt="2024-10-10T17:59:36.525" v="20" actId="2696"/>
        <pc:sldMasterMkLst>
          <pc:docMk/>
          <pc:sldMasterMk cId="2575723280" sldId="2147483648"/>
        </pc:sldMasterMkLst>
        <pc:sldLayoutChg chg="del">
          <pc:chgData name="Nancy Moncada" userId="a9c1ba03ae6d359e" providerId="LiveId" clId="{A62DC3AB-D859-42B4-AC87-F1DB059C253E}" dt="2024-10-10T17:59:36.525" v="20" actId="2696"/>
          <pc:sldLayoutMkLst>
            <pc:docMk/>
            <pc:sldMasterMk cId="2575723280" sldId="2147483648"/>
            <pc:sldLayoutMk cId="2861154564" sldId="2147483660"/>
          </pc:sldLayoutMkLst>
        </pc:sldLayoutChg>
      </pc:sldMasterChg>
    </pc:docChg>
  </pc:docChgLst>
  <pc:docChgLst>
    <pc:chgData name="Nancy Moncada" userId="a9c1ba03ae6d359e" providerId="LiveId" clId="{B82DB4AA-7ED4-47FD-9A88-7BD94348542D}"/>
    <pc:docChg chg="custSel addSld delSld modSld sldOrd">
      <pc:chgData name="Nancy Moncada" userId="a9c1ba03ae6d359e" providerId="LiveId" clId="{B82DB4AA-7ED4-47FD-9A88-7BD94348542D}" dt="2024-06-18T15:55:56.349" v="408" actId="207"/>
      <pc:docMkLst>
        <pc:docMk/>
      </pc:docMkLst>
      <pc:sldChg chg="del">
        <pc:chgData name="Nancy Moncada" userId="a9c1ba03ae6d359e" providerId="LiveId" clId="{B82DB4AA-7ED4-47FD-9A88-7BD94348542D}" dt="2024-06-14T23:07:22.046" v="96" actId="47"/>
        <pc:sldMkLst>
          <pc:docMk/>
          <pc:sldMk cId="1732925631" sldId="259"/>
        </pc:sldMkLst>
      </pc:sldChg>
      <pc:sldChg chg="del">
        <pc:chgData name="Nancy Moncada" userId="a9c1ba03ae6d359e" providerId="LiveId" clId="{B82DB4AA-7ED4-47FD-9A88-7BD94348542D}" dt="2024-06-14T23:07:24.236" v="97" actId="47"/>
        <pc:sldMkLst>
          <pc:docMk/>
          <pc:sldMk cId="1508405769" sldId="260"/>
        </pc:sldMkLst>
      </pc:sldChg>
      <pc:sldChg chg="add">
        <pc:chgData name="Nancy Moncada" userId="a9c1ba03ae6d359e" providerId="LiveId" clId="{B82DB4AA-7ED4-47FD-9A88-7BD94348542D}" dt="2024-06-17T23:20:05.925" v="130"/>
        <pc:sldMkLst>
          <pc:docMk/>
          <pc:sldMk cId="2243374329" sldId="281"/>
        </pc:sldMkLst>
      </pc:sldChg>
      <pc:sldChg chg="add del setBg">
        <pc:chgData name="Nancy Moncada" userId="a9c1ba03ae6d359e" providerId="LiveId" clId="{B82DB4AA-7ED4-47FD-9A88-7BD94348542D}" dt="2024-06-18T00:03:16.644" v="346" actId="47"/>
        <pc:sldMkLst>
          <pc:docMk/>
          <pc:sldMk cId="0" sldId="282"/>
        </pc:sldMkLst>
      </pc:sldChg>
      <pc:sldChg chg="add del setBg">
        <pc:chgData name="Nancy Moncada" userId="a9c1ba03ae6d359e" providerId="LiveId" clId="{B82DB4AA-7ED4-47FD-9A88-7BD94348542D}" dt="2024-06-18T00:03:12.838" v="345" actId="47"/>
        <pc:sldMkLst>
          <pc:docMk/>
          <pc:sldMk cId="0" sldId="283"/>
        </pc:sldMkLst>
      </pc:sldChg>
      <pc:sldChg chg="add del setBg">
        <pc:chgData name="Nancy Moncada" userId="a9c1ba03ae6d359e" providerId="LiveId" clId="{B82DB4AA-7ED4-47FD-9A88-7BD94348542D}" dt="2024-06-18T00:03:02.659" v="344" actId="47"/>
        <pc:sldMkLst>
          <pc:docMk/>
          <pc:sldMk cId="0" sldId="284"/>
        </pc:sldMkLst>
      </pc:sldChg>
      <pc:sldChg chg="add del setBg">
        <pc:chgData name="Nancy Moncada" userId="a9c1ba03ae6d359e" providerId="LiveId" clId="{B82DB4AA-7ED4-47FD-9A88-7BD94348542D}" dt="2024-06-18T00:02:57.314" v="343" actId="47"/>
        <pc:sldMkLst>
          <pc:docMk/>
          <pc:sldMk cId="0" sldId="285"/>
        </pc:sldMkLst>
      </pc:sldChg>
      <pc:sldChg chg="add del setBg">
        <pc:chgData name="Nancy Moncada" userId="a9c1ba03ae6d359e" providerId="LiveId" clId="{B82DB4AA-7ED4-47FD-9A88-7BD94348542D}" dt="2024-06-18T00:02:53.346" v="342" actId="47"/>
        <pc:sldMkLst>
          <pc:docMk/>
          <pc:sldMk cId="0" sldId="286"/>
        </pc:sldMkLst>
      </pc:sldChg>
      <pc:sldChg chg="add del setBg">
        <pc:chgData name="Nancy Moncada" userId="a9c1ba03ae6d359e" providerId="LiveId" clId="{B82DB4AA-7ED4-47FD-9A88-7BD94348542D}" dt="2024-06-18T00:02:50.642" v="341" actId="47"/>
        <pc:sldMkLst>
          <pc:docMk/>
          <pc:sldMk cId="0" sldId="287"/>
        </pc:sldMkLst>
      </pc:sldChg>
      <pc:sldChg chg="add setBg">
        <pc:chgData name="Nancy Moncada" userId="a9c1ba03ae6d359e" providerId="LiveId" clId="{B82DB4AA-7ED4-47FD-9A88-7BD94348542D}" dt="2024-06-14T23:38:14.102" v="117"/>
        <pc:sldMkLst>
          <pc:docMk/>
          <pc:sldMk cId="0" sldId="288"/>
        </pc:sldMkLst>
      </pc:sldChg>
      <pc:sldChg chg="add del setBg">
        <pc:chgData name="Nancy Moncada" userId="a9c1ba03ae6d359e" providerId="LiveId" clId="{B82DB4AA-7ED4-47FD-9A88-7BD94348542D}" dt="2024-06-18T00:03:32.873" v="347" actId="47"/>
        <pc:sldMkLst>
          <pc:docMk/>
          <pc:sldMk cId="0" sldId="289"/>
        </pc:sldMkLst>
      </pc:sldChg>
      <pc:sldChg chg="add setBg">
        <pc:chgData name="Nancy Moncada" userId="a9c1ba03ae6d359e" providerId="LiveId" clId="{B82DB4AA-7ED4-47FD-9A88-7BD94348542D}" dt="2024-06-14T23:38:14.102" v="117"/>
        <pc:sldMkLst>
          <pc:docMk/>
          <pc:sldMk cId="0" sldId="290"/>
        </pc:sldMkLst>
      </pc:sldChg>
      <pc:sldChg chg="add setBg">
        <pc:chgData name="Nancy Moncada" userId="a9c1ba03ae6d359e" providerId="LiveId" clId="{B82DB4AA-7ED4-47FD-9A88-7BD94348542D}" dt="2024-06-14T23:38:14.102" v="117"/>
        <pc:sldMkLst>
          <pc:docMk/>
          <pc:sldMk cId="0" sldId="291"/>
        </pc:sldMkLst>
      </pc:sldChg>
      <pc:sldChg chg="add del setBg">
        <pc:chgData name="Nancy Moncada" userId="a9c1ba03ae6d359e" providerId="LiveId" clId="{B82DB4AA-7ED4-47FD-9A88-7BD94348542D}" dt="2024-06-18T00:03:48.279" v="348" actId="47"/>
        <pc:sldMkLst>
          <pc:docMk/>
          <pc:sldMk cId="0" sldId="292"/>
        </pc:sldMkLst>
      </pc:sldChg>
      <pc:sldChg chg="add del setBg">
        <pc:chgData name="Nancy Moncada" userId="a9c1ba03ae6d359e" providerId="LiveId" clId="{B82DB4AA-7ED4-47FD-9A88-7BD94348542D}" dt="2024-06-18T00:03:50.832" v="349" actId="47"/>
        <pc:sldMkLst>
          <pc:docMk/>
          <pc:sldMk cId="0" sldId="293"/>
        </pc:sldMkLst>
      </pc:sldChg>
      <pc:sldChg chg="add del setBg">
        <pc:chgData name="Nancy Moncada" userId="a9c1ba03ae6d359e" providerId="LiveId" clId="{B82DB4AA-7ED4-47FD-9A88-7BD94348542D}" dt="2024-06-18T00:03:53.432" v="350" actId="47"/>
        <pc:sldMkLst>
          <pc:docMk/>
          <pc:sldMk cId="0" sldId="294"/>
        </pc:sldMkLst>
      </pc:sldChg>
      <pc:sldChg chg="add del setBg">
        <pc:chgData name="Nancy Moncada" userId="a9c1ba03ae6d359e" providerId="LiveId" clId="{B82DB4AA-7ED4-47FD-9A88-7BD94348542D}" dt="2024-06-18T00:03:56.615" v="351" actId="47"/>
        <pc:sldMkLst>
          <pc:docMk/>
          <pc:sldMk cId="0" sldId="295"/>
        </pc:sldMkLst>
      </pc:sldChg>
      <pc:sldChg chg="add del setBg">
        <pc:chgData name="Nancy Moncada" userId="a9c1ba03ae6d359e" providerId="LiveId" clId="{B82DB4AA-7ED4-47FD-9A88-7BD94348542D}" dt="2024-06-18T00:04:00.943" v="352" actId="47"/>
        <pc:sldMkLst>
          <pc:docMk/>
          <pc:sldMk cId="0" sldId="296"/>
        </pc:sldMkLst>
      </pc:sldChg>
      <pc:sldChg chg="add del setBg">
        <pc:chgData name="Nancy Moncada" userId="a9c1ba03ae6d359e" providerId="LiveId" clId="{B82DB4AA-7ED4-47FD-9A88-7BD94348542D}" dt="2024-06-18T00:04:04.422" v="353" actId="47"/>
        <pc:sldMkLst>
          <pc:docMk/>
          <pc:sldMk cId="0" sldId="297"/>
        </pc:sldMkLst>
      </pc:sldChg>
      <pc:sldChg chg="add del setBg">
        <pc:chgData name="Nancy Moncada" userId="a9c1ba03ae6d359e" providerId="LiveId" clId="{B82DB4AA-7ED4-47FD-9A88-7BD94348542D}" dt="2024-06-18T00:04:08.269" v="354" actId="47"/>
        <pc:sldMkLst>
          <pc:docMk/>
          <pc:sldMk cId="0" sldId="298"/>
        </pc:sldMkLst>
      </pc:sldChg>
      <pc:sldChg chg="add del setBg">
        <pc:chgData name="Nancy Moncada" userId="a9c1ba03ae6d359e" providerId="LiveId" clId="{B82DB4AA-7ED4-47FD-9A88-7BD94348542D}" dt="2024-06-18T00:04:11.094" v="355" actId="47"/>
        <pc:sldMkLst>
          <pc:docMk/>
          <pc:sldMk cId="0" sldId="299"/>
        </pc:sldMkLst>
      </pc:sldChg>
      <pc:sldChg chg="del">
        <pc:chgData name="Nancy Moncada" userId="a9c1ba03ae6d359e" providerId="LiveId" clId="{B82DB4AA-7ED4-47FD-9A88-7BD94348542D}" dt="2024-06-14T23:38:25.424" v="118" actId="47"/>
        <pc:sldMkLst>
          <pc:docMk/>
          <pc:sldMk cId="0" sldId="300"/>
        </pc:sldMkLst>
      </pc:sldChg>
      <pc:sldChg chg="delSp modSp del mod">
        <pc:chgData name="Nancy Moncada" userId="a9c1ba03ae6d359e" providerId="LiveId" clId="{B82DB4AA-7ED4-47FD-9A88-7BD94348542D}" dt="2024-06-17T23:50:48.343" v="335" actId="47"/>
        <pc:sldMkLst>
          <pc:docMk/>
          <pc:sldMk cId="0" sldId="301"/>
        </pc:sldMkLst>
        <pc:spChg chg="del mod">
          <ac:chgData name="Nancy Moncada" userId="a9c1ba03ae6d359e" providerId="LiveId" clId="{B82DB4AA-7ED4-47FD-9A88-7BD94348542D}" dt="2024-06-14T23:03:41.751" v="27" actId="478"/>
          <ac:spMkLst>
            <pc:docMk/>
            <pc:sldMk cId="0" sldId="301"/>
            <ac:spMk id="3074" creationId="{BC035DB7-BBF1-6956-BE0E-63F9D09CFBBF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75" creationId="{57CB27D7-2805-C6D9-F0F6-CF968B5E8684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76" creationId="{B37EB1F9-A23C-E2D5-2A3B-790C3225C232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77" creationId="{F23D2D4F-307A-B710-DE60-35419FCA671E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78" creationId="{7F05979A-4F17-FCBD-B85E-4B94FEDEC3E2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79" creationId="{B366AD37-661E-7EC7-9D95-74D4B84CD286}"/>
          </ac:spMkLst>
        </pc:spChg>
        <pc:spChg chg="del mod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0" creationId="{FEDAE5A5-CFE5-106B-67C4-21F9B3CF7D2B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1" creationId="{70CF77B7-7425-1B8C-AA30-F45245AA46AA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2" creationId="{4ADB30C1-ECAF-CBF9-5BC0-A4880D3A79A4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3" creationId="{B1D92A4D-EF7D-9202-1B81-F20BBFA4A413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4" creationId="{A5779CCE-3EDE-864E-5F2A-7949404F8E73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5" creationId="{B1B48008-C697-1DE2-968B-5D6AF9725226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6" creationId="{52AAC1D3-D538-4982-3DDF-7001BD6FC106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7" creationId="{2669FD0A-A719-7788-6559-382029F4CDDE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8" creationId="{5F04988D-E402-3688-1D89-F18DDED69756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89" creationId="{B543C3E9-22A1-799A-1031-571ADA8626D9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90" creationId="{0708EB7E-B946-79D2-7AAD-5F59BD3A28A0}"/>
          </ac:spMkLst>
        </pc:spChg>
        <pc:spChg chg="del">
          <ac:chgData name="Nancy Moncada" userId="a9c1ba03ae6d359e" providerId="LiveId" clId="{B82DB4AA-7ED4-47FD-9A88-7BD94348542D}" dt="2024-06-14T23:03:39.551" v="25" actId="478"/>
          <ac:spMkLst>
            <pc:docMk/>
            <pc:sldMk cId="0" sldId="301"/>
            <ac:spMk id="3091" creationId="{8DA72E0B-064F-13DC-4803-344E2690F774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92" creationId="{8EAD846F-D0B4-1981-1DE9-5472E8CF7069}"/>
          </ac:spMkLst>
        </pc:spChg>
        <pc:spChg chg="del">
          <ac:chgData name="Nancy Moncada" userId="a9c1ba03ae6d359e" providerId="LiveId" clId="{B82DB4AA-7ED4-47FD-9A88-7BD94348542D}" dt="2024-06-14T23:03:39.072" v="24" actId="478"/>
          <ac:spMkLst>
            <pc:docMk/>
            <pc:sldMk cId="0" sldId="301"/>
            <ac:spMk id="3093" creationId="{6989CAB3-9496-FE4B-FF61-37300CA4FED5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94" creationId="{94C57B51-7407-BDD4-3A1F-4E29B1097A3E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95" creationId="{93F5780A-A621-88F4-1294-1EFD463E94E1}"/>
          </ac:spMkLst>
        </pc:spChg>
        <pc:spChg chg="del">
          <ac:chgData name="Nancy Moncada" userId="a9c1ba03ae6d359e" providerId="LiveId" clId="{B82DB4AA-7ED4-47FD-9A88-7BD94348542D}" dt="2024-06-14T23:03:35.440" v="23" actId="478"/>
          <ac:spMkLst>
            <pc:docMk/>
            <pc:sldMk cId="0" sldId="301"/>
            <ac:spMk id="3096" creationId="{2E9A04B2-6F83-5CBC-413B-994E5C825364}"/>
          </ac:spMkLst>
        </pc:spChg>
        <pc:spChg chg="del">
          <ac:chgData name="Nancy Moncada" userId="a9c1ba03ae6d359e" providerId="LiveId" clId="{B82DB4AA-7ED4-47FD-9A88-7BD94348542D}" dt="2024-06-14T23:03:43.913" v="28" actId="478"/>
          <ac:spMkLst>
            <pc:docMk/>
            <pc:sldMk cId="0" sldId="301"/>
            <ac:spMk id="3097" creationId="{5A722601-2ADA-5B48-9734-E91CFAD6BCCB}"/>
          </ac:spMkLst>
        </pc:spChg>
        <pc:picChg chg="del">
          <ac:chgData name="Nancy Moncada" userId="a9c1ba03ae6d359e" providerId="LiveId" clId="{B82DB4AA-7ED4-47FD-9A88-7BD94348542D}" dt="2024-06-14T23:03:30.285" v="21" actId="478"/>
          <ac:picMkLst>
            <pc:docMk/>
            <pc:sldMk cId="0" sldId="301"/>
            <ac:picMk id="3098" creationId="{BBE78737-8C48-C1E7-C849-33B62EB76C4E}"/>
          </ac:picMkLst>
        </pc:picChg>
      </pc:sldChg>
      <pc:sldChg chg="add del ord setBg">
        <pc:chgData name="Nancy Moncada" userId="a9c1ba03ae6d359e" providerId="LiveId" clId="{B82DB4AA-7ED4-47FD-9A88-7BD94348542D}" dt="2024-06-14T23:39:53.137" v="120"/>
        <pc:sldMkLst>
          <pc:docMk/>
          <pc:sldMk cId="0" sldId="302"/>
        </pc:sldMkLst>
      </pc:sldChg>
      <pc:sldChg chg="add del ord setBg">
        <pc:chgData name="Nancy Moncada" userId="a9c1ba03ae6d359e" providerId="LiveId" clId="{B82DB4AA-7ED4-47FD-9A88-7BD94348542D}" dt="2024-06-14T23:39:53.137" v="120"/>
        <pc:sldMkLst>
          <pc:docMk/>
          <pc:sldMk cId="0" sldId="303"/>
        </pc:sldMkLst>
      </pc:sldChg>
      <pc:sldChg chg="add del ord setBg">
        <pc:chgData name="Nancy Moncada" userId="a9c1ba03ae6d359e" providerId="LiveId" clId="{B82DB4AA-7ED4-47FD-9A88-7BD94348542D}" dt="2024-06-14T23:39:53.137" v="120"/>
        <pc:sldMkLst>
          <pc:docMk/>
          <pc:sldMk cId="0" sldId="304"/>
        </pc:sldMkLst>
      </pc:sldChg>
      <pc:sldChg chg="add del setBg">
        <pc:chgData name="Nancy Moncada" userId="a9c1ba03ae6d359e" providerId="LiveId" clId="{B82DB4AA-7ED4-47FD-9A88-7BD94348542D}" dt="2024-06-18T00:07:13.809" v="357" actId="47"/>
        <pc:sldMkLst>
          <pc:docMk/>
          <pc:sldMk cId="0" sldId="305"/>
        </pc:sldMkLst>
      </pc:sldChg>
      <pc:sldChg chg="del">
        <pc:chgData name="Nancy Moncada" userId="a9c1ba03ae6d359e" providerId="LiveId" clId="{B82DB4AA-7ED4-47FD-9A88-7BD94348542D}" dt="2024-06-14T23:03:49.633" v="33" actId="47"/>
        <pc:sldMkLst>
          <pc:docMk/>
          <pc:sldMk cId="0" sldId="306"/>
        </pc:sldMkLst>
      </pc:sldChg>
      <pc:sldChg chg="del">
        <pc:chgData name="Nancy Moncada" userId="a9c1ba03ae6d359e" providerId="LiveId" clId="{B82DB4AA-7ED4-47FD-9A88-7BD94348542D}" dt="2024-06-14T23:03:50.145" v="34" actId="47"/>
        <pc:sldMkLst>
          <pc:docMk/>
          <pc:sldMk cId="0" sldId="307"/>
        </pc:sldMkLst>
      </pc:sldChg>
      <pc:sldChg chg="del">
        <pc:chgData name="Nancy Moncada" userId="a9c1ba03ae6d359e" providerId="LiveId" clId="{B82DB4AA-7ED4-47FD-9A88-7BD94348542D}" dt="2024-06-14T23:03:50.809" v="35" actId="47"/>
        <pc:sldMkLst>
          <pc:docMk/>
          <pc:sldMk cId="0" sldId="308"/>
        </pc:sldMkLst>
      </pc:sldChg>
      <pc:sldChg chg="del">
        <pc:chgData name="Nancy Moncada" userId="a9c1ba03ae6d359e" providerId="LiveId" clId="{B82DB4AA-7ED4-47FD-9A88-7BD94348542D}" dt="2024-06-14T23:03:51.261" v="36" actId="47"/>
        <pc:sldMkLst>
          <pc:docMk/>
          <pc:sldMk cId="0" sldId="309"/>
        </pc:sldMkLst>
      </pc:sldChg>
      <pc:sldChg chg="del">
        <pc:chgData name="Nancy Moncada" userId="a9c1ba03ae6d359e" providerId="LiveId" clId="{B82DB4AA-7ED4-47FD-9A88-7BD94348542D}" dt="2024-06-14T23:03:51.976" v="37" actId="47"/>
        <pc:sldMkLst>
          <pc:docMk/>
          <pc:sldMk cId="0" sldId="310"/>
        </pc:sldMkLst>
      </pc:sldChg>
      <pc:sldChg chg="del">
        <pc:chgData name="Nancy Moncada" userId="a9c1ba03ae6d359e" providerId="LiveId" clId="{B82DB4AA-7ED4-47FD-9A88-7BD94348542D}" dt="2024-06-14T23:03:52.576" v="38" actId="47"/>
        <pc:sldMkLst>
          <pc:docMk/>
          <pc:sldMk cId="0" sldId="311"/>
        </pc:sldMkLst>
      </pc:sldChg>
      <pc:sldChg chg="del">
        <pc:chgData name="Nancy Moncada" userId="a9c1ba03ae6d359e" providerId="LiveId" clId="{B82DB4AA-7ED4-47FD-9A88-7BD94348542D}" dt="2024-06-14T23:03:53.181" v="39" actId="47"/>
        <pc:sldMkLst>
          <pc:docMk/>
          <pc:sldMk cId="0" sldId="312"/>
        </pc:sldMkLst>
      </pc:sldChg>
      <pc:sldChg chg="del">
        <pc:chgData name="Nancy Moncada" userId="a9c1ba03ae6d359e" providerId="LiveId" clId="{B82DB4AA-7ED4-47FD-9A88-7BD94348542D}" dt="2024-06-14T23:03:54.072" v="40" actId="47"/>
        <pc:sldMkLst>
          <pc:docMk/>
          <pc:sldMk cId="0" sldId="313"/>
        </pc:sldMkLst>
      </pc:sldChg>
      <pc:sldChg chg="del">
        <pc:chgData name="Nancy Moncada" userId="a9c1ba03ae6d359e" providerId="LiveId" clId="{B82DB4AA-7ED4-47FD-9A88-7BD94348542D}" dt="2024-06-14T23:03:54.699" v="41" actId="47"/>
        <pc:sldMkLst>
          <pc:docMk/>
          <pc:sldMk cId="0" sldId="314"/>
        </pc:sldMkLst>
      </pc:sldChg>
      <pc:sldChg chg="del">
        <pc:chgData name="Nancy Moncada" userId="a9c1ba03ae6d359e" providerId="LiveId" clId="{B82DB4AA-7ED4-47FD-9A88-7BD94348542D}" dt="2024-06-14T23:03:55.340" v="42" actId="47"/>
        <pc:sldMkLst>
          <pc:docMk/>
          <pc:sldMk cId="0" sldId="315"/>
        </pc:sldMkLst>
      </pc:sldChg>
      <pc:sldChg chg="del">
        <pc:chgData name="Nancy Moncada" userId="a9c1ba03ae6d359e" providerId="LiveId" clId="{B82DB4AA-7ED4-47FD-9A88-7BD94348542D}" dt="2024-06-14T23:03:56.006" v="43" actId="47"/>
        <pc:sldMkLst>
          <pc:docMk/>
          <pc:sldMk cId="0" sldId="316"/>
        </pc:sldMkLst>
      </pc:sldChg>
      <pc:sldChg chg="del">
        <pc:chgData name="Nancy Moncada" userId="a9c1ba03ae6d359e" providerId="LiveId" clId="{B82DB4AA-7ED4-47FD-9A88-7BD94348542D}" dt="2024-06-14T23:03:56.907" v="44" actId="47"/>
        <pc:sldMkLst>
          <pc:docMk/>
          <pc:sldMk cId="0" sldId="317"/>
        </pc:sldMkLst>
      </pc:sldChg>
      <pc:sldChg chg="del">
        <pc:chgData name="Nancy Moncada" userId="a9c1ba03ae6d359e" providerId="LiveId" clId="{B82DB4AA-7ED4-47FD-9A88-7BD94348542D}" dt="2024-06-14T23:03:57.801" v="45" actId="47"/>
        <pc:sldMkLst>
          <pc:docMk/>
          <pc:sldMk cId="0" sldId="318"/>
        </pc:sldMkLst>
      </pc:sldChg>
      <pc:sldChg chg="del">
        <pc:chgData name="Nancy Moncada" userId="a9c1ba03ae6d359e" providerId="LiveId" clId="{B82DB4AA-7ED4-47FD-9A88-7BD94348542D}" dt="2024-06-14T23:03:58.874" v="46" actId="47"/>
        <pc:sldMkLst>
          <pc:docMk/>
          <pc:sldMk cId="0" sldId="319"/>
        </pc:sldMkLst>
      </pc:sldChg>
      <pc:sldChg chg="del">
        <pc:chgData name="Nancy Moncada" userId="a9c1ba03ae6d359e" providerId="LiveId" clId="{B82DB4AA-7ED4-47FD-9A88-7BD94348542D}" dt="2024-06-14T23:03:59.553" v="47" actId="47"/>
        <pc:sldMkLst>
          <pc:docMk/>
          <pc:sldMk cId="0" sldId="320"/>
        </pc:sldMkLst>
      </pc:sldChg>
      <pc:sldChg chg="del">
        <pc:chgData name="Nancy Moncada" userId="a9c1ba03ae6d359e" providerId="LiveId" clId="{B82DB4AA-7ED4-47FD-9A88-7BD94348542D}" dt="2024-06-14T23:04:00.228" v="48" actId="47"/>
        <pc:sldMkLst>
          <pc:docMk/>
          <pc:sldMk cId="0" sldId="321"/>
        </pc:sldMkLst>
      </pc:sldChg>
      <pc:sldChg chg="del">
        <pc:chgData name="Nancy Moncada" userId="a9c1ba03ae6d359e" providerId="LiveId" clId="{B82DB4AA-7ED4-47FD-9A88-7BD94348542D}" dt="2024-06-14T23:04:00.850" v="49" actId="47"/>
        <pc:sldMkLst>
          <pc:docMk/>
          <pc:sldMk cId="0" sldId="322"/>
        </pc:sldMkLst>
      </pc:sldChg>
      <pc:sldChg chg="del">
        <pc:chgData name="Nancy Moncada" userId="a9c1ba03ae6d359e" providerId="LiveId" clId="{B82DB4AA-7ED4-47FD-9A88-7BD94348542D}" dt="2024-06-14T23:04:02.971" v="50" actId="47"/>
        <pc:sldMkLst>
          <pc:docMk/>
          <pc:sldMk cId="0" sldId="323"/>
        </pc:sldMkLst>
      </pc:sldChg>
      <pc:sldChg chg="del">
        <pc:chgData name="Nancy Moncada" userId="a9c1ba03ae6d359e" providerId="LiveId" clId="{B82DB4AA-7ED4-47FD-9A88-7BD94348542D}" dt="2024-06-17T23:50:50.964" v="336" actId="47"/>
        <pc:sldMkLst>
          <pc:docMk/>
          <pc:sldMk cId="3398162826" sldId="324"/>
        </pc:sldMkLst>
      </pc:sldChg>
      <pc:sldChg chg="del">
        <pc:chgData name="Nancy Moncada" userId="a9c1ba03ae6d359e" providerId="LiveId" clId="{B82DB4AA-7ED4-47FD-9A88-7BD94348542D}" dt="2024-06-14T23:04:16.280" v="55" actId="47"/>
        <pc:sldMkLst>
          <pc:docMk/>
          <pc:sldMk cId="3104977072" sldId="325"/>
        </pc:sldMkLst>
      </pc:sldChg>
      <pc:sldChg chg="del">
        <pc:chgData name="Nancy Moncada" userId="a9c1ba03ae6d359e" providerId="LiveId" clId="{B82DB4AA-7ED4-47FD-9A88-7BD94348542D}" dt="2024-06-14T23:04:14.589" v="54" actId="47"/>
        <pc:sldMkLst>
          <pc:docMk/>
          <pc:sldMk cId="1913599418" sldId="326"/>
        </pc:sldMkLst>
      </pc:sldChg>
      <pc:sldChg chg="delSp mod ord">
        <pc:chgData name="Nancy Moncada" userId="a9c1ba03ae6d359e" providerId="LiveId" clId="{B82DB4AA-7ED4-47FD-9A88-7BD94348542D}" dt="2024-06-18T00:07:42.382" v="359"/>
        <pc:sldMkLst>
          <pc:docMk/>
          <pc:sldMk cId="3691382907" sldId="327"/>
        </pc:sldMkLst>
        <pc:picChg chg="del">
          <ac:chgData name="Nancy Moncada" userId="a9c1ba03ae6d359e" providerId="LiveId" clId="{B82DB4AA-7ED4-47FD-9A88-7BD94348542D}" dt="2024-06-14T23:04:08.281" v="51" actId="478"/>
          <ac:picMkLst>
            <pc:docMk/>
            <pc:sldMk cId="3691382907" sldId="327"/>
            <ac:picMk id="3" creationId="{546A5784-8211-9443-F040-942CC41F97E8}"/>
          </ac:picMkLst>
        </pc:picChg>
      </pc:sldChg>
      <pc:sldChg chg="del">
        <pc:chgData name="Nancy Moncada" userId="a9c1ba03ae6d359e" providerId="LiveId" clId="{B82DB4AA-7ED4-47FD-9A88-7BD94348542D}" dt="2024-06-14T23:04:13.214" v="53" actId="47"/>
        <pc:sldMkLst>
          <pc:docMk/>
          <pc:sldMk cId="1786493439" sldId="328"/>
        </pc:sldMkLst>
      </pc:sldChg>
      <pc:sldChg chg="delSp mod ord">
        <pc:chgData name="Nancy Moncada" userId="a9c1ba03ae6d359e" providerId="LiveId" clId="{B82DB4AA-7ED4-47FD-9A88-7BD94348542D}" dt="2024-06-18T00:07:42.382" v="359"/>
        <pc:sldMkLst>
          <pc:docMk/>
          <pc:sldMk cId="1730006204" sldId="329"/>
        </pc:sldMkLst>
        <pc:picChg chg="del">
          <ac:chgData name="Nancy Moncada" userId="a9c1ba03ae6d359e" providerId="LiveId" clId="{B82DB4AA-7ED4-47FD-9A88-7BD94348542D}" dt="2024-06-14T23:04:10.655" v="52" actId="478"/>
          <ac:picMkLst>
            <pc:docMk/>
            <pc:sldMk cId="1730006204" sldId="329"/>
            <ac:picMk id="3" creationId="{01C0E7C5-AC51-F826-9327-0B6E0402B24A}"/>
          </ac:picMkLst>
        </pc:picChg>
      </pc:sldChg>
      <pc:sldChg chg="del">
        <pc:chgData name="Nancy Moncada" userId="a9c1ba03ae6d359e" providerId="LiveId" clId="{B82DB4AA-7ED4-47FD-9A88-7BD94348542D}" dt="2024-06-14T23:04:17.521" v="56" actId="47"/>
        <pc:sldMkLst>
          <pc:docMk/>
          <pc:sldMk cId="1171368447" sldId="330"/>
        </pc:sldMkLst>
      </pc:sldChg>
      <pc:sldChg chg="del">
        <pc:chgData name="Nancy Moncada" userId="a9c1ba03ae6d359e" providerId="LiveId" clId="{B82DB4AA-7ED4-47FD-9A88-7BD94348542D}" dt="2024-06-14T23:04:18.656" v="57" actId="47"/>
        <pc:sldMkLst>
          <pc:docMk/>
          <pc:sldMk cId="1462198988" sldId="331"/>
        </pc:sldMkLst>
      </pc:sldChg>
      <pc:sldChg chg="del">
        <pc:chgData name="Nancy Moncada" userId="a9c1ba03ae6d359e" providerId="LiveId" clId="{B82DB4AA-7ED4-47FD-9A88-7BD94348542D}" dt="2024-06-14T23:04:20.392" v="58" actId="47"/>
        <pc:sldMkLst>
          <pc:docMk/>
          <pc:sldMk cId="4211030492" sldId="332"/>
        </pc:sldMkLst>
      </pc:sldChg>
      <pc:sldChg chg="del">
        <pc:chgData name="Nancy Moncada" userId="a9c1ba03ae6d359e" providerId="LiveId" clId="{B82DB4AA-7ED4-47FD-9A88-7BD94348542D}" dt="2024-06-14T23:04:21.303" v="59" actId="47"/>
        <pc:sldMkLst>
          <pc:docMk/>
          <pc:sldMk cId="1873153387" sldId="333"/>
        </pc:sldMkLst>
      </pc:sldChg>
      <pc:sldChg chg="del">
        <pc:chgData name="Nancy Moncada" userId="a9c1ba03ae6d359e" providerId="LiveId" clId="{B82DB4AA-7ED4-47FD-9A88-7BD94348542D}" dt="2024-06-14T23:04:22.839" v="60" actId="47"/>
        <pc:sldMkLst>
          <pc:docMk/>
          <pc:sldMk cId="332216179" sldId="334"/>
        </pc:sldMkLst>
      </pc:sldChg>
      <pc:sldChg chg="del">
        <pc:chgData name="Nancy Moncada" userId="a9c1ba03ae6d359e" providerId="LiveId" clId="{B82DB4AA-7ED4-47FD-9A88-7BD94348542D}" dt="2024-06-14T23:04:24.646" v="61" actId="47"/>
        <pc:sldMkLst>
          <pc:docMk/>
          <pc:sldMk cId="650969308" sldId="335"/>
        </pc:sldMkLst>
      </pc:sldChg>
      <pc:sldChg chg="delSp mod ord">
        <pc:chgData name="Nancy Moncada" userId="a9c1ba03ae6d359e" providerId="LiveId" clId="{B82DB4AA-7ED4-47FD-9A88-7BD94348542D}" dt="2024-06-18T00:07:42.382" v="359"/>
        <pc:sldMkLst>
          <pc:docMk/>
          <pc:sldMk cId="2955368053" sldId="336"/>
        </pc:sldMkLst>
        <pc:picChg chg="del">
          <ac:chgData name="Nancy Moncada" userId="a9c1ba03ae6d359e" providerId="LiveId" clId="{B82DB4AA-7ED4-47FD-9A88-7BD94348542D}" dt="2024-06-14T23:41:05.406" v="122" actId="478"/>
          <ac:picMkLst>
            <pc:docMk/>
            <pc:sldMk cId="2955368053" sldId="336"/>
            <ac:picMk id="3" creationId="{F1201F83-80B4-9E9D-633E-21E4EBB51D8F}"/>
          </ac:picMkLst>
        </pc:picChg>
      </pc:sldChg>
      <pc:sldChg chg="delSp mod ord">
        <pc:chgData name="Nancy Moncada" userId="a9c1ba03ae6d359e" providerId="LiveId" clId="{B82DB4AA-7ED4-47FD-9A88-7BD94348542D}" dt="2024-06-18T00:07:42.382" v="359"/>
        <pc:sldMkLst>
          <pc:docMk/>
          <pc:sldMk cId="2611963219" sldId="337"/>
        </pc:sldMkLst>
        <pc:picChg chg="del">
          <ac:chgData name="Nancy Moncada" userId="a9c1ba03ae6d359e" providerId="LiveId" clId="{B82DB4AA-7ED4-47FD-9A88-7BD94348542D}" dt="2024-06-14T23:41:07.220" v="123" actId="478"/>
          <ac:picMkLst>
            <pc:docMk/>
            <pc:sldMk cId="2611963219" sldId="337"/>
            <ac:picMk id="3" creationId="{D4B52262-C84E-8FE3-619E-C2CE9C40C644}"/>
          </ac:picMkLst>
        </pc:picChg>
      </pc:sldChg>
      <pc:sldChg chg="del">
        <pc:chgData name="Nancy Moncada" userId="a9c1ba03ae6d359e" providerId="LiveId" clId="{B82DB4AA-7ED4-47FD-9A88-7BD94348542D}" dt="2024-06-14T23:04:30.227" v="62" actId="47"/>
        <pc:sldMkLst>
          <pc:docMk/>
          <pc:sldMk cId="2698039877" sldId="338"/>
        </pc:sldMkLst>
      </pc:sldChg>
      <pc:sldChg chg="del">
        <pc:chgData name="Nancy Moncada" userId="a9c1ba03ae6d359e" providerId="LiveId" clId="{B82DB4AA-7ED4-47FD-9A88-7BD94348542D}" dt="2024-06-14T23:04:35.184" v="63" actId="47"/>
        <pc:sldMkLst>
          <pc:docMk/>
          <pc:sldMk cId="2176926568" sldId="339"/>
        </pc:sldMkLst>
      </pc:sldChg>
      <pc:sldChg chg="del">
        <pc:chgData name="Nancy Moncada" userId="a9c1ba03ae6d359e" providerId="LiveId" clId="{B82DB4AA-7ED4-47FD-9A88-7BD94348542D}" dt="2024-06-17T23:51:06.284" v="337" actId="47"/>
        <pc:sldMkLst>
          <pc:docMk/>
          <pc:sldMk cId="3411541405" sldId="340"/>
        </pc:sldMkLst>
      </pc:sldChg>
      <pc:sldChg chg="delSp mod ord">
        <pc:chgData name="Nancy Moncada" userId="a9c1ba03ae6d359e" providerId="LiveId" clId="{B82DB4AA-7ED4-47FD-9A88-7BD94348542D}" dt="2024-06-18T00:07:42.382" v="359"/>
        <pc:sldMkLst>
          <pc:docMk/>
          <pc:sldMk cId="3142974135" sldId="341"/>
        </pc:sldMkLst>
        <pc:picChg chg="del">
          <ac:chgData name="Nancy Moncada" userId="a9c1ba03ae6d359e" providerId="LiveId" clId="{B82DB4AA-7ED4-47FD-9A88-7BD94348542D}" dt="2024-06-14T23:04:55.631" v="65" actId="478"/>
          <ac:picMkLst>
            <pc:docMk/>
            <pc:sldMk cId="3142974135" sldId="341"/>
            <ac:picMk id="3" creationId="{81D83E3B-93FA-DD3E-8055-B2495A7C97D2}"/>
          </ac:picMkLst>
        </pc:picChg>
      </pc:sldChg>
      <pc:sldChg chg="delSp mod ord">
        <pc:chgData name="Nancy Moncada" userId="a9c1ba03ae6d359e" providerId="LiveId" clId="{B82DB4AA-7ED4-47FD-9A88-7BD94348542D}" dt="2024-06-18T00:07:42.382" v="359"/>
        <pc:sldMkLst>
          <pc:docMk/>
          <pc:sldMk cId="3823277029" sldId="342"/>
        </pc:sldMkLst>
        <pc:picChg chg="del">
          <ac:chgData name="Nancy Moncada" userId="a9c1ba03ae6d359e" providerId="LiveId" clId="{B82DB4AA-7ED4-47FD-9A88-7BD94348542D}" dt="2024-06-14T23:04:43.578" v="64" actId="478"/>
          <ac:picMkLst>
            <pc:docMk/>
            <pc:sldMk cId="3823277029" sldId="342"/>
            <ac:picMk id="3" creationId="{AB02190C-BC43-4E83-01F4-AD6F59A90264}"/>
          </ac:picMkLst>
        </pc:picChg>
      </pc:sldChg>
      <pc:sldChg chg="del">
        <pc:chgData name="Nancy Moncada" userId="a9c1ba03ae6d359e" providerId="LiveId" clId="{B82DB4AA-7ED4-47FD-9A88-7BD94348542D}" dt="2024-06-17T23:51:11.422" v="338" actId="47"/>
        <pc:sldMkLst>
          <pc:docMk/>
          <pc:sldMk cId="500769233" sldId="343"/>
        </pc:sldMkLst>
      </pc:sldChg>
      <pc:sldChg chg="addSp delSp mod">
        <pc:chgData name="Nancy Moncada" userId="a9c1ba03ae6d359e" providerId="LiveId" clId="{B82DB4AA-7ED4-47FD-9A88-7BD94348542D}" dt="2024-06-17T23:22:18.564" v="131" actId="22"/>
        <pc:sldMkLst>
          <pc:docMk/>
          <pc:sldMk cId="2558333403" sldId="344"/>
        </pc:sldMkLst>
        <pc:picChg chg="add">
          <ac:chgData name="Nancy Moncada" userId="a9c1ba03ae6d359e" providerId="LiveId" clId="{B82DB4AA-7ED4-47FD-9A88-7BD94348542D}" dt="2024-06-17T23:22:18.564" v="131" actId="22"/>
          <ac:picMkLst>
            <pc:docMk/>
            <pc:sldMk cId="2558333403" sldId="344"/>
            <ac:picMk id="3" creationId="{A438729C-B2B9-B7F3-BB51-2FB85FD3CCB9}"/>
          </ac:picMkLst>
        </pc:picChg>
        <pc:picChg chg="del">
          <ac:chgData name="Nancy Moncada" userId="a9c1ba03ae6d359e" providerId="LiveId" clId="{B82DB4AA-7ED4-47FD-9A88-7BD94348542D}" dt="2024-06-14T23:05:03.215" v="66" actId="478"/>
          <ac:picMkLst>
            <pc:docMk/>
            <pc:sldMk cId="2558333403" sldId="344"/>
            <ac:picMk id="3" creationId="{DB59E2C1-0EDE-03ED-7186-F808B767FD3F}"/>
          </ac:picMkLst>
        </pc:picChg>
      </pc:sldChg>
      <pc:sldChg chg="addSp delSp modSp mod ord">
        <pc:chgData name="Nancy Moncada" userId="a9c1ba03ae6d359e" providerId="LiveId" clId="{B82DB4AA-7ED4-47FD-9A88-7BD94348542D}" dt="2024-06-18T15:55:56.349" v="408" actId="207"/>
        <pc:sldMkLst>
          <pc:docMk/>
          <pc:sldMk cId="3393367285" sldId="345"/>
        </pc:sldMkLst>
        <pc:spChg chg="add mod">
          <ac:chgData name="Nancy Moncada" userId="a9c1ba03ae6d359e" providerId="LiveId" clId="{B82DB4AA-7ED4-47FD-9A88-7BD94348542D}" dt="2024-06-18T15:54:09.212" v="386" actId="1076"/>
          <ac:spMkLst>
            <pc:docMk/>
            <pc:sldMk cId="3393367285" sldId="345"/>
            <ac:spMk id="2" creationId="{8B975E4C-F2E3-CBCA-7876-3223F827AEB7}"/>
          </ac:spMkLst>
        </pc:spChg>
        <pc:spChg chg="add mod">
          <ac:chgData name="Nancy Moncada" userId="a9c1ba03ae6d359e" providerId="LiveId" clId="{B82DB4AA-7ED4-47FD-9A88-7BD94348542D}" dt="2024-06-18T15:55:56.349" v="408" actId="207"/>
          <ac:spMkLst>
            <pc:docMk/>
            <pc:sldMk cId="3393367285" sldId="345"/>
            <ac:spMk id="4" creationId="{5DB8054D-3620-86CA-AF17-8ED5C1B15DB7}"/>
          </ac:spMkLst>
        </pc:spChg>
        <pc:picChg chg="add">
          <ac:chgData name="Nancy Moncada" userId="a9c1ba03ae6d359e" providerId="LiveId" clId="{B82DB4AA-7ED4-47FD-9A88-7BD94348542D}" dt="2024-06-17T23:25:11.495" v="132" actId="22"/>
          <ac:picMkLst>
            <pc:docMk/>
            <pc:sldMk cId="3393367285" sldId="345"/>
            <ac:picMk id="3" creationId="{584BAA35-5531-3AE5-A4C4-DB0BDA184558}"/>
          </ac:picMkLst>
        </pc:picChg>
        <pc:picChg chg="del">
          <ac:chgData name="Nancy Moncada" userId="a9c1ba03ae6d359e" providerId="LiveId" clId="{B82DB4AA-7ED4-47FD-9A88-7BD94348542D}" dt="2024-06-14T23:05:05.592" v="67" actId="478"/>
          <ac:picMkLst>
            <pc:docMk/>
            <pc:sldMk cId="3393367285" sldId="345"/>
            <ac:picMk id="5" creationId="{2EC8D73D-7CBA-9F70-BC3E-707D6C084765}"/>
          </ac:picMkLst>
        </pc:picChg>
      </pc:sldChg>
      <pc:sldChg chg="del">
        <pc:chgData name="Nancy Moncada" userId="a9c1ba03ae6d359e" providerId="LiveId" clId="{B82DB4AA-7ED4-47FD-9A88-7BD94348542D}" dt="2024-06-14T23:05:06.805" v="68" actId="47"/>
        <pc:sldMkLst>
          <pc:docMk/>
          <pc:sldMk cId="509637866" sldId="346"/>
        </pc:sldMkLst>
      </pc:sldChg>
      <pc:sldChg chg="del">
        <pc:chgData name="Nancy Moncada" userId="a9c1ba03ae6d359e" providerId="LiveId" clId="{B82DB4AA-7ED4-47FD-9A88-7BD94348542D}" dt="2024-06-14T23:05:08.551" v="69" actId="47"/>
        <pc:sldMkLst>
          <pc:docMk/>
          <pc:sldMk cId="2775220249" sldId="347"/>
        </pc:sldMkLst>
      </pc:sldChg>
      <pc:sldChg chg="del">
        <pc:chgData name="Nancy Moncada" userId="a9c1ba03ae6d359e" providerId="LiveId" clId="{B82DB4AA-7ED4-47FD-9A88-7BD94348542D}" dt="2024-06-14T23:05:45.871" v="71" actId="47"/>
        <pc:sldMkLst>
          <pc:docMk/>
          <pc:sldMk cId="3241798632" sldId="348"/>
        </pc:sldMkLst>
      </pc:sldChg>
      <pc:sldChg chg="del">
        <pc:chgData name="Nancy Moncada" userId="a9c1ba03ae6d359e" providerId="LiveId" clId="{B82DB4AA-7ED4-47FD-9A88-7BD94348542D}" dt="2024-06-14T23:05:49.132" v="72" actId="47"/>
        <pc:sldMkLst>
          <pc:docMk/>
          <pc:sldMk cId="400166405" sldId="349"/>
        </pc:sldMkLst>
      </pc:sldChg>
      <pc:sldChg chg="del">
        <pc:chgData name="Nancy Moncada" userId="a9c1ba03ae6d359e" providerId="LiveId" clId="{B82DB4AA-7ED4-47FD-9A88-7BD94348542D}" dt="2024-06-14T23:05:28.315" v="70" actId="47"/>
        <pc:sldMkLst>
          <pc:docMk/>
          <pc:sldMk cId="4018917003" sldId="350"/>
        </pc:sldMkLst>
      </pc:sldChg>
      <pc:sldChg chg="del">
        <pc:chgData name="Nancy Moncada" userId="a9c1ba03ae6d359e" providerId="LiveId" clId="{B82DB4AA-7ED4-47FD-9A88-7BD94348542D}" dt="2024-06-14T23:05:50.888" v="73" actId="47"/>
        <pc:sldMkLst>
          <pc:docMk/>
          <pc:sldMk cId="3559649446" sldId="351"/>
        </pc:sldMkLst>
      </pc:sldChg>
      <pc:sldChg chg="del">
        <pc:chgData name="Nancy Moncada" userId="a9c1ba03ae6d359e" providerId="LiveId" clId="{B82DB4AA-7ED4-47FD-9A88-7BD94348542D}" dt="2024-06-14T23:05:53.711" v="74" actId="47"/>
        <pc:sldMkLst>
          <pc:docMk/>
          <pc:sldMk cId="2041013185" sldId="352"/>
        </pc:sldMkLst>
      </pc:sldChg>
      <pc:sldChg chg="delSp mod ord">
        <pc:chgData name="Nancy Moncada" userId="a9c1ba03ae6d359e" providerId="LiveId" clId="{B82DB4AA-7ED4-47FD-9A88-7BD94348542D}" dt="2024-06-18T00:08:01.786" v="361"/>
        <pc:sldMkLst>
          <pc:docMk/>
          <pc:sldMk cId="1285905006" sldId="353"/>
        </pc:sldMkLst>
        <pc:picChg chg="del">
          <ac:chgData name="Nancy Moncada" userId="a9c1ba03ae6d359e" providerId="LiveId" clId="{B82DB4AA-7ED4-47FD-9A88-7BD94348542D}" dt="2024-06-14T23:41:14.339" v="124" actId="478"/>
          <ac:picMkLst>
            <pc:docMk/>
            <pc:sldMk cId="1285905006" sldId="353"/>
            <ac:picMk id="3" creationId="{A6E68AD9-06D9-6F3F-36FD-CCBCBFEF74FB}"/>
          </ac:picMkLst>
        </pc:picChg>
      </pc:sldChg>
      <pc:sldChg chg="del">
        <pc:chgData name="Nancy Moncada" userId="a9c1ba03ae6d359e" providerId="LiveId" clId="{B82DB4AA-7ED4-47FD-9A88-7BD94348542D}" dt="2024-06-14T23:06:05.255" v="75" actId="47"/>
        <pc:sldMkLst>
          <pc:docMk/>
          <pc:sldMk cId="2263763979" sldId="354"/>
        </pc:sldMkLst>
      </pc:sldChg>
      <pc:sldChg chg="del">
        <pc:chgData name="Nancy Moncada" userId="a9c1ba03ae6d359e" providerId="LiveId" clId="{B82DB4AA-7ED4-47FD-9A88-7BD94348542D}" dt="2024-06-14T23:06:08.885" v="76" actId="47"/>
        <pc:sldMkLst>
          <pc:docMk/>
          <pc:sldMk cId="2340920831" sldId="355"/>
        </pc:sldMkLst>
      </pc:sldChg>
      <pc:sldChg chg="del">
        <pc:chgData name="Nancy Moncada" userId="a9c1ba03ae6d359e" providerId="LiveId" clId="{B82DB4AA-7ED4-47FD-9A88-7BD94348542D}" dt="2024-06-14T23:06:11.031" v="77" actId="47"/>
        <pc:sldMkLst>
          <pc:docMk/>
          <pc:sldMk cId="4008170261" sldId="356"/>
        </pc:sldMkLst>
      </pc:sldChg>
      <pc:sldChg chg="del">
        <pc:chgData name="Nancy Moncada" userId="a9c1ba03ae6d359e" providerId="LiveId" clId="{B82DB4AA-7ED4-47FD-9A88-7BD94348542D}" dt="2024-06-14T23:06:15.129" v="78" actId="47"/>
        <pc:sldMkLst>
          <pc:docMk/>
          <pc:sldMk cId="468651119" sldId="357"/>
        </pc:sldMkLst>
      </pc:sldChg>
      <pc:sldChg chg="del">
        <pc:chgData name="Nancy Moncada" userId="a9c1ba03ae6d359e" providerId="LiveId" clId="{B82DB4AA-7ED4-47FD-9A88-7BD94348542D}" dt="2024-06-14T23:06:16.690" v="79" actId="47"/>
        <pc:sldMkLst>
          <pc:docMk/>
          <pc:sldMk cId="2567184078" sldId="358"/>
        </pc:sldMkLst>
      </pc:sldChg>
      <pc:sldChg chg="del">
        <pc:chgData name="Nancy Moncada" userId="a9c1ba03ae6d359e" providerId="LiveId" clId="{B82DB4AA-7ED4-47FD-9A88-7BD94348542D}" dt="2024-06-14T23:06:20.397" v="80" actId="47"/>
        <pc:sldMkLst>
          <pc:docMk/>
          <pc:sldMk cId="322106833" sldId="359"/>
        </pc:sldMkLst>
      </pc:sldChg>
      <pc:sldChg chg="del">
        <pc:chgData name="Nancy Moncada" userId="a9c1ba03ae6d359e" providerId="LiveId" clId="{B82DB4AA-7ED4-47FD-9A88-7BD94348542D}" dt="2024-06-14T23:06:22.052" v="81" actId="47"/>
        <pc:sldMkLst>
          <pc:docMk/>
          <pc:sldMk cId="1878489613" sldId="360"/>
        </pc:sldMkLst>
      </pc:sldChg>
      <pc:sldChg chg="del">
        <pc:chgData name="Nancy Moncada" userId="a9c1ba03ae6d359e" providerId="LiveId" clId="{B82DB4AA-7ED4-47FD-9A88-7BD94348542D}" dt="2024-06-14T23:06:24.103" v="82" actId="47"/>
        <pc:sldMkLst>
          <pc:docMk/>
          <pc:sldMk cId="1715060971" sldId="361"/>
        </pc:sldMkLst>
      </pc:sldChg>
      <pc:sldChg chg="del">
        <pc:chgData name="Nancy Moncada" userId="a9c1ba03ae6d359e" providerId="LiveId" clId="{B82DB4AA-7ED4-47FD-9A88-7BD94348542D}" dt="2024-06-14T23:06:26.479" v="83" actId="47"/>
        <pc:sldMkLst>
          <pc:docMk/>
          <pc:sldMk cId="2048979327" sldId="362"/>
        </pc:sldMkLst>
      </pc:sldChg>
      <pc:sldChg chg="del">
        <pc:chgData name="Nancy Moncada" userId="a9c1ba03ae6d359e" providerId="LiveId" clId="{B82DB4AA-7ED4-47FD-9A88-7BD94348542D}" dt="2024-06-14T23:06:28.127" v="84" actId="47"/>
        <pc:sldMkLst>
          <pc:docMk/>
          <pc:sldMk cId="1841248622" sldId="363"/>
        </pc:sldMkLst>
      </pc:sldChg>
      <pc:sldChg chg="delSp mod ord">
        <pc:chgData name="Nancy Moncada" userId="a9c1ba03ae6d359e" providerId="LiveId" clId="{B82DB4AA-7ED4-47FD-9A88-7BD94348542D}" dt="2024-06-18T00:08:01.786" v="361"/>
        <pc:sldMkLst>
          <pc:docMk/>
          <pc:sldMk cId="137335673" sldId="364"/>
        </pc:sldMkLst>
        <pc:picChg chg="del">
          <ac:chgData name="Nancy Moncada" userId="a9c1ba03ae6d359e" providerId="LiveId" clId="{B82DB4AA-7ED4-47FD-9A88-7BD94348542D}" dt="2024-06-14T23:41:16.333" v="125" actId="478"/>
          <ac:picMkLst>
            <pc:docMk/>
            <pc:sldMk cId="137335673" sldId="364"/>
            <ac:picMk id="3" creationId="{BD23A395-DD0E-BAAF-FAF0-14CABAE06720}"/>
          </ac:picMkLst>
        </pc:picChg>
      </pc:sldChg>
      <pc:sldChg chg="del">
        <pc:chgData name="Nancy Moncada" userId="a9c1ba03ae6d359e" providerId="LiveId" clId="{B82DB4AA-7ED4-47FD-9A88-7BD94348542D}" dt="2024-06-14T23:06:40.702" v="85" actId="47"/>
        <pc:sldMkLst>
          <pc:docMk/>
          <pc:sldMk cId="1463744085" sldId="365"/>
        </pc:sldMkLst>
      </pc:sldChg>
      <pc:sldChg chg="del">
        <pc:chgData name="Nancy Moncada" userId="a9c1ba03ae6d359e" providerId="LiveId" clId="{B82DB4AA-7ED4-47FD-9A88-7BD94348542D}" dt="2024-06-14T23:06:43.662" v="86" actId="47"/>
        <pc:sldMkLst>
          <pc:docMk/>
          <pc:sldMk cId="1615502280" sldId="366"/>
        </pc:sldMkLst>
      </pc:sldChg>
      <pc:sldChg chg="del">
        <pc:chgData name="Nancy Moncada" userId="a9c1ba03ae6d359e" providerId="LiveId" clId="{B82DB4AA-7ED4-47FD-9A88-7BD94348542D}" dt="2024-06-14T23:06:49.461" v="87" actId="47"/>
        <pc:sldMkLst>
          <pc:docMk/>
          <pc:sldMk cId="648987535" sldId="367"/>
        </pc:sldMkLst>
      </pc:sldChg>
      <pc:sldChg chg="del">
        <pc:chgData name="Nancy Moncada" userId="a9c1ba03ae6d359e" providerId="LiveId" clId="{B82DB4AA-7ED4-47FD-9A88-7BD94348542D}" dt="2024-06-14T23:06:51.164" v="88" actId="47"/>
        <pc:sldMkLst>
          <pc:docMk/>
          <pc:sldMk cId="2263631050" sldId="368"/>
        </pc:sldMkLst>
      </pc:sldChg>
      <pc:sldChg chg="del">
        <pc:chgData name="Nancy Moncada" userId="a9c1ba03ae6d359e" providerId="LiveId" clId="{B82DB4AA-7ED4-47FD-9A88-7BD94348542D}" dt="2024-06-14T23:06:53.327" v="89" actId="47"/>
        <pc:sldMkLst>
          <pc:docMk/>
          <pc:sldMk cId="3426729238" sldId="369"/>
        </pc:sldMkLst>
      </pc:sldChg>
      <pc:sldChg chg="del">
        <pc:chgData name="Nancy Moncada" userId="a9c1ba03ae6d359e" providerId="LiveId" clId="{B82DB4AA-7ED4-47FD-9A88-7BD94348542D}" dt="2024-06-14T23:06:56.224" v="90" actId="47"/>
        <pc:sldMkLst>
          <pc:docMk/>
          <pc:sldMk cId="1327014645" sldId="370"/>
        </pc:sldMkLst>
      </pc:sldChg>
      <pc:sldChg chg="del">
        <pc:chgData name="Nancy Moncada" userId="a9c1ba03ae6d359e" providerId="LiveId" clId="{B82DB4AA-7ED4-47FD-9A88-7BD94348542D}" dt="2024-06-14T23:06:57.375" v="91" actId="47"/>
        <pc:sldMkLst>
          <pc:docMk/>
          <pc:sldMk cId="3502212095" sldId="371"/>
        </pc:sldMkLst>
      </pc:sldChg>
      <pc:sldChg chg="delSp mod ord">
        <pc:chgData name="Nancy Moncada" userId="a9c1ba03ae6d359e" providerId="LiveId" clId="{B82DB4AA-7ED4-47FD-9A88-7BD94348542D}" dt="2024-06-18T00:08:01.786" v="361"/>
        <pc:sldMkLst>
          <pc:docMk/>
          <pc:sldMk cId="3230230382" sldId="372"/>
        </pc:sldMkLst>
        <pc:picChg chg="del">
          <ac:chgData name="Nancy Moncada" userId="a9c1ba03ae6d359e" providerId="LiveId" clId="{B82DB4AA-7ED4-47FD-9A88-7BD94348542D}" dt="2024-06-14T23:41:18.251" v="126" actId="478"/>
          <ac:picMkLst>
            <pc:docMk/>
            <pc:sldMk cId="3230230382" sldId="372"/>
            <ac:picMk id="2" creationId="{657E5C7F-7E2C-5A80-5F1A-EDF11192D5EB}"/>
          </ac:picMkLst>
        </pc:picChg>
      </pc:sldChg>
      <pc:sldChg chg="del">
        <pc:chgData name="Nancy Moncada" userId="a9c1ba03ae6d359e" providerId="LiveId" clId="{B82DB4AA-7ED4-47FD-9A88-7BD94348542D}" dt="2024-06-14T23:07:03.725" v="92" actId="47"/>
        <pc:sldMkLst>
          <pc:docMk/>
          <pc:sldMk cId="98713242" sldId="373"/>
        </pc:sldMkLst>
      </pc:sldChg>
      <pc:sldChg chg="del">
        <pc:chgData name="Nancy Moncada" userId="a9c1ba03ae6d359e" providerId="LiveId" clId="{B82DB4AA-7ED4-47FD-9A88-7BD94348542D}" dt="2024-06-14T23:07:05.613" v="93" actId="47"/>
        <pc:sldMkLst>
          <pc:docMk/>
          <pc:sldMk cId="972544557" sldId="374"/>
        </pc:sldMkLst>
      </pc:sldChg>
      <pc:sldChg chg="del">
        <pc:chgData name="Nancy Moncada" userId="a9c1ba03ae6d359e" providerId="LiveId" clId="{B82DB4AA-7ED4-47FD-9A88-7BD94348542D}" dt="2024-06-14T23:07:09.871" v="94" actId="47"/>
        <pc:sldMkLst>
          <pc:docMk/>
          <pc:sldMk cId="1783327512" sldId="375"/>
        </pc:sldMkLst>
      </pc:sldChg>
      <pc:sldChg chg="del">
        <pc:chgData name="Nancy Moncada" userId="a9c1ba03ae6d359e" providerId="LiveId" clId="{B82DB4AA-7ED4-47FD-9A88-7BD94348542D}" dt="2024-06-17T23:49:56.917" v="333" actId="47"/>
        <pc:sldMkLst>
          <pc:docMk/>
          <pc:sldMk cId="736871128" sldId="376"/>
        </pc:sldMkLst>
      </pc:sldChg>
      <pc:sldChg chg="del">
        <pc:chgData name="Nancy Moncada" userId="a9c1ba03ae6d359e" providerId="LiveId" clId="{B82DB4AA-7ED4-47FD-9A88-7BD94348542D}" dt="2024-06-14T23:07:19.550" v="95" actId="47"/>
        <pc:sldMkLst>
          <pc:docMk/>
          <pc:sldMk cId="340811318" sldId="377"/>
        </pc:sldMkLst>
      </pc:sldChg>
      <pc:sldChg chg="del">
        <pc:chgData name="Nancy Moncada" userId="a9c1ba03ae6d359e" providerId="LiveId" clId="{B82DB4AA-7ED4-47FD-9A88-7BD94348542D}" dt="2024-06-14T23:07:27.677" v="98" actId="47"/>
        <pc:sldMkLst>
          <pc:docMk/>
          <pc:sldMk cId="2419428871" sldId="378"/>
        </pc:sldMkLst>
      </pc:sldChg>
      <pc:sldChg chg="del">
        <pc:chgData name="Nancy Moncada" userId="a9c1ba03ae6d359e" providerId="LiveId" clId="{B82DB4AA-7ED4-47FD-9A88-7BD94348542D}" dt="2024-06-14T23:07:30.255" v="99" actId="47"/>
        <pc:sldMkLst>
          <pc:docMk/>
          <pc:sldMk cId="4249442556" sldId="379"/>
        </pc:sldMkLst>
      </pc:sldChg>
      <pc:sldChg chg="addSp delSp modSp mod">
        <pc:chgData name="Nancy Moncada" userId="a9c1ba03ae6d359e" providerId="LiveId" clId="{B82DB4AA-7ED4-47FD-9A88-7BD94348542D}" dt="2024-06-17T23:49:50.437" v="332" actId="14100"/>
        <pc:sldMkLst>
          <pc:docMk/>
          <pc:sldMk cId="419249661" sldId="380"/>
        </pc:sldMkLst>
        <pc:spChg chg="add mod">
          <ac:chgData name="Nancy Moncada" userId="a9c1ba03ae6d359e" providerId="LiveId" clId="{B82DB4AA-7ED4-47FD-9A88-7BD94348542D}" dt="2024-06-17T23:34:37.272" v="303" actId="6549"/>
          <ac:spMkLst>
            <pc:docMk/>
            <pc:sldMk cId="419249661" sldId="380"/>
            <ac:spMk id="2" creationId="{8E4D66F6-B277-F8D4-A0B9-B650154B2934}"/>
          </ac:spMkLst>
        </pc:spChg>
        <pc:picChg chg="del">
          <ac:chgData name="Nancy Moncada" userId="a9c1ba03ae6d359e" providerId="LiveId" clId="{B82DB4AA-7ED4-47FD-9A88-7BD94348542D}" dt="2024-06-14T23:07:44.567" v="100" actId="478"/>
          <ac:picMkLst>
            <pc:docMk/>
            <pc:sldMk cId="419249661" sldId="380"/>
            <ac:picMk id="3" creationId="{4C51FAFC-892D-4C62-93F5-4BB093FAEBD5}"/>
          </ac:picMkLst>
        </pc:picChg>
        <pc:picChg chg="add mod">
          <ac:chgData name="Nancy Moncada" userId="a9c1ba03ae6d359e" providerId="LiveId" clId="{B82DB4AA-7ED4-47FD-9A88-7BD94348542D}" dt="2024-06-14T23:40:45.431" v="121"/>
          <ac:picMkLst>
            <pc:docMk/>
            <pc:sldMk cId="419249661" sldId="380"/>
            <ac:picMk id="3" creationId="{9C34A09E-FAC9-98FD-4CB5-58FB25AE73CC}"/>
          </ac:picMkLst>
        </pc:picChg>
        <pc:picChg chg="add mod">
          <ac:chgData name="Nancy Moncada" userId="a9c1ba03ae6d359e" providerId="LiveId" clId="{B82DB4AA-7ED4-47FD-9A88-7BD94348542D}" dt="2024-06-17T23:49:50.437" v="332" actId="14100"/>
          <ac:picMkLst>
            <pc:docMk/>
            <pc:sldMk cId="419249661" sldId="380"/>
            <ac:picMk id="5" creationId="{0DF125E5-407D-8027-4E7A-B3D470373F3A}"/>
          </ac:picMkLst>
        </pc:picChg>
      </pc:sldChg>
      <pc:sldChg chg="addSp delSp mod">
        <pc:chgData name="Nancy Moncada" userId="a9c1ba03ae6d359e" providerId="LiveId" clId="{B82DB4AA-7ED4-47FD-9A88-7BD94348542D}" dt="2024-06-18T00:09:49.616" v="364" actId="22"/>
        <pc:sldMkLst>
          <pc:docMk/>
          <pc:sldMk cId="3219187405" sldId="381"/>
        </pc:sldMkLst>
        <pc:picChg chg="add">
          <ac:chgData name="Nancy Moncada" userId="a9c1ba03ae6d359e" providerId="LiveId" clId="{B82DB4AA-7ED4-47FD-9A88-7BD94348542D}" dt="2024-06-18T00:09:49.616" v="364" actId="22"/>
          <ac:picMkLst>
            <pc:docMk/>
            <pc:sldMk cId="3219187405" sldId="381"/>
            <ac:picMk id="3" creationId="{5A289D8F-DDF1-D00B-2F61-1A6736032F8D}"/>
          </ac:picMkLst>
        </pc:picChg>
        <pc:picChg chg="del">
          <ac:chgData name="Nancy Moncada" userId="a9c1ba03ae6d359e" providerId="LiveId" clId="{B82DB4AA-7ED4-47FD-9A88-7BD94348542D}" dt="2024-06-14T23:07:46.439" v="101" actId="478"/>
          <ac:picMkLst>
            <pc:docMk/>
            <pc:sldMk cId="3219187405" sldId="381"/>
            <ac:picMk id="3" creationId="{C77C53A8-3CB0-D563-E077-2D53881D1C35}"/>
          </ac:picMkLst>
        </pc:picChg>
      </pc:sldChg>
      <pc:sldChg chg="del ord">
        <pc:chgData name="Nancy Moncada" userId="a9c1ba03ae6d359e" providerId="LiveId" clId="{B82DB4AA-7ED4-47FD-9A88-7BD94348542D}" dt="2024-06-17T23:47:39.930" v="317" actId="47"/>
        <pc:sldMkLst>
          <pc:docMk/>
          <pc:sldMk cId="3182658531" sldId="382"/>
        </pc:sldMkLst>
      </pc:sldChg>
      <pc:sldChg chg="del">
        <pc:chgData name="Nancy Moncada" userId="a9c1ba03ae6d359e" providerId="LiveId" clId="{B82DB4AA-7ED4-47FD-9A88-7BD94348542D}" dt="2024-06-14T23:07:58.261" v="102" actId="47"/>
        <pc:sldMkLst>
          <pc:docMk/>
          <pc:sldMk cId="1239123495" sldId="383"/>
        </pc:sldMkLst>
      </pc:sldChg>
      <pc:sldChg chg="addSp delSp mod">
        <pc:chgData name="Nancy Moncada" userId="a9c1ba03ae6d359e" providerId="LiveId" clId="{B82DB4AA-7ED4-47FD-9A88-7BD94348542D}" dt="2024-06-17T23:40:06.507" v="304" actId="22"/>
        <pc:sldMkLst>
          <pc:docMk/>
          <pc:sldMk cId="2596772754" sldId="384"/>
        </pc:sldMkLst>
        <pc:picChg chg="del">
          <ac:chgData name="Nancy Moncada" userId="a9c1ba03ae6d359e" providerId="LiveId" clId="{B82DB4AA-7ED4-47FD-9A88-7BD94348542D}" dt="2024-06-14T23:08:01.767" v="103" actId="478"/>
          <ac:picMkLst>
            <pc:docMk/>
            <pc:sldMk cId="2596772754" sldId="384"/>
            <ac:picMk id="3" creationId="{39B0177A-0AC8-8C6A-46D4-4941CF12AB03}"/>
          </ac:picMkLst>
        </pc:picChg>
        <pc:picChg chg="add">
          <ac:chgData name="Nancy Moncada" userId="a9c1ba03ae6d359e" providerId="LiveId" clId="{B82DB4AA-7ED4-47FD-9A88-7BD94348542D}" dt="2024-06-17T23:40:06.507" v="304" actId="22"/>
          <ac:picMkLst>
            <pc:docMk/>
            <pc:sldMk cId="2596772754" sldId="384"/>
            <ac:picMk id="3" creationId="{F697A569-2D6B-4D4C-89D9-CBCCC0AD48FF}"/>
          </ac:picMkLst>
        </pc:picChg>
      </pc:sldChg>
      <pc:sldChg chg="addSp delSp mod">
        <pc:chgData name="Nancy Moncada" userId="a9c1ba03ae6d359e" providerId="LiveId" clId="{B82DB4AA-7ED4-47FD-9A88-7BD94348542D}" dt="2024-06-17T23:42:31.578" v="307" actId="22"/>
        <pc:sldMkLst>
          <pc:docMk/>
          <pc:sldMk cId="3215161454" sldId="385"/>
        </pc:sldMkLst>
        <pc:picChg chg="del">
          <ac:chgData name="Nancy Moncada" userId="a9c1ba03ae6d359e" providerId="LiveId" clId="{B82DB4AA-7ED4-47FD-9A88-7BD94348542D}" dt="2024-06-14T23:08:07.695" v="104" actId="478"/>
          <ac:picMkLst>
            <pc:docMk/>
            <pc:sldMk cId="3215161454" sldId="385"/>
            <ac:picMk id="3" creationId="{9C6FA3B0-93C0-E8BB-3868-DB2193E0011B}"/>
          </ac:picMkLst>
        </pc:picChg>
        <pc:picChg chg="add">
          <ac:chgData name="Nancy Moncada" userId="a9c1ba03ae6d359e" providerId="LiveId" clId="{B82DB4AA-7ED4-47FD-9A88-7BD94348542D}" dt="2024-06-17T23:42:31.578" v="307" actId="22"/>
          <ac:picMkLst>
            <pc:docMk/>
            <pc:sldMk cId="3215161454" sldId="385"/>
            <ac:picMk id="3" creationId="{F6FAA2A3-F473-2F18-B21F-7AE46EE5FA2F}"/>
          </ac:picMkLst>
        </pc:picChg>
      </pc:sldChg>
      <pc:sldChg chg="del">
        <pc:chgData name="Nancy Moncada" userId="a9c1ba03ae6d359e" providerId="LiveId" clId="{B82DB4AA-7ED4-47FD-9A88-7BD94348542D}" dt="2024-06-14T23:08:11.165" v="106" actId="47"/>
        <pc:sldMkLst>
          <pc:docMk/>
          <pc:sldMk cId="254343155" sldId="386"/>
        </pc:sldMkLst>
      </pc:sldChg>
      <pc:sldChg chg="addSp delSp mod">
        <pc:chgData name="Nancy Moncada" userId="a9c1ba03ae6d359e" providerId="LiveId" clId="{B82DB4AA-7ED4-47FD-9A88-7BD94348542D}" dt="2024-06-17T23:43:38.690" v="310" actId="22"/>
        <pc:sldMkLst>
          <pc:docMk/>
          <pc:sldMk cId="4288322112" sldId="387"/>
        </pc:sldMkLst>
        <pc:picChg chg="add">
          <ac:chgData name="Nancy Moncada" userId="a9c1ba03ae6d359e" providerId="LiveId" clId="{B82DB4AA-7ED4-47FD-9A88-7BD94348542D}" dt="2024-06-17T23:43:38.690" v="310" actId="22"/>
          <ac:picMkLst>
            <pc:docMk/>
            <pc:sldMk cId="4288322112" sldId="387"/>
            <ac:picMk id="3" creationId="{742F4533-BB8C-ECD9-0AA9-955C03AE26AC}"/>
          </ac:picMkLst>
        </pc:picChg>
        <pc:picChg chg="del">
          <ac:chgData name="Nancy Moncada" userId="a9c1ba03ae6d359e" providerId="LiveId" clId="{B82DB4AA-7ED4-47FD-9A88-7BD94348542D}" dt="2024-06-14T23:41:25.523" v="127" actId="478"/>
          <ac:picMkLst>
            <pc:docMk/>
            <pc:sldMk cId="4288322112" sldId="387"/>
            <ac:picMk id="3" creationId="{EC2AEB01-0F7E-A9A9-A228-D2720EA63485}"/>
          </ac:picMkLst>
        </pc:picChg>
      </pc:sldChg>
      <pc:sldChg chg="del">
        <pc:chgData name="Nancy Moncada" userId="a9c1ba03ae6d359e" providerId="LiveId" clId="{B82DB4AA-7ED4-47FD-9A88-7BD94348542D}" dt="2024-06-14T23:08:09.394" v="105" actId="47"/>
        <pc:sldMkLst>
          <pc:docMk/>
          <pc:sldMk cId="2614562643" sldId="388"/>
        </pc:sldMkLst>
      </pc:sldChg>
      <pc:sldChg chg="del">
        <pc:chgData name="Nancy Moncada" userId="a9c1ba03ae6d359e" providerId="LiveId" clId="{B82DB4AA-7ED4-47FD-9A88-7BD94348542D}" dt="2024-06-14T23:09:13.915" v="112" actId="47"/>
        <pc:sldMkLst>
          <pc:docMk/>
          <pc:sldMk cId="2689933093" sldId="390"/>
        </pc:sldMkLst>
      </pc:sldChg>
      <pc:sldChg chg="del ord">
        <pc:chgData name="Nancy Moncada" userId="a9c1ba03ae6d359e" providerId="LiveId" clId="{B82DB4AA-7ED4-47FD-9A88-7BD94348542D}" dt="2024-06-14T23:08:48.791" v="108" actId="47"/>
        <pc:sldMkLst>
          <pc:docMk/>
          <pc:sldMk cId="424610997" sldId="391"/>
        </pc:sldMkLst>
      </pc:sldChg>
      <pc:sldChg chg="del">
        <pc:chgData name="Nancy Moncada" userId="a9c1ba03ae6d359e" providerId="LiveId" clId="{B82DB4AA-7ED4-47FD-9A88-7BD94348542D}" dt="2024-06-14T23:08:42.230" v="107" actId="47"/>
        <pc:sldMkLst>
          <pc:docMk/>
          <pc:sldMk cId="258531958" sldId="392"/>
        </pc:sldMkLst>
      </pc:sldChg>
      <pc:sldChg chg="del">
        <pc:chgData name="Nancy Moncada" userId="a9c1ba03ae6d359e" providerId="LiveId" clId="{B82DB4AA-7ED4-47FD-9A88-7BD94348542D}" dt="2024-06-14T23:03:21.017" v="20" actId="47"/>
        <pc:sldMkLst>
          <pc:docMk/>
          <pc:sldMk cId="1057685131" sldId="393"/>
        </pc:sldMkLst>
      </pc:sldChg>
      <pc:sldChg chg="del">
        <pc:chgData name="Nancy Moncada" userId="a9c1ba03ae6d359e" providerId="LiveId" clId="{B82DB4AA-7ED4-47FD-9A88-7BD94348542D}" dt="2024-06-17T23:42:41.771" v="308" actId="47"/>
        <pc:sldMkLst>
          <pc:docMk/>
          <pc:sldMk cId="1481582426" sldId="394"/>
        </pc:sldMkLst>
      </pc:sldChg>
      <pc:sldChg chg="del">
        <pc:chgData name="Nancy Moncada" userId="a9c1ba03ae6d359e" providerId="LiveId" clId="{B82DB4AA-7ED4-47FD-9A88-7BD94348542D}" dt="2024-06-14T23:08:52.854" v="109" actId="47"/>
        <pc:sldMkLst>
          <pc:docMk/>
          <pc:sldMk cId="2815992806" sldId="395"/>
        </pc:sldMkLst>
      </pc:sldChg>
      <pc:sldChg chg="del">
        <pc:chgData name="Nancy Moncada" userId="a9c1ba03ae6d359e" providerId="LiveId" clId="{B82DB4AA-7ED4-47FD-9A88-7BD94348542D}" dt="2024-06-14T23:03:17.350" v="17" actId="47"/>
        <pc:sldMkLst>
          <pc:docMk/>
          <pc:sldMk cId="994290184" sldId="396"/>
        </pc:sldMkLst>
      </pc:sldChg>
      <pc:sldChg chg="del">
        <pc:chgData name="Nancy Moncada" userId="a9c1ba03ae6d359e" providerId="LiveId" clId="{B82DB4AA-7ED4-47FD-9A88-7BD94348542D}" dt="2024-06-14T23:03:16.120" v="16" actId="47"/>
        <pc:sldMkLst>
          <pc:docMk/>
          <pc:sldMk cId="27284655" sldId="397"/>
        </pc:sldMkLst>
      </pc:sldChg>
      <pc:sldChg chg="del">
        <pc:chgData name="Nancy Moncada" userId="a9c1ba03ae6d359e" providerId="LiveId" clId="{B82DB4AA-7ED4-47FD-9A88-7BD94348542D}" dt="2024-06-14T23:03:15.165" v="15" actId="47"/>
        <pc:sldMkLst>
          <pc:docMk/>
          <pc:sldMk cId="466025734" sldId="398"/>
        </pc:sldMkLst>
      </pc:sldChg>
      <pc:sldChg chg="del">
        <pc:chgData name="Nancy Moncada" userId="a9c1ba03ae6d359e" providerId="LiveId" clId="{B82DB4AA-7ED4-47FD-9A88-7BD94348542D}" dt="2024-06-14T23:03:13.053" v="13" actId="47"/>
        <pc:sldMkLst>
          <pc:docMk/>
          <pc:sldMk cId="2406840764" sldId="399"/>
        </pc:sldMkLst>
      </pc:sldChg>
      <pc:sldChg chg="del">
        <pc:chgData name="Nancy Moncada" userId="a9c1ba03ae6d359e" providerId="LiveId" clId="{B82DB4AA-7ED4-47FD-9A88-7BD94348542D}" dt="2024-06-14T23:03:14.213" v="14" actId="47"/>
        <pc:sldMkLst>
          <pc:docMk/>
          <pc:sldMk cId="1558319609" sldId="400"/>
        </pc:sldMkLst>
      </pc:sldChg>
      <pc:sldChg chg="del">
        <pc:chgData name="Nancy Moncada" userId="a9c1ba03ae6d359e" providerId="LiveId" clId="{B82DB4AA-7ED4-47FD-9A88-7BD94348542D}" dt="2024-06-14T23:03:10.421" v="11" actId="47"/>
        <pc:sldMkLst>
          <pc:docMk/>
          <pc:sldMk cId="325069123" sldId="401"/>
        </pc:sldMkLst>
      </pc:sldChg>
      <pc:sldChg chg="del">
        <pc:chgData name="Nancy Moncada" userId="a9c1ba03ae6d359e" providerId="LiveId" clId="{B82DB4AA-7ED4-47FD-9A88-7BD94348542D}" dt="2024-06-14T23:03:09.245" v="10" actId="47"/>
        <pc:sldMkLst>
          <pc:docMk/>
          <pc:sldMk cId="1020549351" sldId="402"/>
        </pc:sldMkLst>
      </pc:sldChg>
      <pc:sldChg chg="del">
        <pc:chgData name="Nancy Moncada" userId="a9c1ba03ae6d359e" providerId="LiveId" clId="{B82DB4AA-7ED4-47FD-9A88-7BD94348542D}" dt="2024-06-14T23:03:11.661" v="12" actId="47"/>
        <pc:sldMkLst>
          <pc:docMk/>
          <pc:sldMk cId="816744615" sldId="403"/>
        </pc:sldMkLst>
      </pc:sldChg>
      <pc:sldChg chg="del">
        <pc:chgData name="Nancy Moncada" userId="a9c1ba03ae6d359e" providerId="LiveId" clId="{B82DB4AA-7ED4-47FD-9A88-7BD94348542D}" dt="2024-06-14T23:03:06.935" v="8" actId="47"/>
        <pc:sldMkLst>
          <pc:docMk/>
          <pc:sldMk cId="1271672859" sldId="404"/>
        </pc:sldMkLst>
      </pc:sldChg>
      <pc:sldChg chg="del">
        <pc:chgData name="Nancy Moncada" userId="a9c1ba03ae6d359e" providerId="LiveId" clId="{B82DB4AA-7ED4-47FD-9A88-7BD94348542D}" dt="2024-06-14T23:03:08.024" v="9" actId="47"/>
        <pc:sldMkLst>
          <pc:docMk/>
          <pc:sldMk cId="3641122298" sldId="405"/>
        </pc:sldMkLst>
      </pc:sldChg>
      <pc:sldChg chg="del">
        <pc:chgData name="Nancy Moncada" userId="a9c1ba03ae6d359e" providerId="LiveId" clId="{B82DB4AA-7ED4-47FD-9A88-7BD94348542D}" dt="2024-06-14T23:09:05.447" v="110" actId="47"/>
        <pc:sldMkLst>
          <pc:docMk/>
          <pc:sldMk cId="613950891" sldId="406"/>
        </pc:sldMkLst>
      </pc:sldChg>
      <pc:sldChg chg="del">
        <pc:chgData name="Nancy Moncada" userId="a9c1ba03ae6d359e" providerId="LiveId" clId="{B82DB4AA-7ED4-47FD-9A88-7BD94348542D}" dt="2024-06-14T23:09:09.005" v="111" actId="47"/>
        <pc:sldMkLst>
          <pc:docMk/>
          <pc:sldMk cId="2976694764" sldId="407"/>
        </pc:sldMkLst>
      </pc:sldChg>
      <pc:sldChg chg="del">
        <pc:chgData name="Nancy Moncada" userId="a9c1ba03ae6d359e" providerId="LiveId" clId="{B82DB4AA-7ED4-47FD-9A88-7BD94348542D}" dt="2024-06-14T23:09:17.628" v="113" actId="47"/>
        <pc:sldMkLst>
          <pc:docMk/>
          <pc:sldMk cId="3896434580" sldId="408"/>
        </pc:sldMkLst>
      </pc:sldChg>
      <pc:sldChg chg="del">
        <pc:chgData name="Nancy Moncada" userId="a9c1ba03ae6d359e" providerId="LiveId" clId="{B82DB4AA-7ED4-47FD-9A88-7BD94348542D}" dt="2024-06-14T23:09:21.077" v="114" actId="47"/>
        <pc:sldMkLst>
          <pc:docMk/>
          <pc:sldMk cId="3066505975" sldId="409"/>
        </pc:sldMkLst>
      </pc:sldChg>
      <pc:sldChg chg="del">
        <pc:chgData name="Nancy Moncada" userId="a9c1ba03ae6d359e" providerId="LiveId" clId="{B82DB4AA-7ED4-47FD-9A88-7BD94348542D}" dt="2024-06-14T23:03:06.117" v="7" actId="47"/>
        <pc:sldMkLst>
          <pc:docMk/>
          <pc:sldMk cId="3836914137" sldId="410"/>
        </pc:sldMkLst>
      </pc:sldChg>
      <pc:sldChg chg="del">
        <pc:chgData name="Nancy Moncada" userId="a9c1ba03ae6d359e" providerId="LiveId" clId="{B82DB4AA-7ED4-47FD-9A88-7BD94348542D}" dt="2024-06-14T23:09:24.686" v="115" actId="47"/>
        <pc:sldMkLst>
          <pc:docMk/>
          <pc:sldMk cId="1360618670" sldId="411"/>
        </pc:sldMkLst>
      </pc:sldChg>
      <pc:sldChg chg="del">
        <pc:chgData name="Nancy Moncada" userId="a9c1ba03ae6d359e" providerId="LiveId" clId="{B82DB4AA-7ED4-47FD-9A88-7BD94348542D}" dt="2024-06-14T23:03:05.013" v="6" actId="47"/>
        <pc:sldMkLst>
          <pc:docMk/>
          <pc:sldMk cId="1562842756" sldId="412"/>
        </pc:sldMkLst>
      </pc:sldChg>
      <pc:sldChg chg="addSp delSp mod">
        <pc:chgData name="Nancy Moncada" userId="a9c1ba03ae6d359e" providerId="LiveId" clId="{B82DB4AA-7ED4-47FD-9A88-7BD94348542D}" dt="2024-06-17T23:44:38.035" v="311" actId="22"/>
        <pc:sldMkLst>
          <pc:docMk/>
          <pc:sldMk cId="1077546888" sldId="413"/>
        </pc:sldMkLst>
        <pc:picChg chg="add">
          <ac:chgData name="Nancy Moncada" userId="a9c1ba03ae6d359e" providerId="LiveId" clId="{B82DB4AA-7ED4-47FD-9A88-7BD94348542D}" dt="2024-06-17T23:44:38.035" v="311" actId="22"/>
          <ac:picMkLst>
            <pc:docMk/>
            <pc:sldMk cId="1077546888" sldId="413"/>
            <ac:picMk id="3" creationId="{6E5D570D-0FE2-56DE-6893-E71E97340F3B}"/>
          </ac:picMkLst>
        </pc:picChg>
        <pc:picChg chg="del">
          <ac:chgData name="Nancy Moncada" userId="a9c1ba03ae6d359e" providerId="LiveId" clId="{B82DB4AA-7ED4-47FD-9A88-7BD94348542D}" dt="2024-06-14T23:09:29.255" v="116" actId="478"/>
          <ac:picMkLst>
            <pc:docMk/>
            <pc:sldMk cId="1077546888" sldId="413"/>
            <ac:picMk id="5" creationId="{B28E2B8F-43D3-3C5C-2C0D-369DE9C243E1}"/>
          </ac:picMkLst>
        </pc:picChg>
      </pc:sldChg>
      <pc:sldChg chg="del">
        <pc:chgData name="Nancy Moncada" userId="a9c1ba03ae6d359e" providerId="LiveId" clId="{B82DB4AA-7ED4-47FD-9A88-7BD94348542D}" dt="2024-06-14T23:03:03.301" v="5" actId="47"/>
        <pc:sldMkLst>
          <pc:docMk/>
          <pc:sldMk cId="1623027866" sldId="415"/>
        </pc:sldMkLst>
      </pc:sldChg>
      <pc:sldChg chg="del">
        <pc:chgData name="Nancy Moncada" userId="a9c1ba03ae6d359e" providerId="LiveId" clId="{B82DB4AA-7ED4-47FD-9A88-7BD94348542D}" dt="2024-06-14T23:03:01.664" v="4" actId="47"/>
        <pc:sldMkLst>
          <pc:docMk/>
          <pc:sldMk cId="4197202890" sldId="416"/>
        </pc:sldMkLst>
      </pc:sldChg>
      <pc:sldChg chg="del">
        <pc:chgData name="Nancy Moncada" userId="a9c1ba03ae6d359e" providerId="LiveId" clId="{B82DB4AA-7ED4-47FD-9A88-7BD94348542D}" dt="2024-06-14T23:03:00.756" v="3" actId="47"/>
        <pc:sldMkLst>
          <pc:docMk/>
          <pc:sldMk cId="44136814" sldId="417"/>
        </pc:sldMkLst>
      </pc:sldChg>
      <pc:sldChg chg="modSp del mod">
        <pc:chgData name="Nancy Moncada" userId="a9c1ba03ae6d359e" providerId="LiveId" clId="{B82DB4AA-7ED4-47FD-9A88-7BD94348542D}" dt="2024-06-17T23:50:05.012" v="334" actId="47"/>
        <pc:sldMkLst>
          <pc:docMk/>
          <pc:sldMk cId="1541332592" sldId="418"/>
        </pc:sldMkLst>
        <pc:picChg chg="mod modCrop">
          <ac:chgData name="Nancy Moncada" userId="a9c1ba03ae6d359e" providerId="LiveId" clId="{B82DB4AA-7ED4-47FD-9A88-7BD94348542D}" dt="2024-06-14T23:41:53.024" v="129" actId="14100"/>
          <ac:picMkLst>
            <pc:docMk/>
            <pc:sldMk cId="1541332592" sldId="418"/>
            <ac:picMk id="5" creationId="{57328673-C025-6750-B831-A23F83C88EC9}"/>
          </ac:picMkLst>
        </pc:picChg>
      </pc:sldChg>
      <pc:sldChg chg="delSp mod">
        <pc:chgData name="Nancy Moncada" userId="a9c1ba03ae6d359e" providerId="LiveId" clId="{B82DB4AA-7ED4-47FD-9A88-7BD94348542D}" dt="2024-06-14T23:02:54.215" v="0" actId="478"/>
        <pc:sldMkLst>
          <pc:docMk/>
          <pc:sldMk cId="2366447627" sldId="419"/>
        </pc:sldMkLst>
        <pc:picChg chg="del">
          <ac:chgData name="Nancy Moncada" userId="a9c1ba03ae6d359e" providerId="LiveId" clId="{B82DB4AA-7ED4-47FD-9A88-7BD94348542D}" dt="2024-06-14T23:02:54.215" v="0" actId="478"/>
          <ac:picMkLst>
            <pc:docMk/>
            <pc:sldMk cId="2366447627" sldId="419"/>
            <ac:picMk id="3" creationId="{C06DFF84-6F95-6953-D990-D1F6989A9885}"/>
          </ac:picMkLst>
        </pc:picChg>
      </pc:sldChg>
      <pc:sldChg chg="del">
        <pc:chgData name="Nancy Moncada" userId="a9c1ba03ae6d359e" providerId="LiveId" clId="{B82DB4AA-7ED4-47FD-9A88-7BD94348542D}" dt="2024-06-14T23:02:57.812" v="2" actId="47"/>
        <pc:sldMkLst>
          <pc:docMk/>
          <pc:sldMk cId="2773081649" sldId="422"/>
        </pc:sldMkLst>
      </pc:sldChg>
      <pc:sldChg chg="delSp mod">
        <pc:chgData name="Nancy Moncada" userId="a9c1ba03ae6d359e" providerId="LiveId" clId="{B82DB4AA-7ED4-47FD-9A88-7BD94348542D}" dt="2024-06-14T23:02:56.148" v="1" actId="478"/>
        <pc:sldMkLst>
          <pc:docMk/>
          <pc:sldMk cId="941969627" sldId="423"/>
        </pc:sldMkLst>
        <pc:picChg chg="del">
          <ac:chgData name="Nancy Moncada" userId="a9c1ba03ae6d359e" providerId="LiveId" clId="{B82DB4AA-7ED4-47FD-9A88-7BD94348542D}" dt="2024-06-14T23:02:56.148" v="1" actId="478"/>
          <ac:picMkLst>
            <pc:docMk/>
            <pc:sldMk cId="941969627" sldId="423"/>
            <ac:picMk id="3" creationId="{1AE1A40C-C3A9-CA95-7029-65D398828A2E}"/>
          </ac:picMkLst>
        </pc:picChg>
      </pc:sldChg>
      <pc:sldChg chg="add del setBg">
        <pc:chgData name="Nancy Moncada" userId="a9c1ba03ae6d359e" providerId="LiveId" clId="{B82DB4AA-7ED4-47FD-9A88-7BD94348542D}" dt="2024-06-18T00:04:14.031" v="356" actId="47"/>
        <pc:sldMkLst>
          <pc:docMk/>
          <pc:sldMk cId="0" sldId="424"/>
        </pc:sldMkLst>
      </pc:sldChg>
      <pc:sldChg chg="add ord setBg">
        <pc:chgData name="Nancy Moncada" userId="a9c1ba03ae6d359e" providerId="LiveId" clId="{B82DB4AA-7ED4-47FD-9A88-7BD94348542D}" dt="2024-06-14T23:39:53.137" v="120"/>
        <pc:sldMkLst>
          <pc:docMk/>
          <pc:sldMk cId="0" sldId="425"/>
        </pc:sldMkLst>
      </pc:sldChg>
      <pc:sldChg chg="addSp delSp modSp add mod">
        <pc:chgData name="Nancy Moncada" userId="a9c1ba03ae6d359e" providerId="LiveId" clId="{B82DB4AA-7ED4-47FD-9A88-7BD94348542D}" dt="2024-06-17T23:32:14.013" v="281" actId="1076"/>
        <pc:sldMkLst>
          <pc:docMk/>
          <pc:sldMk cId="1156862602" sldId="426"/>
        </pc:sldMkLst>
        <pc:spChg chg="add mod">
          <ac:chgData name="Nancy Moncada" userId="a9c1ba03ae6d359e" providerId="LiveId" clId="{B82DB4AA-7ED4-47FD-9A88-7BD94348542D}" dt="2024-06-17T23:32:14.013" v="281" actId="1076"/>
          <ac:spMkLst>
            <pc:docMk/>
            <pc:sldMk cId="1156862602" sldId="426"/>
            <ac:spMk id="8" creationId="{23B75FEB-B11A-964C-58A9-5E92DC27ED32}"/>
          </ac:spMkLst>
        </pc:spChg>
        <pc:picChg chg="add del mod">
          <ac:chgData name="Nancy Moncada" userId="a9c1ba03ae6d359e" providerId="LiveId" clId="{B82DB4AA-7ED4-47FD-9A88-7BD94348542D}" dt="2024-06-17T23:31:50.653" v="274" actId="478"/>
          <ac:picMkLst>
            <pc:docMk/>
            <pc:sldMk cId="1156862602" sldId="426"/>
            <ac:picMk id="7" creationId="{38D0E9F2-551C-7DB3-C748-668D5128FB76}"/>
          </ac:picMkLst>
        </pc:picChg>
      </pc:sldChg>
      <pc:sldChg chg="add">
        <pc:chgData name="Nancy Moncada" userId="a9c1ba03ae6d359e" providerId="LiveId" clId="{B82DB4AA-7ED4-47FD-9A88-7BD94348542D}" dt="2024-06-17T23:20:05.925" v="130"/>
        <pc:sldMkLst>
          <pc:docMk/>
          <pc:sldMk cId="2257731128" sldId="427"/>
        </pc:sldMkLst>
      </pc:sldChg>
      <pc:sldChg chg="addSp add mod">
        <pc:chgData name="Nancy Moncada" userId="a9c1ba03ae6d359e" providerId="LiveId" clId="{B82DB4AA-7ED4-47FD-9A88-7BD94348542D}" dt="2024-06-17T23:45:09.853" v="313" actId="22"/>
        <pc:sldMkLst>
          <pc:docMk/>
          <pc:sldMk cId="2996184119" sldId="428"/>
        </pc:sldMkLst>
        <pc:picChg chg="add">
          <ac:chgData name="Nancy Moncada" userId="a9c1ba03ae6d359e" providerId="LiveId" clId="{B82DB4AA-7ED4-47FD-9A88-7BD94348542D}" dt="2024-06-17T23:45:09.853" v="313" actId="22"/>
          <ac:picMkLst>
            <pc:docMk/>
            <pc:sldMk cId="2996184119" sldId="428"/>
            <ac:picMk id="3" creationId="{E648A858-7B57-DD8D-E3BA-E7B19DB948C8}"/>
          </ac:picMkLst>
        </pc:picChg>
      </pc:sldChg>
      <pc:sldChg chg="addSp add mod replId">
        <pc:chgData name="Nancy Moncada" userId="a9c1ba03ae6d359e" providerId="LiveId" clId="{B82DB4AA-7ED4-47FD-9A88-7BD94348542D}" dt="2024-06-17T23:45:53.116" v="314" actId="22"/>
        <pc:sldMkLst>
          <pc:docMk/>
          <pc:sldMk cId="2600325462" sldId="429"/>
        </pc:sldMkLst>
        <pc:picChg chg="add">
          <ac:chgData name="Nancy Moncada" userId="a9c1ba03ae6d359e" providerId="LiveId" clId="{B82DB4AA-7ED4-47FD-9A88-7BD94348542D}" dt="2024-06-17T23:45:53.116" v="314" actId="22"/>
          <ac:picMkLst>
            <pc:docMk/>
            <pc:sldMk cId="2600325462" sldId="429"/>
            <ac:picMk id="3" creationId="{B5B5C0F6-596C-88F5-E309-AF63CCFE0872}"/>
          </ac:picMkLst>
        </pc:picChg>
      </pc:sldChg>
      <pc:sldChg chg="addSp add mod">
        <pc:chgData name="Nancy Moncada" userId="a9c1ba03ae6d359e" providerId="LiveId" clId="{B82DB4AA-7ED4-47FD-9A88-7BD94348542D}" dt="2024-06-17T23:46:23.816" v="316" actId="22"/>
        <pc:sldMkLst>
          <pc:docMk/>
          <pc:sldMk cId="1166540262" sldId="430"/>
        </pc:sldMkLst>
        <pc:picChg chg="add">
          <ac:chgData name="Nancy Moncada" userId="a9c1ba03ae6d359e" providerId="LiveId" clId="{B82DB4AA-7ED4-47FD-9A88-7BD94348542D}" dt="2024-06-17T23:46:23.816" v="316" actId="22"/>
          <ac:picMkLst>
            <pc:docMk/>
            <pc:sldMk cId="1166540262" sldId="430"/>
            <ac:picMk id="3" creationId="{A45D31DB-692F-0A21-590A-700A26B5D649}"/>
          </ac:picMkLst>
        </pc:picChg>
      </pc:sldChg>
      <pc:sldChg chg="add replId">
        <pc:chgData name="Nancy Moncada" userId="a9c1ba03ae6d359e" providerId="LiveId" clId="{B82DB4AA-7ED4-47FD-9A88-7BD94348542D}" dt="2024-06-17T23:44:45.047" v="312" actId="2890"/>
        <pc:sldMkLst>
          <pc:docMk/>
          <pc:sldMk cId="3834926891" sldId="431"/>
        </pc:sldMkLst>
      </pc:sldChg>
      <pc:sldChg chg="add">
        <pc:chgData name="Nancy Moncada" userId="a9c1ba03ae6d359e" providerId="LiveId" clId="{B82DB4AA-7ED4-47FD-9A88-7BD94348542D}" dt="2024-06-17T23:45:58.103" v="315" actId="2890"/>
        <pc:sldMkLst>
          <pc:docMk/>
          <pc:sldMk cId="1946132150" sldId="432"/>
        </pc:sldMkLst>
      </pc:sldChg>
      <pc:sldChg chg="add replId">
        <pc:chgData name="Nancy Moncada" userId="a9c1ba03ae6d359e" providerId="LiveId" clId="{B82DB4AA-7ED4-47FD-9A88-7BD94348542D}" dt="2024-06-17T23:45:58.103" v="315" actId="2890"/>
        <pc:sldMkLst>
          <pc:docMk/>
          <pc:sldMk cId="209360184" sldId="433"/>
        </pc:sldMkLst>
      </pc:sldChg>
      <pc:sldChg chg="addSp add mod">
        <pc:chgData name="Nancy Moncada" userId="a9c1ba03ae6d359e" providerId="LiveId" clId="{B82DB4AA-7ED4-47FD-9A88-7BD94348542D}" dt="2024-06-18T00:11:40.734" v="375" actId="22"/>
        <pc:sldMkLst>
          <pc:docMk/>
          <pc:sldMk cId="4022289551" sldId="434"/>
        </pc:sldMkLst>
        <pc:picChg chg="add">
          <ac:chgData name="Nancy Moncada" userId="a9c1ba03ae6d359e" providerId="LiveId" clId="{B82DB4AA-7ED4-47FD-9A88-7BD94348542D}" dt="2024-06-18T00:11:40.734" v="375" actId="22"/>
          <ac:picMkLst>
            <pc:docMk/>
            <pc:sldMk cId="4022289551" sldId="434"/>
            <ac:picMk id="3" creationId="{0DD00AEB-F958-C527-262E-D87752E14906}"/>
          </ac:picMkLst>
        </pc:picChg>
      </pc:sldChg>
      <pc:sldChg chg="addSp add mod">
        <pc:chgData name="Nancy Moncada" userId="a9c1ba03ae6d359e" providerId="LiveId" clId="{B82DB4AA-7ED4-47FD-9A88-7BD94348542D}" dt="2024-06-18T00:11:13.364" v="374" actId="22"/>
        <pc:sldMkLst>
          <pc:docMk/>
          <pc:sldMk cId="1998658000" sldId="435"/>
        </pc:sldMkLst>
        <pc:picChg chg="add">
          <ac:chgData name="Nancy Moncada" userId="a9c1ba03ae6d359e" providerId="LiveId" clId="{B82DB4AA-7ED4-47FD-9A88-7BD94348542D}" dt="2024-06-18T00:11:13.364" v="374" actId="22"/>
          <ac:picMkLst>
            <pc:docMk/>
            <pc:sldMk cId="1998658000" sldId="435"/>
            <ac:picMk id="3" creationId="{8DF5272C-8E61-AB6C-7D85-B8155B06C6F5}"/>
          </ac:picMkLst>
        </pc:picChg>
      </pc:sldChg>
      <pc:sldChg chg="addSp add del mod">
        <pc:chgData name="Nancy Moncada" userId="a9c1ba03ae6d359e" providerId="LiveId" clId="{B82DB4AA-7ED4-47FD-9A88-7BD94348542D}" dt="2024-06-18T00:12:42.617" v="377" actId="47"/>
        <pc:sldMkLst>
          <pc:docMk/>
          <pc:sldMk cId="106117369" sldId="436"/>
        </pc:sldMkLst>
        <pc:picChg chg="add">
          <ac:chgData name="Nancy Moncada" userId="a9c1ba03ae6d359e" providerId="LiveId" clId="{B82DB4AA-7ED4-47FD-9A88-7BD94348542D}" dt="2024-06-18T00:12:15.775" v="376" actId="22"/>
          <ac:picMkLst>
            <pc:docMk/>
            <pc:sldMk cId="106117369" sldId="436"/>
            <ac:picMk id="3" creationId="{6507B369-4FD1-67BB-532A-A06D85F02485}"/>
          </ac:picMkLst>
        </pc:picChg>
      </pc:sldChg>
      <pc:sldChg chg="delSp modSp add del mod">
        <pc:chgData name="Nancy Moncada" userId="a9c1ba03ae6d359e" providerId="LiveId" clId="{B82DB4AA-7ED4-47FD-9A88-7BD94348542D}" dt="2024-06-18T00:10:17.202" v="372" actId="47"/>
        <pc:sldMkLst>
          <pc:docMk/>
          <pc:sldMk cId="4096354057" sldId="436"/>
        </pc:sldMkLst>
        <pc:spChg chg="del mod">
          <ac:chgData name="Nancy Moncada" userId="a9c1ba03ae6d359e" providerId="LiveId" clId="{B82DB4AA-7ED4-47FD-9A88-7BD94348542D}" dt="2024-06-18T00:10:08.987" v="371" actId="478"/>
          <ac:spMkLst>
            <pc:docMk/>
            <pc:sldMk cId="4096354057" sldId="436"/>
            <ac:spMk id="6" creationId="{B00689E1-D1CC-8D19-8528-B60258BD328B}"/>
          </ac:spMkLst>
        </pc:spChg>
        <pc:spChg chg="mod">
          <ac:chgData name="Nancy Moncada" userId="a9c1ba03ae6d359e" providerId="LiveId" clId="{B82DB4AA-7ED4-47FD-9A88-7BD94348542D}" dt="2024-06-18T00:10:00.541" v="367" actId="6549"/>
          <ac:spMkLst>
            <pc:docMk/>
            <pc:sldMk cId="4096354057" sldId="436"/>
            <ac:spMk id="13" creationId="{B420B78F-9DAA-DB08-1143-E859B5CBCC91}"/>
          </ac:spMkLst>
        </pc:spChg>
        <pc:picChg chg="del">
          <ac:chgData name="Nancy Moncada" userId="a9c1ba03ae6d359e" providerId="LiveId" clId="{B82DB4AA-7ED4-47FD-9A88-7BD94348542D}" dt="2024-06-18T00:09:59.665" v="366" actId="478"/>
          <ac:picMkLst>
            <pc:docMk/>
            <pc:sldMk cId="4096354057" sldId="436"/>
            <ac:picMk id="2" creationId="{B42C459A-9CCA-0FC4-02B0-71ED0FC6884C}"/>
          </ac:picMkLst>
        </pc:picChg>
        <pc:picChg chg="del">
          <ac:chgData name="Nancy Moncada" userId="a9c1ba03ae6d359e" providerId="LiveId" clId="{B82DB4AA-7ED4-47FD-9A88-7BD94348542D}" dt="2024-06-18T00:10:07.284" v="370" actId="478"/>
          <ac:picMkLst>
            <pc:docMk/>
            <pc:sldMk cId="4096354057" sldId="436"/>
            <ac:picMk id="4" creationId="{228DA47C-3E93-47C7-AB9F-FDF674B87F97}"/>
          </ac:picMkLst>
        </pc:picChg>
        <pc:picChg chg="del">
          <ac:chgData name="Nancy Moncada" userId="a9c1ba03ae6d359e" providerId="LiveId" clId="{B82DB4AA-7ED4-47FD-9A88-7BD94348542D}" dt="2024-06-18T00:10:05.095" v="368" actId="478"/>
          <ac:picMkLst>
            <pc:docMk/>
            <pc:sldMk cId="4096354057" sldId="436"/>
            <ac:picMk id="5" creationId="{FC5E8DEC-CAED-BCE4-5775-09CFD7B800CB}"/>
          </ac:picMkLst>
        </pc:picChg>
      </pc:sldChg>
      <pc:sldChg chg="addSp add mod replId">
        <pc:chgData name="Nancy Moncada" userId="a9c1ba03ae6d359e" providerId="LiveId" clId="{B82DB4AA-7ED4-47FD-9A88-7BD94348542D}" dt="2024-06-18T00:13:22.295" v="378" actId="22"/>
        <pc:sldMkLst>
          <pc:docMk/>
          <pc:sldMk cId="41509484" sldId="437"/>
        </pc:sldMkLst>
        <pc:picChg chg="add">
          <ac:chgData name="Nancy Moncada" userId="a9c1ba03ae6d359e" providerId="LiveId" clId="{B82DB4AA-7ED4-47FD-9A88-7BD94348542D}" dt="2024-06-18T00:13:22.295" v="378" actId="22"/>
          <ac:picMkLst>
            <pc:docMk/>
            <pc:sldMk cId="41509484" sldId="437"/>
            <ac:picMk id="3" creationId="{8DE8891D-83F0-5178-37A1-0F08ADC58188}"/>
          </ac:picMkLst>
        </pc:picChg>
      </pc:sldChg>
      <pc:sldChg chg="addSp new mod">
        <pc:chgData name="Nancy Moncada" userId="a9c1ba03ae6d359e" providerId="LiveId" clId="{B82DB4AA-7ED4-47FD-9A88-7BD94348542D}" dt="2024-06-18T00:13:59.296" v="380" actId="22"/>
        <pc:sldMkLst>
          <pc:docMk/>
          <pc:sldMk cId="2895137219" sldId="438"/>
        </pc:sldMkLst>
        <pc:picChg chg="add">
          <ac:chgData name="Nancy Moncada" userId="a9c1ba03ae6d359e" providerId="LiveId" clId="{B82DB4AA-7ED4-47FD-9A88-7BD94348542D}" dt="2024-06-18T00:13:59.296" v="380" actId="22"/>
          <ac:picMkLst>
            <pc:docMk/>
            <pc:sldMk cId="2895137219" sldId="438"/>
            <ac:picMk id="3" creationId="{BD9831FD-3EDB-66DD-AB87-42680AAF9A4B}"/>
          </ac:picMkLst>
        </pc:picChg>
      </pc:sldChg>
      <pc:sldChg chg="addSp new mod">
        <pc:chgData name="Nancy Moncada" userId="a9c1ba03ae6d359e" providerId="LiveId" clId="{B82DB4AA-7ED4-47FD-9A88-7BD94348542D}" dt="2024-06-18T00:14:43.585" v="382" actId="22"/>
        <pc:sldMkLst>
          <pc:docMk/>
          <pc:sldMk cId="547073490" sldId="439"/>
        </pc:sldMkLst>
        <pc:picChg chg="add">
          <ac:chgData name="Nancy Moncada" userId="a9c1ba03ae6d359e" providerId="LiveId" clId="{B82DB4AA-7ED4-47FD-9A88-7BD94348542D}" dt="2024-06-18T00:14:43.585" v="382" actId="22"/>
          <ac:picMkLst>
            <pc:docMk/>
            <pc:sldMk cId="547073490" sldId="439"/>
            <ac:picMk id="3" creationId="{06D3DBEA-4D38-B975-13F0-FB0EE0B66BB7}"/>
          </ac:picMkLst>
        </pc:picChg>
      </pc:sldChg>
      <pc:sldChg chg="new del">
        <pc:chgData name="Nancy Moncada" userId="a9c1ba03ae6d359e" providerId="LiveId" clId="{B82DB4AA-7ED4-47FD-9A88-7BD94348542D}" dt="2024-06-18T00:15:57.715" v="384" actId="47"/>
        <pc:sldMkLst>
          <pc:docMk/>
          <pc:sldMk cId="916616766" sldId="44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F997-1012-70E2-8451-5A3892F70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AF13A-8411-8FCF-5E35-A44FA7965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C2EE7-642A-E07E-2F84-0BDE3CED0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638F-E485-6743-C46F-9E3C9D6AF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FDBE6-0029-6D93-B005-F41E1D51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280435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C5CB-B0CC-8FC3-E024-AEC63FEF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F82A5-9A05-CF98-91BE-0F9B56422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1EC43-7960-9B5F-C879-777C8149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B2DB1-947A-488D-E399-85829C98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F5227-5835-1F8F-3630-770A356CD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68046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2898DC-ABFC-DA10-E474-F0AA2411F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D0BB3-7FD9-DFC1-BEF5-1523C4C4B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261C-0079-F845-A366-ECED18DD1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4F75F-D106-D75E-3C21-2C31F0617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1AFCE-5CD2-7F6C-542F-A0F6448D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33189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62BE8-16B0-85D3-D6A4-656C944F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71C09-679F-010B-DDB5-C131FE348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C6242-9D2A-91F4-4FF9-1D772DAA5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C4E56-793E-0978-D6D3-6A5F1B85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4ED85-96E4-EA5D-53C6-F26EBC27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266912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2F8ED-94DA-2D83-E00E-B759A9DD5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B3C86-93B6-90F9-C994-02CB363DB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297C5-1D34-6511-73F8-9B610EF3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6C5F6-B5EA-4D85-E05B-710203D1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142CC-BBEE-3E12-CFD8-AA565315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6720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2FF3-6BA1-4159-5F7A-EB9E18DC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E9FC9-86F9-8826-10E9-9B2DE2BDB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1DB1C-D486-6BE8-35BE-D815BDC62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5F6D1-36F6-9A54-CC72-8208D880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9671D-70E7-7CE9-BAC2-F30E8DA3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3B570-83AA-408F-848F-13A0D339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58885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FFB8-F914-CB5F-171A-6E267466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9996B-25C5-A29E-9C6C-182F18135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D53D5-5808-F2C9-945D-36E5DBDC7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D3D944-5A91-00DD-A835-940795D3F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C4E7D-FEA1-8A2E-D11A-62D306BEA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26BEEF-94AA-CB71-D20C-1A6DBC95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A9A01D-8250-345A-E8F5-A0588F46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BA1DC1-7E86-DF6F-A9F1-5798C571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74751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55F13-A3B8-D974-1731-4A399399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C7F2F-3950-8A88-CB5B-EE35E83D1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59E5B-6B78-E1C4-D269-1D77B0DD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C17EF-61A2-633C-5FB4-E794B5F8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27338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FF4AC-5319-267E-6FB8-1E7ACEA8E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3DA7D-B9F6-82F0-7615-3017FE0B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5F018-2789-82C2-DA6E-95BA58B5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9595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324F0-93E0-C52D-B8B3-5058B636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D8B15-7438-9ED5-9A4D-0674B3523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5115-97DB-4F29-DF46-BDB0FE9C0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CEDB8-F99D-2E8C-85E4-7C8942B2C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01D59-0D1F-70F0-5A5F-D679A5A8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347C2-D0E5-F902-00EF-F607FE6C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01801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C472-A6F9-A9DC-7601-5F8720E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FD068-9841-677C-8B5E-72F36916CF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C7DE2-2127-8F14-14FD-D52F2E766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A0610-E865-1D8E-9BBB-7FF42FFA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891C0-8817-C77E-0AB5-F8D44216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52070-3CE9-FB48-F726-7CB759FA6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21095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58413-A7E6-8D83-C43B-B3791F9B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1C0D6-189B-15D3-7C0A-1481A9357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6598D-9623-B7A3-F787-6442304E4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DBBD8-A573-CE48-84EF-5AF9AB7AECE2}" type="datetimeFigureOut">
              <a:rPr lang="en-HN" smtClean="0"/>
              <a:t>10/18/2024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EF793-2530-2396-6CFC-224282208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9D094-0FB0-AE1D-D076-84E77A909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55511-BFAB-3344-828D-AADA7AF0F40B}" type="slidenum">
              <a:rPr lang="en-HN" smtClean="0"/>
              <a:t>‹Nº›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257572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51D7-4187-259D-B3F5-B6E782418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5263"/>
            <a:ext cx="12191999" cy="972825"/>
          </a:xfrm>
        </p:spPr>
        <p:txBody>
          <a:bodyPr>
            <a:normAutofit/>
          </a:bodyPr>
          <a:lstStyle/>
          <a:p>
            <a:r>
              <a:rPr lang="en-HN" dirty="0">
                <a:latin typeface="Abadi" panose="020B0604020104020204" pitchFamily="34" charset="0"/>
              </a:rPr>
              <a:t>DISPONIBILIDAD</a:t>
            </a:r>
            <a:r>
              <a:rPr lang="en-HN" dirty="0"/>
              <a:t> VALLAS </a:t>
            </a:r>
            <a:r>
              <a:rPr lang="es-HN" dirty="0"/>
              <a:t>SPS</a:t>
            </a:r>
            <a:endParaRPr lang="en-HN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928564D-F65C-1272-88A3-2722E506E725}"/>
              </a:ext>
            </a:extLst>
          </p:cNvPr>
          <p:cNvGrpSpPr/>
          <p:nvPr/>
        </p:nvGrpSpPr>
        <p:grpSpPr>
          <a:xfrm>
            <a:off x="0" y="6477105"/>
            <a:ext cx="12192000" cy="249354"/>
            <a:chOff x="0" y="6477105"/>
            <a:chExt cx="12192000" cy="24935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C70F4BE-CABA-EAE7-E7AC-FCBCF2BC3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407" y="6477107"/>
              <a:ext cx="791593" cy="249352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6B427A8-9BFF-034C-8A96-960B8ACF16A6}"/>
                </a:ext>
              </a:extLst>
            </p:cNvPr>
            <p:cNvSpPr/>
            <p:nvPr/>
          </p:nvSpPr>
          <p:spPr>
            <a:xfrm>
              <a:off x="1627403" y="6477107"/>
              <a:ext cx="10564597" cy="24935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680E58C-3B7B-ACA1-B623-210E75B5C06E}"/>
                </a:ext>
              </a:extLst>
            </p:cNvPr>
            <p:cNvSpPr/>
            <p:nvPr/>
          </p:nvSpPr>
          <p:spPr>
            <a:xfrm>
              <a:off x="0" y="6477105"/>
              <a:ext cx="629004" cy="24935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pic>
        <p:nvPicPr>
          <p:cNvPr id="25602" name="Picture 2">
            <a:extLst>
              <a:ext uri="{FF2B5EF4-FFF2-40B4-BE49-F238E27FC236}">
                <a16:creationId xmlns:a16="http://schemas.microsoft.com/office/drawing/2014/main" id="{4979F461-CBD6-CE40-E184-17E7ACDF6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4298" y="2980453"/>
            <a:ext cx="1386254" cy="4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15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BC2898-6F9B-6798-723D-45EA4AEFA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620"/>
            <a:ext cx="12192000" cy="63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5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1DF753-C1B7-830B-61F5-12A231887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426"/>
            <a:ext cx="12192000" cy="621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3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C3EB22-5591-D75D-D704-260F921F6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00"/>
            <a:ext cx="12192000" cy="658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6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D18A4A-454B-8828-A81D-6BBF089C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629"/>
            <a:ext cx="12192000" cy="63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63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F792BB-16E4-2FFA-DFEC-78440C9A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31"/>
            <a:ext cx="12192000" cy="630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7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E23B8-BE36-D50F-CBA0-DE2605E15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5E446C-560C-6658-E0B6-BF4503968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57" y="609952"/>
            <a:ext cx="10314286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2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71BEF2-D3DF-BE36-703C-F3EE4BE7A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571" y="1076619"/>
            <a:ext cx="8342857" cy="4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74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F00238-E51E-88E9-B98D-E9B6EF6B0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143" y="1114714"/>
            <a:ext cx="8285714" cy="4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47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F5C74F-ABB7-012F-0EF3-D4927C597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90" y="1200428"/>
            <a:ext cx="8247619" cy="4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69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185E2-BC5D-E738-EE7B-1984EE797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B23BA1-56C6-C043-B26C-5AD8AD4B1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714" y="1257571"/>
            <a:ext cx="8028571" cy="4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5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69A2A2-B774-4D10-6B1C-76712417C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619" y="200428"/>
            <a:ext cx="9504762" cy="64571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79BE9-14D1-50FF-348E-1596159EB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9B7B9C-0CAE-98CE-DBCA-6105635AD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47" y="1248047"/>
            <a:ext cx="8161905" cy="4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24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B17E4-6081-97EF-E8F7-0D37FBBA1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370CC5-40A4-9716-9B4C-5E6961EBD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190" y="1286143"/>
            <a:ext cx="8047619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07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4F77-3272-E42E-E54E-13E15AD9F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78A63E0-18F5-14CF-0F8D-DD945F2AF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000" y="1286143"/>
            <a:ext cx="8200000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50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23103-24FF-B2E3-9560-F10937F65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F673C1-037E-4A04-BC3B-57740C90A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28" y="1352809"/>
            <a:ext cx="7857143" cy="4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3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B9B55-D78E-6A61-7F8D-4254DC70C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35EBA4-F5A8-8A8F-2ADD-398BFE538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33" y="1305190"/>
            <a:ext cx="8133333" cy="4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08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AE6A3-25F1-08F4-2CC5-CA30FFC5B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DCBC04-A9AD-3A6C-83F5-9C89BEA58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428" y="1262333"/>
            <a:ext cx="8057143" cy="4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83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60200-4D3D-FC74-1F7B-2F8F55EF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270F1D-190A-AD94-901E-35378EC6C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76" y="1009952"/>
            <a:ext cx="8619048" cy="4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4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38290-DDEA-76B0-559F-D72CFE632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547057-1D28-2028-BFCD-23B399BC2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05" y="1005190"/>
            <a:ext cx="9076190" cy="4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92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0562-064B-56A9-E62B-54953D9BC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4F1C97-E2EC-87FB-EA27-6EF07429C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47" y="933762"/>
            <a:ext cx="8561905" cy="4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72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841FE-871E-20CC-217A-CBD222A44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2D6DCD-0DD4-D9CB-9830-CF4C80146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047" y="1248047"/>
            <a:ext cx="7961905" cy="4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98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02B84-B67A-0BC4-B1AB-AB0BBAE28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36808F-D764-8E2A-D35A-77AC9178E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81" y="71857"/>
            <a:ext cx="9495238" cy="6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34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EF0BA-5490-F276-1FA8-24832779A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77A9D0-83B6-DACE-5A32-BCD28AD8B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809" y="1252809"/>
            <a:ext cx="8152381" cy="4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23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74B2A-7A85-B0B2-8409-BBF8271E4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5D1530-E905-937C-B6E8-52C7510DA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714" y="1190905"/>
            <a:ext cx="8228571" cy="4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29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1F6FD-4E19-3C15-48E8-37F07CF12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625D2A-B612-704D-3D0B-3DD7B5025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524" y="1367095"/>
            <a:ext cx="7980952" cy="4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89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CC08A-640A-AF14-B28A-60193FC5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E4A1E3-F3B0-57E7-A99A-CDC6E9393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00" y="1305190"/>
            <a:ext cx="8000000" cy="4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98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3DAB5-C6E1-FA43-9CA1-E18BE7AB2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6FB585-F874-6C89-CA18-9E2BA3B80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143" y="1248047"/>
            <a:ext cx="8085714" cy="4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26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E5107-2E20-2FE6-CC16-8957611A1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4A6F2F-A97C-1DA0-13D6-5D8CCE47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762" y="1286143"/>
            <a:ext cx="8190476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78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A2CAE-A3AD-140B-1274-28BA4BF18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A917E8-AEAB-F9E3-D88C-1EEC572C5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19" y="1086143"/>
            <a:ext cx="8304762" cy="4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99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DAAE1-5140-0A21-EDB9-305D724A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0999D6-0A19-1118-9DC7-D66BE3EE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095" y="1071857"/>
            <a:ext cx="8323809" cy="4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96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B6E39-B83D-8195-DFEC-FDC3358D4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3702D7-16C1-EB21-C64C-2E6A559ED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571" y="1086143"/>
            <a:ext cx="8342857" cy="4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82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2A8FB-0028-B79A-3549-D1B8CF9E2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F18BE7-F6A8-2095-7738-627191C5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857" y="1081381"/>
            <a:ext cx="8314286" cy="4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18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56B0FD-0131-FDFC-6CAC-69DDA5E7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33" y="190905"/>
            <a:ext cx="9533333" cy="6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26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5383E-85DD-3313-6AA6-C7090289C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D5290A-2F7A-48FA-AF53-430706AF7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33" y="1086143"/>
            <a:ext cx="8333333" cy="4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07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FF8AF-40AA-1C39-2E27-12FC41C8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572452-78AB-9BFE-2F23-A77B5A3B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095" y="1090905"/>
            <a:ext cx="8323809" cy="4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2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853514F-1291-6E1D-89E6-9D0283A9CC52}"/>
              </a:ext>
            </a:extLst>
          </p:cNvPr>
          <p:cNvGrpSpPr/>
          <p:nvPr/>
        </p:nvGrpSpPr>
        <p:grpSpPr>
          <a:xfrm>
            <a:off x="0" y="6477105"/>
            <a:ext cx="12192000" cy="249354"/>
            <a:chOff x="0" y="6477105"/>
            <a:chExt cx="12192000" cy="24935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D10D040-1BE7-3370-7551-3606DBDB2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407" y="6477107"/>
              <a:ext cx="791593" cy="249352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F321C26-F80A-CEFB-DA47-773BC7D0BE4F}"/>
                </a:ext>
              </a:extLst>
            </p:cNvPr>
            <p:cNvSpPr/>
            <p:nvPr/>
          </p:nvSpPr>
          <p:spPr>
            <a:xfrm>
              <a:off x="1627403" y="6477107"/>
              <a:ext cx="10564597" cy="24935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311511B-3214-85D8-AA3C-D7EC7DBE94E0}"/>
                </a:ext>
              </a:extLst>
            </p:cNvPr>
            <p:cNvSpPr/>
            <p:nvPr/>
          </p:nvSpPr>
          <p:spPr>
            <a:xfrm>
              <a:off x="0" y="6477105"/>
              <a:ext cx="629004" cy="24935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9A97347-1071-6B5B-8113-F2ED1A5E11DC}"/>
              </a:ext>
            </a:extLst>
          </p:cNvPr>
          <p:cNvSpPr txBox="1">
            <a:spLocks/>
          </p:cNvSpPr>
          <p:nvPr/>
        </p:nvSpPr>
        <p:spPr>
          <a:xfrm>
            <a:off x="0" y="1915263"/>
            <a:ext cx="12191999" cy="9728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HN" sz="4800" dirty="0">
                <a:latin typeface="Abadi" panose="020B0604020104020204" pitchFamily="34" charset="0"/>
              </a:rPr>
              <a:t>¡</a:t>
            </a:r>
            <a:r>
              <a:rPr lang="es-HN" sz="4800" dirty="0"/>
              <a:t> GRACIAS </a:t>
            </a:r>
            <a:r>
              <a:rPr lang="es-HN" sz="4800" dirty="0">
                <a:latin typeface="Abadi" panose="020B0604020104020204" pitchFamily="34" charset="0"/>
              </a:rPr>
              <a:t>!</a:t>
            </a:r>
            <a:r>
              <a:rPr lang="en-HN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7542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D73278-0AFB-BE07-53BA-F1A69A91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95" y="181381"/>
            <a:ext cx="9523809" cy="6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32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22F2AC-B6EA-7F98-36FF-9B92FDA2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619" y="190905"/>
            <a:ext cx="9504762" cy="6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0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3129B5-2835-D6C7-9C0B-70367BE56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"/>
            <a:ext cx="12192000" cy="621792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9B010B-2F13-660C-6713-56A8C64FD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892" y="155505"/>
            <a:ext cx="1857143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8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65D4BF-6883-A1F1-5B0A-49E4E9A77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64" y="0"/>
            <a:ext cx="10572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7D7BFF-78B7-6613-28BE-E0C468E7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438"/>
            <a:ext cx="12192000" cy="515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05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6</Words>
  <Application>Microsoft Office PowerPoint</Application>
  <PresentationFormat>Panorámica</PresentationFormat>
  <Paragraphs>2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Abadi</vt:lpstr>
      <vt:lpstr>Arial</vt:lpstr>
      <vt:lpstr>Calibri</vt:lpstr>
      <vt:lpstr>Calibri Light</vt:lpstr>
      <vt:lpstr>Office Theme</vt:lpstr>
      <vt:lpstr>DISPONIBILIDAD VALLAS SPS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DISPONIBILIDAD VALLAS TEG</dc:title>
  <dc:creator>Microsoft Office User</dc:creator>
  <cp:lastModifiedBy>Nancy Moncada</cp:lastModifiedBy>
  <cp:revision>4</cp:revision>
  <dcterms:created xsi:type="dcterms:W3CDTF">2022-06-24T22:38:18Z</dcterms:created>
  <dcterms:modified xsi:type="dcterms:W3CDTF">2024-10-18T17:18:20Z</dcterms:modified>
</cp:coreProperties>
</file>