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6" r:id="rId4"/>
    <p:sldId id="293" r:id="rId5"/>
    <p:sldId id="272" r:id="rId6"/>
    <p:sldId id="325" r:id="rId7"/>
    <p:sldId id="326" r:id="rId8"/>
    <p:sldId id="329" r:id="rId9"/>
    <p:sldId id="327" r:id="rId10"/>
    <p:sldId id="330" r:id="rId11"/>
    <p:sldId id="328" r:id="rId12"/>
    <p:sldId id="275" r:id="rId13"/>
  </p:sldIdLst>
  <p:sldSz cx="12192000" cy="6858000"/>
  <p:notesSz cx="6858000" cy="9144000"/>
  <p:defaultTextStyle>
    <a:defPPr>
      <a:defRPr lang="en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6F6F6"/>
    <a:srgbClr val="6D6E70"/>
    <a:srgbClr val="606060"/>
    <a:srgbClr val="F4B183"/>
    <a:srgbClr val="333F50"/>
    <a:srgbClr val="F8CBAD"/>
    <a:srgbClr val="1A2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4"/>
    <p:restoredTop sz="95288"/>
  </p:normalViewPr>
  <p:slideViewPr>
    <p:cSldViewPr snapToGrid="0" snapToObjects="1">
      <p:cViewPr varScale="1">
        <p:scale>
          <a:sx n="86" d="100"/>
          <a:sy n="86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67DD-C199-784A-9125-D68F952C5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660A2-11F7-A34C-B85E-537C22178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BCFC-BDD8-0743-AD9A-FFAB1CC9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A8DB-97EF-E84A-8D76-4B0DF366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39D5-4F43-8B40-AC37-D9D40BE1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3044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333B-41FA-C449-9175-C3C95569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497DE-C1C8-704C-98CB-8532D5880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95CC-C4BA-0743-B59D-1E21F17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4EAA-F19A-1948-89CC-34A9ACD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B150-D4E4-A143-B475-63AD57D0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21226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AC08-4B65-9B44-AEC3-EDAC0F336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195FC-0109-C945-89A5-94181C60D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9A47-0991-E841-8D1F-165F0FE4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071A-D424-E24C-B1A9-21F80660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F3DE-3D40-E944-8BFC-C0730AC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0703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696C-FAD5-6F4F-996A-32F994A7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D2AF-5731-2F41-B87A-AD34B94A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D483-3A79-4542-8C32-CDDD6C2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3890-0B2C-4640-8270-FCB35248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B103-ADE9-CD4F-B1B1-26B8C80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6752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99E7-39CA-5945-B06F-7F20003A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E915-4938-6A4B-9AC7-DA1A2EEF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676C-E6EC-5D47-B0C2-A8DFD96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A2B71-BD96-3348-A992-7CA7244F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B9D4-4B2D-7C4A-8111-7DC27E28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49625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874A-8FB6-5943-8806-B1E08075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A499-C884-064F-B5F5-CF56FDB55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A6D5E-1ABA-D94B-BAC7-D6BA5898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9FE1C-E69E-D648-A287-36E5B50C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562D-CA59-AD4F-AB34-18CC1003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36792-9B81-D643-88AE-B5358716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9584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1EE9-A769-8C42-BC5C-46F5A64C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FB-B596-954E-8078-2F3FE999C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DF1B2-469D-6149-8681-1F47BD53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CDBBE-997A-2449-8C16-808F07D2E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44C71-3046-9840-84AE-D5EDDBEA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86415-10C8-B542-8671-4EE434C7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8A303-F0A7-0643-A986-7CA23623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756CC-1FAA-AF47-BF66-1CAE43B2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58754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5540-CC0B-0447-9D45-2CF4EB9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D96AA-5967-214D-B738-87FD4AD2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313A3-CAB8-2E48-A2C0-44CF4BF2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ADCAC-FDB0-F54E-B5AF-A46F744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1031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527A8-F6A2-BB4D-8A32-276E7D40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29D6B-ADCB-2D46-8C9B-9C5E201C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23F8A-47CA-E942-B501-48DC2AE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673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4AA2-2E08-A94F-9A82-59D8C298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EC56-EE24-E94B-88B6-3BC4AB32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1648-000F-5A4B-8687-45C7EFBA5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2385F-119C-604C-8997-36FEE8A1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A11FA-3FA1-9649-843B-CC1C54B8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F370-F26A-4D4B-9ADC-65B2C47F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1001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400A-BA71-B14E-910F-E7AB2F5B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9D41A-55BE-4645-8A42-3B8C98C62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F136-FC5A-B44A-B5F1-AFE96387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24FB4-06AD-3F47-B0E4-35296FFC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207F-7F1B-364A-A06A-CAC8E138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53333-196B-CA40-93A9-940B69AC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82654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9D2C8-6C0A-1D41-95F7-FA591830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E90AB-A88E-1645-B164-6124FC9D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5B90D-353F-A14B-B27D-167255CFF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692-C8BC-094C-A012-4734C7CD9307}" type="datetimeFigureOut">
              <a:rPr lang="en-HN" smtClean="0"/>
              <a:t>17/10/25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D88D-E900-294E-9071-218AE29BC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79E9-6115-6B47-872E-3E5D77057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5473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0EEF7-8E66-8947-9925-DDEAABE0F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94" y="2615004"/>
            <a:ext cx="3700878" cy="11695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6CBE20-FDD4-1C4E-9D56-26F6F1AE0283}"/>
              </a:ext>
            </a:extLst>
          </p:cNvPr>
          <p:cNvCxnSpPr>
            <a:cxnSpLocks/>
          </p:cNvCxnSpPr>
          <p:nvPr/>
        </p:nvCxnSpPr>
        <p:spPr>
          <a:xfrm>
            <a:off x="5647064" y="2097805"/>
            <a:ext cx="0" cy="2203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602D63D-EAAB-7048-8F3D-F85577017D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4" y="2461809"/>
            <a:ext cx="4798814" cy="14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-76252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C273443-AD49-B947-A5DF-334236B8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8" y="1484548"/>
            <a:ext cx="11967940" cy="42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0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D1C91A-8198-9343-80DC-F3690B32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40" y="1400604"/>
            <a:ext cx="11859859" cy="4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7E9CD-EE4C-FC4D-A5D1-343FD9520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306" y="2588587"/>
            <a:ext cx="2659388" cy="840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DC997-987C-1D49-9323-8E4B98A26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0" y="2588587"/>
            <a:ext cx="96393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0">
            <a:extLst>
              <a:ext uri="{FF2B5EF4-FFF2-40B4-BE49-F238E27FC236}">
                <a16:creationId xmlns:a16="http://schemas.microsoft.com/office/drawing/2014/main" id="{988D2E1E-D683-CB4D-BCAF-D41C9859566C}"/>
              </a:ext>
            </a:extLst>
          </p:cNvPr>
          <p:cNvSpPr/>
          <p:nvPr/>
        </p:nvSpPr>
        <p:spPr>
          <a:xfrm>
            <a:off x="793790" y="129102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Campaña</a:t>
            </a:r>
            <a:r>
              <a:rPr lang="en-US" sz="445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estimulo</a:t>
            </a:r>
            <a:r>
              <a:rPr lang="en-US" sz="445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donaciones</a:t>
            </a:r>
            <a:endParaRPr lang="en-US" sz="4450" dirty="0">
              <a:solidFill>
                <a:srgbClr val="EDEDE8"/>
              </a:solidFill>
              <a:latin typeface="Myriad Pro" panose="020B0503030403020204" pitchFamily="34" charset="0"/>
              <a:ea typeface="Tomorrow Semi Bold" pitchFamily="34" charset="-122"/>
              <a:cs typeface="Tomorrow Semi Bold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6000" b="1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Teletón</a:t>
            </a: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2025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600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por </a:t>
            </a:r>
            <a:r>
              <a:rPr lang="en-US" sz="600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medios</a:t>
            </a:r>
            <a:r>
              <a:rPr lang="en-US" sz="600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BAC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A6059-A7B8-7549-BF59-0627EF9B522A}"/>
              </a:ext>
            </a:extLst>
          </p:cNvPr>
          <p:cNvSpPr txBox="1"/>
          <p:nvPr/>
        </p:nvSpPr>
        <p:spPr>
          <a:xfrm>
            <a:off x="691358" y="3515394"/>
            <a:ext cx="5840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1700" dirty="0">
                <a:solidFill>
                  <a:schemeClr val="bg1"/>
                </a:solidFill>
                <a:latin typeface="Myriad Pro" panose="020B0503030403020204" pitchFamily="34" charset="0"/>
              </a:rPr>
              <a:t>Objetivos: Incentivar a la población hondureña, dentro y fuera del país, para aportar a la causa de Teletón.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1F4B0B-F395-7F4F-9A68-8B385A474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6106487"/>
            <a:ext cx="1282081" cy="4051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0BDD8A-FF2E-CD40-8190-040C3E747D51}"/>
              </a:ext>
            </a:extLst>
          </p:cNvPr>
          <p:cNvCxnSpPr>
            <a:cxnSpLocks/>
          </p:cNvCxnSpPr>
          <p:nvPr/>
        </p:nvCxnSpPr>
        <p:spPr>
          <a:xfrm>
            <a:off x="2303029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E7DF934-B7B6-504A-9F26-AF87FD2351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88" y="6053416"/>
            <a:ext cx="1662435" cy="511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779F1-80E5-6E45-A91B-D9FE03FFC74A}"/>
              </a:ext>
            </a:extLst>
          </p:cNvPr>
          <p:cNvSpPr txBox="1"/>
          <p:nvPr/>
        </p:nvSpPr>
        <p:spPr>
          <a:xfrm>
            <a:off x="691358" y="4886842"/>
            <a:ext cx="5840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1700" dirty="0">
                <a:solidFill>
                  <a:schemeClr val="bg1"/>
                </a:solidFill>
                <a:latin typeface="Myriad Pro" panose="020B0503030403020204" pitchFamily="34" charset="0"/>
              </a:rPr>
              <a:t>Octubre 2025.</a:t>
            </a:r>
          </a:p>
        </p:txBody>
      </p:sp>
    </p:spTree>
    <p:extLst>
      <p:ext uri="{BB962C8B-B14F-4D97-AF65-F5344CB8AC3E}">
        <p14:creationId xmlns:p14="http://schemas.microsoft.com/office/powerpoint/2010/main" val="167187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743135" y="1603401"/>
            <a:ext cx="3574106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INSIGHT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Luego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de 35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años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odos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somos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parte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Nadie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puede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decir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que 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conoce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a una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varias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personas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han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visto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cambiar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sus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con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esperanza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brindan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los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tratamientos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y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avances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recuperaciones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ofrece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Tratamientos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mejorías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que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antes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creían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imposibles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inaccesibles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endParaRPr lang="en-HN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9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409263" y="1603401"/>
            <a:ext cx="3645897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OBJETIVO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4805134" y="2542045"/>
            <a:ext cx="6962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campaña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apalancará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múltiples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ventajas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y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facilidades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ofrece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 actual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financiera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digital,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motivándolos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sus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donativos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forma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directa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a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cuenta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bancaria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la 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poner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disposición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nuestros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clientes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todos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los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medios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digitales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BAC, para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donar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fácil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rápido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directo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la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Teletón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3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5C7FA1-CF49-474D-8F7A-6340414847A6}"/>
              </a:ext>
            </a:extLst>
          </p:cNvPr>
          <p:cNvSpPr/>
          <p:nvPr/>
        </p:nvSpPr>
        <p:spPr>
          <a:xfrm>
            <a:off x="0" y="0"/>
            <a:ext cx="12192000" cy="2461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8B007-8837-9B42-8B68-5093F097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16D3A08A-E469-6D44-B6C3-7C0748660A70}"/>
              </a:ext>
            </a:extLst>
          </p:cNvPr>
          <p:cNvSpPr/>
          <p:nvPr/>
        </p:nvSpPr>
        <p:spPr>
          <a:xfrm>
            <a:off x="343003" y="1603401"/>
            <a:ext cx="6882256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IMPLEMENTACIÓN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D5C2A-8985-8F42-A117-F65D6838C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73" y="2801494"/>
            <a:ext cx="772499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C6C0A-B50A-0545-989A-E2B641982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137" y="2801492"/>
            <a:ext cx="540001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BED74-2AB4-704C-AB49-DE83D52542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481" y="2801491"/>
            <a:ext cx="727500" cy="7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F7DF6C-4968-4F41-8BA6-74DD635FD457}"/>
              </a:ext>
            </a:extLst>
          </p:cNvPr>
          <p:cNvSpPr txBox="1"/>
          <p:nvPr/>
        </p:nvSpPr>
        <p:spPr>
          <a:xfrm>
            <a:off x="1028894" y="352288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SENSIBILIZACIÓN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41376-53F0-1249-84F5-99F508C0D731}"/>
              </a:ext>
            </a:extLst>
          </p:cNvPr>
          <p:cNvSpPr txBox="1"/>
          <p:nvPr/>
        </p:nvSpPr>
        <p:spPr>
          <a:xfrm>
            <a:off x="5258513" y="354588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MOTIVACIÓN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EBF39-F9B9-C04E-9E4A-22F904E04B71}"/>
              </a:ext>
            </a:extLst>
          </p:cNvPr>
          <p:cNvSpPr txBox="1"/>
          <p:nvPr/>
        </p:nvSpPr>
        <p:spPr>
          <a:xfrm>
            <a:off x="9545932" y="354588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ACCIÓN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FD79E-9CFA-B142-87E3-305299567753}"/>
              </a:ext>
            </a:extLst>
          </p:cNvPr>
          <p:cNvSpPr/>
          <p:nvPr/>
        </p:nvSpPr>
        <p:spPr>
          <a:xfrm>
            <a:off x="3617844" y="3994191"/>
            <a:ext cx="5075582" cy="273489"/>
          </a:xfrm>
          <a:prstGeom prst="rect">
            <a:avLst/>
          </a:prstGeom>
          <a:pattFill prst="lt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FEE670-84B5-5E4E-B043-AD351992C7F6}"/>
              </a:ext>
            </a:extLst>
          </p:cNvPr>
          <p:cNvSpPr txBox="1"/>
          <p:nvPr/>
        </p:nvSpPr>
        <p:spPr>
          <a:xfrm>
            <a:off x="542879" y="4461150"/>
            <a:ext cx="28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estimonios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han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sido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transformadas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con la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eletón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Mensaje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corto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fácil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entender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pero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logre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entablar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un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nexo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emocional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con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distintos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perfiles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personas.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2E575-B214-C24F-A320-AC44C90FAF5C}"/>
              </a:ext>
            </a:extLst>
          </p:cNvPr>
          <p:cNvSpPr/>
          <p:nvPr/>
        </p:nvSpPr>
        <p:spPr>
          <a:xfrm>
            <a:off x="1047558" y="3985745"/>
            <a:ext cx="3983744" cy="273489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F8CD6A-13C9-1643-9362-43232379EE73}"/>
              </a:ext>
            </a:extLst>
          </p:cNvPr>
          <p:cNvSpPr/>
          <p:nvPr/>
        </p:nvSpPr>
        <p:spPr>
          <a:xfrm>
            <a:off x="7160699" y="3998452"/>
            <a:ext cx="3591815" cy="265043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4A21E-2968-6546-BBD7-1B720AB337CA}"/>
              </a:ext>
            </a:extLst>
          </p:cNvPr>
          <p:cNvSpPr txBox="1"/>
          <p:nvPr/>
        </p:nvSpPr>
        <p:spPr>
          <a:xfrm>
            <a:off x="4658457" y="4476743"/>
            <a:ext cx="2875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Orgullo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pertenencia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Lograr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una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c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onexión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directa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íntima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para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reconocer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sí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p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odemos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algo tangible por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ayudar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los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demás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 Y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establecer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reflexión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el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futuro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podrían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ser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ellos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mismos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o un familiar los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estén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siendo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beneficiando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de la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eletón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949C9-43E2-3F42-9F7D-E4A9461C8ADD}"/>
              </a:ext>
            </a:extLst>
          </p:cNvPr>
          <p:cNvSpPr txBox="1"/>
          <p:nvPr/>
        </p:nvSpPr>
        <p:spPr>
          <a:xfrm>
            <a:off x="8774036" y="4476743"/>
            <a:ext cx="28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Invitar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donación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Dejar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claro que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no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importa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lo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pequeño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donativo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sea,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siempre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Un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llamado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actuar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con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certeza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aportación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llegará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directo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cuenta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88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251111" y="1603401"/>
            <a:ext cx="3868611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GRÁFICA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¡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quiero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EBDA81-D2C6-434E-9A8F-D50E9A89AB2F}"/>
              </a:ext>
            </a:extLst>
          </p:cNvPr>
          <p:cNvSpPr txBox="1"/>
          <p:nvPr/>
        </p:nvSpPr>
        <p:spPr>
          <a:xfrm>
            <a:off x="3387252" y="2060838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EDEDE8"/>
                </a:solidFill>
                <a:latin typeface="Myriad Pro" panose="020B0503030403020204" pitchFamily="34" charset="0"/>
              </a:rPr>
              <a:t>1</a:t>
            </a:r>
            <a:endParaRPr lang="en-US" sz="80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17605-CCEE-2047-ACE5-65B7AB7F0821}"/>
              </a:ext>
            </a:extLst>
          </p:cNvPr>
          <p:cNvSpPr txBox="1"/>
          <p:nvPr/>
        </p:nvSpPr>
        <p:spPr>
          <a:xfrm>
            <a:off x="2095116" y="1063812"/>
            <a:ext cx="1110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800" dirty="0">
                <a:solidFill>
                  <a:schemeClr val="bg1"/>
                </a:solidFill>
              </a:rPr>
              <a:t>Nueva</a:t>
            </a:r>
          </a:p>
        </p:txBody>
      </p:sp>
    </p:spTree>
    <p:extLst>
      <p:ext uri="{BB962C8B-B14F-4D97-AF65-F5344CB8AC3E}">
        <p14:creationId xmlns:p14="http://schemas.microsoft.com/office/powerpoint/2010/main" val="347873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-31282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07BE69-2A4B-9745-983B-E4597EED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58" y="1484548"/>
            <a:ext cx="11891142" cy="4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58658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127117-0530-1C4A-9562-AC442CFE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8" y="1484548"/>
            <a:ext cx="11797559" cy="41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0">
            <a:extLst>
              <a:ext uri="{FF2B5EF4-FFF2-40B4-BE49-F238E27FC236}">
                <a16:creationId xmlns:a16="http://schemas.microsoft.com/office/drawing/2014/main" id="{C9182245-1050-E447-901B-EE5B54A9C492}"/>
              </a:ext>
            </a:extLst>
          </p:cNvPr>
          <p:cNvSpPr/>
          <p:nvPr/>
        </p:nvSpPr>
        <p:spPr>
          <a:xfrm>
            <a:off x="251111" y="1603401"/>
            <a:ext cx="3868611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GRÁFICA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9EA0F-DB0B-9047-8149-5CD0C4F76606}"/>
              </a:ext>
            </a:extLst>
          </p:cNvPr>
          <p:cNvSpPr txBox="1"/>
          <p:nvPr/>
        </p:nvSpPr>
        <p:spPr>
          <a:xfrm>
            <a:off x="5153732" y="2722558"/>
            <a:ext cx="638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¡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quiero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F4F24C-26ED-5344-8223-7F5DF976E3C9}"/>
              </a:ext>
            </a:extLst>
          </p:cNvPr>
          <p:cNvSpPr txBox="1"/>
          <p:nvPr/>
        </p:nvSpPr>
        <p:spPr>
          <a:xfrm>
            <a:off x="3387252" y="2060838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EDEDE8"/>
                </a:solidFill>
                <a:latin typeface="Myriad Pro" panose="020B0503030403020204" pitchFamily="34" charset="0"/>
              </a:rPr>
              <a:t>2</a:t>
            </a:r>
            <a:endParaRPr lang="en-US" sz="8000" b="1" dirty="0"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4FA41-4632-F34A-BB7B-9E41B1EF4C16}"/>
              </a:ext>
            </a:extLst>
          </p:cNvPr>
          <p:cNvSpPr txBox="1"/>
          <p:nvPr/>
        </p:nvSpPr>
        <p:spPr>
          <a:xfrm>
            <a:off x="2095116" y="1063812"/>
            <a:ext cx="1110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800" dirty="0">
                <a:solidFill>
                  <a:schemeClr val="bg1"/>
                </a:solidFill>
              </a:rPr>
              <a:t>Nueva</a:t>
            </a:r>
          </a:p>
        </p:txBody>
      </p:sp>
    </p:spTree>
    <p:extLst>
      <p:ext uri="{BB962C8B-B14F-4D97-AF65-F5344CB8AC3E}">
        <p14:creationId xmlns:p14="http://schemas.microsoft.com/office/powerpoint/2010/main" val="24779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287</Words>
  <Application>Microsoft Macintosh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2025-05-16T16:56:21Z</dcterms:created>
  <dcterms:modified xsi:type="dcterms:W3CDTF">2025-10-17T22:44:39Z</dcterms:modified>
</cp:coreProperties>
</file>