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6" r:id="rId4"/>
    <p:sldId id="291" r:id="rId5"/>
    <p:sldId id="292" r:id="rId6"/>
    <p:sldId id="293" r:id="rId7"/>
    <p:sldId id="272" r:id="rId8"/>
    <p:sldId id="287" r:id="rId9"/>
    <p:sldId id="300" r:id="rId10"/>
    <p:sldId id="306" r:id="rId11"/>
    <p:sldId id="296" r:id="rId12"/>
    <p:sldId id="307" r:id="rId13"/>
    <p:sldId id="301" r:id="rId14"/>
    <p:sldId id="295" r:id="rId15"/>
    <p:sldId id="302" r:id="rId16"/>
    <p:sldId id="308" r:id="rId17"/>
    <p:sldId id="294" r:id="rId18"/>
    <p:sldId id="303" r:id="rId19"/>
    <p:sldId id="309" r:id="rId20"/>
    <p:sldId id="304" r:id="rId21"/>
    <p:sldId id="297" r:id="rId22"/>
    <p:sldId id="298" r:id="rId23"/>
    <p:sldId id="305" r:id="rId24"/>
    <p:sldId id="275" r:id="rId25"/>
  </p:sldIdLst>
  <p:sldSz cx="12192000" cy="6858000"/>
  <p:notesSz cx="6858000" cy="9144000"/>
  <p:defaultTextStyle>
    <a:defPPr>
      <a:defRPr lang="en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6F6F6"/>
    <a:srgbClr val="6D6E70"/>
    <a:srgbClr val="606060"/>
    <a:srgbClr val="F4B183"/>
    <a:srgbClr val="333F50"/>
    <a:srgbClr val="F8CBAD"/>
    <a:srgbClr val="1A2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44"/>
    <p:restoredTop sz="95288"/>
  </p:normalViewPr>
  <p:slideViewPr>
    <p:cSldViewPr snapToGrid="0" snapToObjects="1">
      <p:cViewPr varScale="1">
        <p:scale>
          <a:sx n="84" d="100"/>
          <a:sy n="84" d="100"/>
        </p:scale>
        <p:origin x="1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767DD-C199-784A-9125-D68F952C5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660A2-11F7-A34C-B85E-537C22178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CBCFC-BDD8-0743-AD9A-FFAB1CC9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10/10/25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DA8DB-97EF-E84A-8D76-4B0DF3664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839D5-4F43-8B40-AC37-D9D40BE1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30443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333B-41FA-C449-9175-C3C95569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497DE-C1C8-704C-98CB-8532D5880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A95CC-C4BA-0743-B59D-1E21F17E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10/10/25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14EAA-F19A-1948-89CC-34A9ACDD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BB150-D4E4-A143-B475-63AD57D0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21226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EAC08-4B65-9B44-AEC3-EDAC0F336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195FC-0109-C945-89A5-94181C60D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19A47-0991-E841-8D1F-165F0FE4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10/10/25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9071A-D424-E24C-B1A9-21F80660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CF3DE-3D40-E944-8BFC-C0730AC6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407034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696C-FAD5-6F4F-996A-32F994A7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FD2AF-5731-2F41-B87A-AD34B94A5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DD483-3A79-4542-8C32-CDDD6C23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10/10/25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D3890-0B2C-4640-8270-FCB35248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DB103-ADE9-CD4F-B1B1-26B8C80C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6752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99E7-39CA-5945-B06F-7F20003A7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6E915-4938-6A4B-9AC7-DA1A2EEFE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B676C-E6EC-5D47-B0C2-A8DFD96C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10/10/25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A2B71-BD96-3348-A992-7CA7244F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1B9D4-4B2D-7C4A-8111-7DC27E28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349625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874A-8FB6-5943-8806-B1E08075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9A499-C884-064F-B5F5-CF56FDB55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A6D5E-1ABA-D94B-BAC7-D6BA5898A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9FE1C-E69E-D648-A287-36E5B50C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10/10/25</a:t>
            </a:fld>
            <a:endParaRPr lang="en-H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C562D-CA59-AD4F-AB34-18CC1003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36792-9B81-D643-88AE-B5358716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95846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1EE9-A769-8C42-BC5C-46F5A64C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5FAFB-B596-954E-8078-2F3FE999C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DF1B2-469D-6149-8681-1F47BD533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CDBBE-997A-2449-8C16-808F07D2E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44C71-3046-9840-84AE-D5EDDBEAB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86415-10C8-B542-8671-4EE434C7B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10/10/25</a:t>
            </a:fld>
            <a:endParaRPr lang="en-H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E8A303-F0A7-0643-A986-7CA23623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756CC-1FAA-AF47-BF66-1CAE43B2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58754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5540-CC0B-0447-9D45-2CF4EB95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D96AA-5967-214D-B738-87FD4AD2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10/10/25</a:t>
            </a:fld>
            <a:endParaRPr lang="en-H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313A3-CAB8-2E48-A2C0-44CF4BF28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ADCAC-FDB0-F54E-B5AF-A46F744A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410318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1527A8-F6A2-BB4D-8A32-276E7D40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10/10/25</a:t>
            </a:fld>
            <a:endParaRPr lang="en-H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29D6B-ADCB-2D46-8C9B-9C5E201C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23F8A-47CA-E942-B501-48DC2AEA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367384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4AA2-2E08-A94F-9A82-59D8C298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3EC56-EE24-E94B-88B6-3BC4AB32A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71648-000F-5A4B-8687-45C7EFBA5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2385F-119C-604C-8997-36FEE8A1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10/10/25</a:t>
            </a:fld>
            <a:endParaRPr lang="en-H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A11FA-3FA1-9649-843B-CC1C54B8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9F370-F26A-4D4B-9ADC-65B2C47F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10014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400A-BA71-B14E-910F-E7AB2F5B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9D41A-55BE-4645-8A42-3B8C98C62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2F136-FC5A-B44A-B5F1-AFE963873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24FB4-06AD-3F47-B0E4-35296FFC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692-C8BC-094C-A012-4734C7CD9307}" type="datetimeFigureOut">
              <a:rPr lang="en-HN" smtClean="0"/>
              <a:t>10/10/25</a:t>
            </a:fld>
            <a:endParaRPr lang="en-H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A207F-7F1B-364A-A06A-CAC8E138E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53333-196B-CA40-93A9-940B69AC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82654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9D2C8-6C0A-1D41-95F7-FA591830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E90AB-A88E-1645-B164-6124FC9D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5B90D-353F-A14B-B27D-167255CFF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3692-C8BC-094C-A012-4734C7CD9307}" type="datetimeFigureOut">
              <a:rPr lang="en-HN" smtClean="0"/>
              <a:t>10/10/25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BD88D-E900-294E-9071-218AE29BC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79E9-6115-6B47-872E-3E5D77057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A1AA7-070D-B845-A344-84F198A04C57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5473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0EEF7-8E66-8947-9925-DDEAABE0F4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694" y="2615004"/>
            <a:ext cx="3700878" cy="116954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6CBE20-FDD4-1C4E-9D56-26F6F1AE0283}"/>
              </a:ext>
            </a:extLst>
          </p:cNvPr>
          <p:cNvCxnSpPr>
            <a:cxnSpLocks/>
          </p:cNvCxnSpPr>
          <p:nvPr/>
        </p:nvCxnSpPr>
        <p:spPr>
          <a:xfrm>
            <a:off x="5647064" y="2097805"/>
            <a:ext cx="0" cy="22039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602D63D-EAAB-7048-8F3D-F85577017D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124" y="2461809"/>
            <a:ext cx="4798814" cy="147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3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CFED5C-4B42-B940-A5F3-72BD1A03BC85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CE94DA0-4D49-7348-B7F2-05BE48D6EBBA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CD94E5-A93E-484F-947D-CF708FC28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36A6759-8CBA-FA43-AA21-C8C7E6B67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401" y="26856"/>
            <a:ext cx="3665959" cy="6842398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A1AA2B5F-021C-EA4A-A156-2F248D2D68B4}"/>
              </a:ext>
            </a:extLst>
          </p:cNvPr>
          <p:cNvSpPr/>
          <p:nvPr/>
        </p:nvSpPr>
        <p:spPr>
          <a:xfrm rot="15083660">
            <a:off x="3980070" y="1369189"/>
            <a:ext cx="861391" cy="2203676"/>
          </a:xfrm>
          <a:prstGeom prst="triangl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D0807-70AE-0D42-AC8B-9CFF3FB2D41A}"/>
              </a:ext>
            </a:extLst>
          </p:cNvPr>
          <p:cNvSpPr txBox="1"/>
          <p:nvPr/>
        </p:nvSpPr>
        <p:spPr>
          <a:xfrm>
            <a:off x="2342409" y="1947807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HTML</a:t>
            </a:r>
          </a:p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Sensibilización</a:t>
            </a:r>
          </a:p>
        </p:txBody>
      </p:sp>
    </p:spTree>
    <p:extLst>
      <p:ext uri="{BB962C8B-B14F-4D97-AF65-F5344CB8AC3E}">
        <p14:creationId xmlns:p14="http://schemas.microsoft.com/office/powerpoint/2010/main" val="324477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59FD88-C7FB-F34F-A83B-1676DD9251AE}"/>
              </a:ext>
            </a:extLst>
          </p:cNvPr>
          <p:cNvGrpSpPr/>
          <p:nvPr/>
        </p:nvGrpSpPr>
        <p:grpSpPr>
          <a:xfrm>
            <a:off x="234121" y="663388"/>
            <a:ext cx="2946400" cy="5753100"/>
            <a:chOff x="238538" y="663388"/>
            <a:chExt cx="2946400" cy="575310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1511D11-7920-CC4B-9352-CA2FB5583ADB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008DBD-9AE3-4944-ACED-C1272DF72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82D8B7-3629-004E-ADFC-96478A0DC4B7}"/>
              </a:ext>
            </a:extLst>
          </p:cNvPr>
          <p:cNvGrpSpPr/>
          <p:nvPr/>
        </p:nvGrpSpPr>
        <p:grpSpPr>
          <a:xfrm>
            <a:off x="570679" y="1341258"/>
            <a:ext cx="11048902" cy="3888289"/>
            <a:chOff x="570679" y="1341258"/>
            <a:chExt cx="11048902" cy="388828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EF84634-CBB2-3F45-992C-048A3E846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679" y="1341258"/>
              <a:ext cx="11048902" cy="388828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4958493-939E-6C49-ADD2-CA1BCD1E64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941" y="1341258"/>
              <a:ext cx="3127512" cy="28719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4930E4-99F0-8849-89FD-E0BF839FE7D3}"/>
                </a:ext>
              </a:extLst>
            </p:cNvPr>
            <p:cNvSpPr txBox="1"/>
            <p:nvPr/>
          </p:nvSpPr>
          <p:spPr>
            <a:xfrm>
              <a:off x="751852" y="1360432"/>
              <a:ext cx="15023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HN" sz="1100" dirty="0">
                  <a:solidFill>
                    <a:schemeClr val="bg1"/>
                  </a:solidFill>
                  <a:latin typeface="GRAPHIK-LIGHT" panose="020B0403030202060203" pitchFamily="34" charset="77"/>
                </a:rPr>
                <a:t>Carrusel Motivación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9172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F14BC7-4CC6-1A40-BFCD-DF3307E7A889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479B123-B9BF-0945-8B17-9F4ED5CD1FE5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A8EA9B-9975-1948-AAF8-422BD887E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8B24825-2076-444E-8B54-6BE3610D3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934" y="1046920"/>
            <a:ext cx="8123718" cy="485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84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23A30A0-454A-D045-8AED-5B8D557DB4E8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4A4B7C9-82B9-6941-AC5F-4C161CAE292B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C67C63-AE83-5A4C-B236-5E8D2A7D1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sp>
        <p:nvSpPr>
          <p:cNvPr id="8" name="Triangle 7">
            <a:extLst>
              <a:ext uri="{FF2B5EF4-FFF2-40B4-BE49-F238E27FC236}">
                <a16:creationId xmlns:a16="http://schemas.microsoft.com/office/drawing/2014/main" id="{724CC41B-3DBF-5447-A2A3-621957E12749}"/>
              </a:ext>
            </a:extLst>
          </p:cNvPr>
          <p:cNvSpPr/>
          <p:nvPr/>
        </p:nvSpPr>
        <p:spPr>
          <a:xfrm rot="15083660">
            <a:off x="3980070" y="1369189"/>
            <a:ext cx="861391" cy="2203676"/>
          </a:xfrm>
          <a:prstGeom prst="triangl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4C0E2A-3DD7-0148-9F91-DB697A73070F}"/>
              </a:ext>
            </a:extLst>
          </p:cNvPr>
          <p:cNvSpPr txBox="1"/>
          <p:nvPr/>
        </p:nvSpPr>
        <p:spPr>
          <a:xfrm>
            <a:off x="2342409" y="1947807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HTML</a:t>
            </a:r>
          </a:p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Motivación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EF648-99F9-4D47-903F-C9FAE9ED4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799" y="-390"/>
            <a:ext cx="3480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00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BFC8283-2226-CD47-B249-B2A9809DB436}"/>
              </a:ext>
            </a:extLst>
          </p:cNvPr>
          <p:cNvGrpSpPr/>
          <p:nvPr/>
        </p:nvGrpSpPr>
        <p:grpSpPr>
          <a:xfrm>
            <a:off x="234121" y="663388"/>
            <a:ext cx="2946400" cy="5753100"/>
            <a:chOff x="238538" y="663388"/>
            <a:chExt cx="2946400" cy="57531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7D1E34F-EC2F-0744-87DF-2CF71F3C0F1D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836F1A-D868-D547-A502-9E10FDCD7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A98E24A-0884-C54A-BCA1-3B8C1D2ABC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79" y="1325216"/>
            <a:ext cx="11048902" cy="38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8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DDDED2F-D2C8-8647-BB65-824B53C1D9A6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D88D9E2-C65E-1445-A88D-1E7ABA2C4895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AD8F5B-EC5F-EB4B-9884-E40D8F6CB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107A88C-4B51-CD46-84E7-EA0AA8C33DD8}"/>
              </a:ext>
            </a:extLst>
          </p:cNvPr>
          <p:cNvGrpSpPr/>
          <p:nvPr/>
        </p:nvGrpSpPr>
        <p:grpSpPr>
          <a:xfrm>
            <a:off x="1947934" y="1036176"/>
            <a:ext cx="8123718" cy="4865161"/>
            <a:chOff x="1947934" y="1036176"/>
            <a:chExt cx="8123718" cy="48651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2CC58E2-A625-4447-9546-8B6D82CD0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7934" y="1046920"/>
              <a:ext cx="8123718" cy="485441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0DED0D-4D49-FF43-B7E2-33D9773C2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004"/>
            <a:stretch/>
          </p:blipFill>
          <p:spPr>
            <a:xfrm>
              <a:off x="2464903" y="1036176"/>
              <a:ext cx="1245703" cy="205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474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CFED5C-4B42-B940-A5F3-72BD1A03BC85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CE94DA0-4D49-7348-B7F2-05BE48D6EBBA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CD94E5-A93E-484F-947D-CF708FC28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25C6AAB-262F-DF43-B296-526CF9F5A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608" y="11254"/>
            <a:ext cx="3674318" cy="6858000"/>
          </a:xfrm>
          <a:prstGeom prst="rect">
            <a:avLst/>
          </a:prstGeom>
        </p:spPr>
      </p:pic>
      <p:sp>
        <p:nvSpPr>
          <p:cNvPr id="8" name="Triangle 7">
            <a:extLst>
              <a:ext uri="{FF2B5EF4-FFF2-40B4-BE49-F238E27FC236}">
                <a16:creationId xmlns:a16="http://schemas.microsoft.com/office/drawing/2014/main" id="{DCE54812-A09E-0D4B-9E8C-A471001FC0BF}"/>
              </a:ext>
            </a:extLst>
          </p:cNvPr>
          <p:cNvSpPr/>
          <p:nvPr/>
        </p:nvSpPr>
        <p:spPr>
          <a:xfrm rot="15083660">
            <a:off x="3980070" y="1369189"/>
            <a:ext cx="861391" cy="2203676"/>
          </a:xfrm>
          <a:prstGeom prst="triangl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E020A-2A10-9349-A8B5-BAE4C0A953EA}"/>
              </a:ext>
            </a:extLst>
          </p:cNvPr>
          <p:cNvSpPr txBox="1"/>
          <p:nvPr/>
        </p:nvSpPr>
        <p:spPr>
          <a:xfrm>
            <a:off x="2342409" y="1947807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HTML</a:t>
            </a:r>
          </a:p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Captación</a:t>
            </a:r>
          </a:p>
        </p:txBody>
      </p:sp>
    </p:spTree>
    <p:extLst>
      <p:ext uri="{BB962C8B-B14F-4D97-AF65-F5344CB8AC3E}">
        <p14:creationId xmlns:p14="http://schemas.microsoft.com/office/powerpoint/2010/main" val="3433836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12AEFAB-A4F6-7545-A5D0-1675A758A767}"/>
              </a:ext>
            </a:extLst>
          </p:cNvPr>
          <p:cNvGrpSpPr/>
          <p:nvPr/>
        </p:nvGrpSpPr>
        <p:grpSpPr>
          <a:xfrm>
            <a:off x="234121" y="663388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07BDB22-57F5-0F40-8CB3-C41C82A8BCA4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0A75AA-EC67-7B49-8320-C050E221C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784E398-3642-F747-9003-4B1C5AF97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79" y="1325217"/>
            <a:ext cx="11048902" cy="38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03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3BBE24-A6D4-214B-AD8F-DEBB36BE9C54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98ED516-6E82-E14E-8B13-1CC0950EACFB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EC27A4-C819-AE42-BAB7-BB64150DA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C46E738-0C33-F249-BB7D-A24D164991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934" y="1053306"/>
            <a:ext cx="8123718" cy="485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CFED5C-4B42-B940-A5F3-72BD1A03BC85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CE94DA0-4D49-7348-B7F2-05BE48D6EBBA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CD94E5-A93E-484F-947D-CF708FC28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sp>
        <p:nvSpPr>
          <p:cNvPr id="6" name="Triangle 5">
            <a:extLst>
              <a:ext uri="{FF2B5EF4-FFF2-40B4-BE49-F238E27FC236}">
                <a16:creationId xmlns:a16="http://schemas.microsoft.com/office/drawing/2014/main" id="{D242A23D-C13C-A04E-AE26-2F17013FEB93}"/>
              </a:ext>
            </a:extLst>
          </p:cNvPr>
          <p:cNvSpPr/>
          <p:nvPr/>
        </p:nvSpPr>
        <p:spPr>
          <a:xfrm rot="15083660">
            <a:off x="3980070" y="1369189"/>
            <a:ext cx="861391" cy="2203676"/>
          </a:xfrm>
          <a:prstGeom prst="triangl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93488E-3519-BC4D-91B6-441272C6E5CA}"/>
              </a:ext>
            </a:extLst>
          </p:cNvPr>
          <p:cNvSpPr txBox="1"/>
          <p:nvPr/>
        </p:nvSpPr>
        <p:spPr>
          <a:xfrm>
            <a:off x="2342409" y="1947807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HTML</a:t>
            </a:r>
          </a:p>
          <a:p>
            <a:r>
              <a:rPr lang="en-HN" sz="1400" dirty="0">
                <a:solidFill>
                  <a:schemeClr val="bg1"/>
                </a:solidFill>
                <a:latin typeface="GRAPHIK-LIGHT" panose="020B0403030202060203" pitchFamily="34" charset="77"/>
              </a:rPr>
              <a:t>Últimos días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30A4AD-1AF2-564A-AD84-E6CEF8C70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641" y="11254"/>
            <a:ext cx="3674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7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0">
            <a:extLst>
              <a:ext uri="{FF2B5EF4-FFF2-40B4-BE49-F238E27FC236}">
                <a16:creationId xmlns:a16="http://schemas.microsoft.com/office/drawing/2014/main" id="{988D2E1E-D683-CB4D-BCAF-D41C9859566C}"/>
              </a:ext>
            </a:extLst>
          </p:cNvPr>
          <p:cNvSpPr/>
          <p:nvPr/>
        </p:nvSpPr>
        <p:spPr>
          <a:xfrm>
            <a:off x="793790" y="1291021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Campaña</a:t>
            </a:r>
            <a:r>
              <a:rPr lang="en-US" sz="4450" dirty="0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 </a:t>
            </a:r>
            <a:r>
              <a:rPr lang="en-US" sz="4450" dirty="0" err="1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estimulo</a:t>
            </a:r>
            <a:r>
              <a:rPr lang="en-US" sz="4450" dirty="0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 </a:t>
            </a:r>
            <a:r>
              <a:rPr lang="en-US" sz="4450" dirty="0" err="1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donaciones</a:t>
            </a:r>
            <a:endParaRPr lang="en-US" sz="4450" dirty="0">
              <a:solidFill>
                <a:srgbClr val="EDEDE8"/>
              </a:solidFill>
              <a:latin typeface="Myriad Pro" panose="020B0503030403020204" pitchFamily="34" charset="0"/>
              <a:ea typeface="Tomorrow Semi Bold" pitchFamily="34" charset="-122"/>
              <a:cs typeface="Tomorrow Semi Bold" pitchFamily="34" charset="-120"/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en-US" sz="6000" b="1" dirty="0" err="1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Teletón</a:t>
            </a:r>
            <a:r>
              <a:rPr lang="en-US" sz="6000" b="1" dirty="0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 2025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en-US" sz="6000" dirty="0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por </a:t>
            </a:r>
            <a:r>
              <a:rPr lang="en-US" sz="6000" dirty="0" err="1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medios</a:t>
            </a:r>
            <a:r>
              <a:rPr lang="en-US" sz="6000" dirty="0">
                <a:solidFill>
                  <a:srgbClr val="EDEDE8"/>
                </a:solidFill>
                <a:latin typeface="Myriad Pro" panose="020B0503030403020204" pitchFamily="34" charset="0"/>
                <a:ea typeface="Tomorrow Semi Bold" pitchFamily="34" charset="-122"/>
                <a:cs typeface="Tomorrow Semi Bold" pitchFamily="34" charset="-120"/>
              </a:rPr>
              <a:t> BAC</a:t>
            </a:r>
            <a:endParaRPr lang="en-US" sz="6000" b="1" dirty="0">
              <a:latin typeface="Myriad Pro" panose="020B05030304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3A6059-A7B8-7549-BF59-0627EF9B522A}"/>
              </a:ext>
            </a:extLst>
          </p:cNvPr>
          <p:cNvSpPr txBox="1"/>
          <p:nvPr/>
        </p:nvSpPr>
        <p:spPr>
          <a:xfrm>
            <a:off x="691358" y="3515394"/>
            <a:ext cx="58400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N" sz="1700" dirty="0">
                <a:solidFill>
                  <a:schemeClr val="bg1"/>
                </a:solidFill>
                <a:latin typeface="Myriad Pro" panose="020B0503030403020204" pitchFamily="34" charset="0"/>
              </a:rPr>
              <a:t>Objetivos: Incentivar a la población hondureña, dentro y fuera del país, para aportar a la causa de Teletón.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A1F4B0B-F395-7F4F-9A68-8B385A474F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0" y="6106487"/>
            <a:ext cx="1282081" cy="40516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0BDD8A-FF2E-CD40-8190-040C3E747D51}"/>
              </a:ext>
            </a:extLst>
          </p:cNvPr>
          <p:cNvCxnSpPr>
            <a:cxnSpLocks/>
          </p:cNvCxnSpPr>
          <p:nvPr/>
        </p:nvCxnSpPr>
        <p:spPr>
          <a:xfrm>
            <a:off x="2303029" y="6019920"/>
            <a:ext cx="0" cy="621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DE7DF934-B7B6-504A-9F26-AF87FD2351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188" y="6053416"/>
            <a:ext cx="1662435" cy="5113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E779F1-80E5-6E45-A91B-D9FE03FFC74A}"/>
              </a:ext>
            </a:extLst>
          </p:cNvPr>
          <p:cNvSpPr txBox="1"/>
          <p:nvPr/>
        </p:nvSpPr>
        <p:spPr>
          <a:xfrm>
            <a:off x="691358" y="4886842"/>
            <a:ext cx="58400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N" sz="1700" dirty="0">
                <a:solidFill>
                  <a:schemeClr val="bg1"/>
                </a:solidFill>
                <a:latin typeface="Myriad Pro" panose="020B0503030403020204" pitchFamily="34" charset="0"/>
              </a:rPr>
              <a:t>Octubre 2025.</a:t>
            </a:r>
          </a:p>
        </p:txBody>
      </p:sp>
    </p:spTree>
    <p:extLst>
      <p:ext uri="{BB962C8B-B14F-4D97-AF65-F5344CB8AC3E}">
        <p14:creationId xmlns:p14="http://schemas.microsoft.com/office/powerpoint/2010/main" val="1671870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0547B25-598F-9B46-8FFC-8B9E6092FD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87292"/>
            <a:ext cx="2662211" cy="1738797"/>
          </a:xfrm>
          <a:prstGeom prst="rect">
            <a:avLst/>
          </a:prstGeom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5BD9BED4-959D-B642-93D7-5D58D2884517}"/>
              </a:ext>
            </a:extLst>
          </p:cNvPr>
          <p:cNvSpPr/>
          <p:nvPr/>
        </p:nvSpPr>
        <p:spPr>
          <a:xfrm rot="13771800">
            <a:off x="1555373" y="4022135"/>
            <a:ext cx="861391" cy="2203676"/>
          </a:xfrm>
          <a:prstGeom prst="triangle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7BDBE5-DFA0-274B-837D-FFE06B74A38B}"/>
              </a:ext>
            </a:extLst>
          </p:cNvPr>
          <p:cNvGrpSpPr/>
          <p:nvPr/>
        </p:nvGrpSpPr>
        <p:grpSpPr>
          <a:xfrm>
            <a:off x="2537460" y="520035"/>
            <a:ext cx="9525000" cy="4483100"/>
            <a:chOff x="2537460" y="520035"/>
            <a:chExt cx="9525000" cy="44831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0B718A-929E-384F-B296-0C7B9CD4E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7460" y="520035"/>
              <a:ext cx="9525000" cy="44831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A7BB7E-B8D5-1C48-9527-87CB2DE5EE48}"/>
                </a:ext>
              </a:extLst>
            </p:cNvPr>
            <p:cNvSpPr/>
            <p:nvPr/>
          </p:nvSpPr>
          <p:spPr>
            <a:xfrm>
              <a:off x="4221480" y="520035"/>
              <a:ext cx="1783080" cy="44008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</p:grpSp>
    </p:spTree>
    <p:extLst>
      <p:ext uri="{BB962C8B-B14F-4D97-AF65-F5344CB8AC3E}">
        <p14:creationId xmlns:p14="http://schemas.microsoft.com/office/powerpoint/2010/main" val="1206810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939CDF-3EC7-C645-9E0A-F31F08376B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45" y="2743199"/>
            <a:ext cx="1623426" cy="4234070"/>
          </a:xfrm>
          <a:prstGeom prst="rect">
            <a:avLst/>
          </a:prstGeom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id="{A999B935-8B66-8341-A215-ED1C74472364}"/>
              </a:ext>
            </a:extLst>
          </p:cNvPr>
          <p:cNvSpPr/>
          <p:nvPr/>
        </p:nvSpPr>
        <p:spPr>
          <a:xfrm rot="15083660">
            <a:off x="1636816" y="2065429"/>
            <a:ext cx="861391" cy="2203676"/>
          </a:xfrm>
          <a:prstGeom prst="triangle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DB00FA-F170-A142-BA85-6209B6729F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581" y="444403"/>
            <a:ext cx="7255908" cy="5969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542AB-0FB0-C84C-AAF8-440783EC5D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9777" y="444403"/>
            <a:ext cx="5877339" cy="4368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5A2E5F-6A8B-1740-94FF-8CF290F13B72}"/>
              </a:ext>
            </a:extLst>
          </p:cNvPr>
          <p:cNvSpPr txBox="1"/>
          <p:nvPr/>
        </p:nvSpPr>
        <p:spPr>
          <a:xfrm>
            <a:off x="2994991" y="542716"/>
            <a:ext cx="1383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1600" dirty="0">
                <a:solidFill>
                  <a:schemeClr val="bg1"/>
                </a:solidFill>
                <a:latin typeface="GRAPHIK-LIGHT" panose="020B0403030202060203" pitchFamily="34" charset="77"/>
              </a:rPr>
              <a:t>Pantalla ATM</a:t>
            </a:r>
          </a:p>
        </p:txBody>
      </p:sp>
    </p:spTree>
    <p:extLst>
      <p:ext uri="{BB962C8B-B14F-4D97-AF65-F5344CB8AC3E}">
        <p14:creationId xmlns:p14="http://schemas.microsoft.com/office/powerpoint/2010/main" val="354066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941CDB-3E8F-8F48-A551-6D52F571F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3"/>
          <a:stretch/>
        </p:blipFill>
        <p:spPr>
          <a:xfrm>
            <a:off x="213405" y="3074504"/>
            <a:ext cx="3775437" cy="3783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436DAB-16E0-4741-AD99-6B31EC96C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969" y="0"/>
            <a:ext cx="663651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F0D6F5-83A0-ED40-B869-9598E62681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39" y="3963815"/>
            <a:ext cx="2822230" cy="28941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2A5C9C-F667-F94E-B12B-74B6D5962BAE}"/>
              </a:ext>
            </a:extLst>
          </p:cNvPr>
          <p:cNvSpPr/>
          <p:nvPr/>
        </p:nvSpPr>
        <p:spPr>
          <a:xfrm>
            <a:off x="213405" y="3074504"/>
            <a:ext cx="3778299" cy="119269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3446743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68A98E-6267-9847-AACA-0B45EF7D5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53" y="3021496"/>
            <a:ext cx="3778299" cy="38365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A3AD9C-383A-8D45-B153-25670EE025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699" y="0"/>
            <a:ext cx="661480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F0D6F5-83A0-ED40-B869-9598E62681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39" y="3963815"/>
            <a:ext cx="2822230" cy="2894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51A4D3-E94D-6F46-B79B-58DB96197D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699" y="0"/>
            <a:ext cx="662803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1D5672-F362-F344-A3EF-FB1B4B2C149E}"/>
              </a:ext>
            </a:extLst>
          </p:cNvPr>
          <p:cNvSpPr/>
          <p:nvPr/>
        </p:nvSpPr>
        <p:spPr>
          <a:xfrm>
            <a:off x="200153" y="3021496"/>
            <a:ext cx="3778299" cy="119269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768773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97E9CD-EE4C-FC4D-A5D1-343FD95201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306" y="2588587"/>
            <a:ext cx="2659388" cy="840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4DC997-987C-1D49-9323-8E4B98A26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000" y="2588587"/>
            <a:ext cx="9639300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4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210A8A-4E19-7540-80C4-6A8233020D02}"/>
              </a:ext>
            </a:extLst>
          </p:cNvPr>
          <p:cNvSpPr/>
          <p:nvPr/>
        </p:nvSpPr>
        <p:spPr>
          <a:xfrm>
            <a:off x="0" y="0"/>
            <a:ext cx="419262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C6C19-DD32-A94A-AADE-FFF134A31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49" y="78969"/>
            <a:ext cx="1635418" cy="2303375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F8B441A3-E7D5-AE40-86C4-C33995B58E9D}"/>
              </a:ext>
            </a:extLst>
          </p:cNvPr>
          <p:cNvSpPr/>
          <p:nvPr/>
        </p:nvSpPr>
        <p:spPr>
          <a:xfrm>
            <a:off x="743135" y="1603401"/>
            <a:ext cx="3574106" cy="857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EDEDE8"/>
                </a:solidFill>
                <a:latin typeface="Myriad Pro" panose="020B0503030403020204" pitchFamily="34" charset="0"/>
              </a:rPr>
              <a:t>INSIGHT</a:t>
            </a:r>
            <a:endParaRPr lang="en-US" sz="6000" b="1" dirty="0">
              <a:latin typeface="Myriad Pro" panose="020B05030304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E1516E-5167-4146-A30A-63F4A59B8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9" y="6106487"/>
            <a:ext cx="1282081" cy="4051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7CCBA9-6B50-7B46-83D2-DA14D093A0E5}"/>
              </a:ext>
            </a:extLst>
          </p:cNvPr>
          <p:cNvCxnSpPr>
            <a:cxnSpLocks/>
          </p:cNvCxnSpPr>
          <p:nvPr/>
        </p:nvCxnSpPr>
        <p:spPr>
          <a:xfrm>
            <a:off x="1958258" y="6019920"/>
            <a:ext cx="0" cy="621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320CE93-6F96-4449-8E3A-2795294426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7" y="6053416"/>
            <a:ext cx="1662435" cy="511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A6424-C621-B847-9551-0C76EF3FDF8A}"/>
              </a:ext>
            </a:extLst>
          </p:cNvPr>
          <p:cNvSpPr txBox="1"/>
          <p:nvPr/>
        </p:nvSpPr>
        <p:spPr>
          <a:xfrm>
            <a:off x="5153732" y="2722558"/>
            <a:ext cx="6388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Luego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de 35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años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t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odos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somos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parte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de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Teletón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Nadie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puede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decir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que no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conoce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a una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varias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personas que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han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visto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cambiar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sus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vidas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, con la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esperanza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brindan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los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tratamientos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y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avances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en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recuperaciones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ofrece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la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Teletón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Tratamientos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y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mejorías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que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antes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creían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imposibles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inaccesibles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.</a:t>
            </a:r>
            <a:endParaRPr lang="en-HN" sz="24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E24240-7AE5-4A40-8A5D-5034D0CEFD83}"/>
              </a:ext>
            </a:extLst>
          </p:cNvPr>
          <p:cNvCxnSpPr>
            <a:cxnSpLocks/>
          </p:cNvCxnSpPr>
          <p:nvPr/>
        </p:nvCxnSpPr>
        <p:spPr>
          <a:xfrm>
            <a:off x="4192623" y="2171401"/>
            <a:ext cx="775453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69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210A8A-4E19-7540-80C4-6A8233020D02}"/>
              </a:ext>
            </a:extLst>
          </p:cNvPr>
          <p:cNvSpPr/>
          <p:nvPr/>
        </p:nvSpPr>
        <p:spPr>
          <a:xfrm>
            <a:off x="0" y="0"/>
            <a:ext cx="419262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C6C19-DD32-A94A-AADE-FFF134A31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49" y="78969"/>
            <a:ext cx="1635418" cy="2303375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F8B441A3-E7D5-AE40-86C4-C33995B58E9D}"/>
              </a:ext>
            </a:extLst>
          </p:cNvPr>
          <p:cNvSpPr/>
          <p:nvPr/>
        </p:nvSpPr>
        <p:spPr>
          <a:xfrm>
            <a:off x="251111" y="1603401"/>
            <a:ext cx="3868611" cy="857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EDEDE8"/>
                </a:solidFill>
                <a:latin typeface="Myriad Pro" panose="020B0503030403020204" pitchFamily="34" charset="0"/>
              </a:rPr>
              <a:t>CONCEPTO</a:t>
            </a:r>
            <a:endParaRPr lang="en-US" sz="6000" b="1" dirty="0">
              <a:latin typeface="Myriad Pro" panose="020B05030304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E1516E-5167-4146-A30A-63F4A59B8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9" y="6106487"/>
            <a:ext cx="1282081" cy="4051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7CCBA9-6B50-7B46-83D2-DA14D093A0E5}"/>
              </a:ext>
            </a:extLst>
          </p:cNvPr>
          <p:cNvCxnSpPr>
            <a:cxnSpLocks/>
          </p:cNvCxnSpPr>
          <p:nvPr/>
        </p:nvCxnSpPr>
        <p:spPr>
          <a:xfrm>
            <a:off x="1958258" y="6019920"/>
            <a:ext cx="0" cy="621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320CE93-6F96-4449-8E3A-2795294426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7" y="6053416"/>
            <a:ext cx="1662435" cy="511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A6424-C621-B847-9551-0C76EF3FDF8A}"/>
              </a:ext>
            </a:extLst>
          </p:cNvPr>
          <p:cNvSpPr txBox="1"/>
          <p:nvPr/>
        </p:nvSpPr>
        <p:spPr>
          <a:xfrm>
            <a:off x="5153732" y="2722558"/>
            <a:ext cx="6388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Ayudar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la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Teletón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 </a:t>
            </a:r>
          </a:p>
          <a:p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ayudarnos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nosotros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mismos</a:t>
            </a:r>
            <a:endParaRPr lang="en-HN" sz="32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E24240-7AE5-4A40-8A5D-5034D0CEFD83}"/>
              </a:ext>
            </a:extLst>
          </p:cNvPr>
          <p:cNvCxnSpPr>
            <a:cxnSpLocks/>
          </p:cNvCxnSpPr>
          <p:nvPr/>
        </p:nvCxnSpPr>
        <p:spPr>
          <a:xfrm>
            <a:off x="4192623" y="2171401"/>
            <a:ext cx="775453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59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210A8A-4E19-7540-80C4-6A8233020D02}"/>
              </a:ext>
            </a:extLst>
          </p:cNvPr>
          <p:cNvSpPr/>
          <p:nvPr/>
        </p:nvSpPr>
        <p:spPr>
          <a:xfrm>
            <a:off x="0" y="0"/>
            <a:ext cx="419262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C6C19-DD32-A94A-AADE-FFF134A31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49" y="78969"/>
            <a:ext cx="1635418" cy="2303375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F8B441A3-E7D5-AE40-86C4-C33995B58E9D}"/>
              </a:ext>
            </a:extLst>
          </p:cNvPr>
          <p:cNvSpPr/>
          <p:nvPr/>
        </p:nvSpPr>
        <p:spPr>
          <a:xfrm>
            <a:off x="343003" y="1603401"/>
            <a:ext cx="3868622" cy="857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EDEDE8"/>
                </a:solidFill>
                <a:latin typeface="Myriad Pro" panose="020B0503030403020204" pitchFamily="34" charset="0"/>
              </a:rPr>
              <a:t>RACIONAL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E1516E-5167-4146-A30A-63F4A59B8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9" y="6106487"/>
            <a:ext cx="1282081" cy="4051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7CCBA9-6B50-7B46-83D2-DA14D093A0E5}"/>
              </a:ext>
            </a:extLst>
          </p:cNvPr>
          <p:cNvCxnSpPr>
            <a:cxnSpLocks/>
          </p:cNvCxnSpPr>
          <p:nvPr/>
        </p:nvCxnSpPr>
        <p:spPr>
          <a:xfrm>
            <a:off x="1958258" y="6019920"/>
            <a:ext cx="0" cy="621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320CE93-6F96-4449-8E3A-2795294426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7" y="6053416"/>
            <a:ext cx="1662435" cy="511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A6424-C621-B847-9551-0C76EF3FDF8A}"/>
              </a:ext>
            </a:extLst>
          </p:cNvPr>
          <p:cNvSpPr txBox="1"/>
          <p:nvPr/>
        </p:nvSpPr>
        <p:spPr>
          <a:xfrm>
            <a:off x="4675768" y="2356663"/>
            <a:ext cx="70074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Nadie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está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exento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necesitar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ayuda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Teletón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está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ahí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miles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hondureños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hondureñas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buscan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recuperarse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volver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caminar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sonreír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soñar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Y con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nuestra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ayuda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esperanza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sigue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viva.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BAC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creemos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ayudar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también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transforma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quien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hace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Por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damos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todas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donar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fácil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directo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cuenta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oficial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Teletón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Porque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ayudar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Teletón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ayudarnos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nosotros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mismos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E24240-7AE5-4A40-8A5D-5034D0CEFD83}"/>
              </a:ext>
            </a:extLst>
          </p:cNvPr>
          <p:cNvCxnSpPr>
            <a:cxnSpLocks/>
          </p:cNvCxnSpPr>
          <p:nvPr/>
        </p:nvCxnSpPr>
        <p:spPr>
          <a:xfrm>
            <a:off x="4192623" y="2171401"/>
            <a:ext cx="775453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23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210A8A-4E19-7540-80C4-6A8233020D02}"/>
              </a:ext>
            </a:extLst>
          </p:cNvPr>
          <p:cNvSpPr/>
          <p:nvPr/>
        </p:nvSpPr>
        <p:spPr>
          <a:xfrm>
            <a:off x="0" y="0"/>
            <a:ext cx="419262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C6C19-DD32-A94A-AADE-FFF134A31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49" y="78969"/>
            <a:ext cx="1635418" cy="2303375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F8B441A3-E7D5-AE40-86C4-C33995B58E9D}"/>
              </a:ext>
            </a:extLst>
          </p:cNvPr>
          <p:cNvSpPr/>
          <p:nvPr/>
        </p:nvSpPr>
        <p:spPr>
          <a:xfrm>
            <a:off x="409263" y="1603401"/>
            <a:ext cx="3645897" cy="857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EDEDE8"/>
                </a:solidFill>
                <a:latin typeface="Myriad Pro" panose="020B0503030403020204" pitchFamily="34" charset="0"/>
              </a:rPr>
              <a:t>OBJETIVO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E1516E-5167-4146-A30A-63F4A59B8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9" y="6106487"/>
            <a:ext cx="1282081" cy="40516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7CCBA9-6B50-7B46-83D2-DA14D093A0E5}"/>
              </a:ext>
            </a:extLst>
          </p:cNvPr>
          <p:cNvCxnSpPr>
            <a:cxnSpLocks/>
          </p:cNvCxnSpPr>
          <p:nvPr/>
        </p:nvCxnSpPr>
        <p:spPr>
          <a:xfrm>
            <a:off x="1958258" y="6019920"/>
            <a:ext cx="0" cy="6212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320CE93-6F96-4449-8E3A-2795294426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7" y="6053416"/>
            <a:ext cx="1662435" cy="511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A6424-C621-B847-9551-0C76EF3FDF8A}"/>
              </a:ext>
            </a:extLst>
          </p:cNvPr>
          <p:cNvSpPr txBox="1"/>
          <p:nvPr/>
        </p:nvSpPr>
        <p:spPr>
          <a:xfrm>
            <a:off x="4805134" y="2542045"/>
            <a:ext cx="69627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La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campaña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se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apalancará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en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las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múltiples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ventajas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y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facilidades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ofrece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la actual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vida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financiera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digital,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motivándolos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hacer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sus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donativos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de forma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directa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a la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cuenta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bancaria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de la 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Teletón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,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poner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disposición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nuestros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clientes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todos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los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medios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digitales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 BAC, para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donar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fácil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rápido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directo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la </a:t>
            </a:r>
            <a:r>
              <a:rPr lang="en-US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Teletón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E24240-7AE5-4A40-8A5D-5034D0CEFD83}"/>
              </a:ext>
            </a:extLst>
          </p:cNvPr>
          <p:cNvCxnSpPr>
            <a:cxnSpLocks/>
          </p:cNvCxnSpPr>
          <p:nvPr/>
        </p:nvCxnSpPr>
        <p:spPr>
          <a:xfrm>
            <a:off x="4192623" y="2171401"/>
            <a:ext cx="775453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13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5C7FA1-CF49-474D-8F7A-6340414847A6}"/>
              </a:ext>
            </a:extLst>
          </p:cNvPr>
          <p:cNvSpPr/>
          <p:nvPr/>
        </p:nvSpPr>
        <p:spPr>
          <a:xfrm>
            <a:off x="0" y="0"/>
            <a:ext cx="12192000" cy="2461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78B007-8837-9B42-8B68-5093F097EE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49" y="78969"/>
            <a:ext cx="1635418" cy="2303375"/>
          </a:xfrm>
          <a:prstGeom prst="rect">
            <a:avLst/>
          </a:prstGeom>
        </p:spPr>
      </p:pic>
      <p:sp>
        <p:nvSpPr>
          <p:cNvPr id="8" name="Text 0">
            <a:extLst>
              <a:ext uri="{FF2B5EF4-FFF2-40B4-BE49-F238E27FC236}">
                <a16:creationId xmlns:a16="http://schemas.microsoft.com/office/drawing/2014/main" id="{16D3A08A-E469-6D44-B6C3-7C0748660A70}"/>
              </a:ext>
            </a:extLst>
          </p:cNvPr>
          <p:cNvSpPr/>
          <p:nvPr/>
        </p:nvSpPr>
        <p:spPr>
          <a:xfrm>
            <a:off x="343003" y="1603401"/>
            <a:ext cx="6882256" cy="857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EDEDE8"/>
                </a:solidFill>
                <a:latin typeface="Myriad Pro" panose="020B0503030403020204" pitchFamily="34" charset="0"/>
              </a:rPr>
              <a:t>IMPLEMENTACIÓN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D5C2A-8985-8F42-A117-F65D6838C0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73" y="2801494"/>
            <a:ext cx="772499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2C6C0A-B50A-0545-989A-E2B6419820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137" y="2801492"/>
            <a:ext cx="540001" cy="7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CBED74-2AB4-704C-AB49-DE83D52542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481" y="2801491"/>
            <a:ext cx="727500" cy="72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F7DF6C-4968-4F41-8BA6-74DD635FD457}"/>
              </a:ext>
            </a:extLst>
          </p:cNvPr>
          <p:cNvSpPr txBox="1"/>
          <p:nvPr/>
        </p:nvSpPr>
        <p:spPr>
          <a:xfrm>
            <a:off x="1028894" y="3522889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yriad Pro" panose="020B0503030403020204" pitchFamily="34" charset="0"/>
              </a:rPr>
              <a:t>SENSIBILIZACIÓN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341376-53F0-1249-84F5-99F508C0D731}"/>
              </a:ext>
            </a:extLst>
          </p:cNvPr>
          <p:cNvSpPr txBox="1"/>
          <p:nvPr/>
        </p:nvSpPr>
        <p:spPr>
          <a:xfrm>
            <a:off x="5258513" y="354588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yriad Pro" panose="020B0503030403020204" pitchFamily="34" charset="0"/>
              </a:rPr>
              <a:t>MOTIVACIÓN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0EBF39-F9B9-C04E-9E4A-22F904E04B71}"/>
              </a:ext>
            </a:extLst>
          </p:cNvPr>
          <p:cNvSpPr txBox="1"/>
          <p:nvPr/>
        </p:nvSpPr>
        <p:spPr>
          <a:xfrm>
            <a:off x="9545932" y="3545888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yriad Pro" panose="020B0503030403020204" pitchFamily="34" charset="0"/>
              </a:rPr>
              <a:t>ACCIÓN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CFD79E-9CFA-B142-87E3-305299567753}"/>
              </a:ext>
            </a:extLst>
          </p:cNvPr>
          <p:cNvSpPr/>
          <p:nvPr/>
        </p:nvSpPr>
        <p:spPr>
          <a:xfrm>
            <a:off x="3617844" y="3994191"/>
            <a:ext cx="5075582" cy="273489"/>
          </a:xfrm>
          <a:prstGeom prst="rect">
            <a:avLst/>
          </a:prstGeom>
          <a:pattFill prst="ltDn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FEE670-84B5-5E4E-B043-AD351992C7F6}"/>
              </a:ext>
            </a:extLst>
          </p:cNvPr>
          <p:cNvSpPr txBox="1"/>
          <p:nvPr/>
        </p:nvSpPr>
        <p:spPr>
          <a:xfrm>
            <a:off x="542879" y="4461150"/>
            <a:ext cx="2875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T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estimonios de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vidas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han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sido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transformadas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con la 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T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eletón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Mensaje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corto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,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fácil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de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entender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,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pero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logre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entablar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un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nexo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emocional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con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distintos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perfiles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yriad Pro" panose="020B0503030403020204" pitchFamily="34" charset="0"/>
              </a:rPr>
              <a:t> de personas.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E2E575-B214-C24F-A320-AC44C90FAF5C}"/>
              </a:ext>
            </a:extLst>
          </p:cNvPr>
          <p:cNvSpPr/>
          <p:nvPr/>
        </p:nvSpPr>
        <p:spPr>
          <a:xfrm>
            <a:off x="1047558" y="3985745"/>
            <a:ext cx="3983744" cy="273489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F8CD6A-13C9-1643-9362-43232379EE73}"/>
              </a:ext>
            </a:extLst>
          </p:cNvPr>
          <p:cNvSpPr/>
          <p:nvPr/>
        </p:nvSpPr>
        <p:spPr>
          <a:xfrm>
            <a:off x="7160699" y="3998452"/>
            <a:ext cx="3591815" cy="265043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84A21E-2968-6546-BBD7-1B720AB337CA}"/>
              </a:ext>
            </a:extLst>
          </p:cNvPr>
          <p:cNvSpPr txBox="1"/>
          <p:nvPr/>
        </p:nvSpPr>
        <p:spPr>
          <a:xfrm>
            <a:off x="4658457" y="4476743"/>
            <a:ext cx="28750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Orgullo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 de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pertenencia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.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Lograr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 una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c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onexión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directa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íntima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, para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reconocer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sí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p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odemos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hacer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algo tangible por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ayudar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a los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demás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.  Y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establecer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la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reflexión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en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el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futuro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podrían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ser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ellos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mismos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o un familiar los que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estén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siendo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beneficiando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de la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T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eletón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0949C9-43E2-3F42-9F7D-E4A9461C8ADD}"/>
              </a:ext>
            </a:extLst>
          </p:cNvPr>
          <p:cNvSpPr txBox="1"/>
          <p:nvPr/>
        </p:nvSpPr>
        <p:spPr>
          <a:xfrm>
            <a:off x="8774036" y="4476743"/>
            <a:ext cx="2875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Invitar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hacer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su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donación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. </a:t>
            </a:r>
            <a:r>
              <a:rPr lang="en-US" sz="1400" dirty="0" err="1">
                <a:solidFill>
                  <a:srgbClr val="222222"/>
                </a:solidFill>
                <a:latin typeface="Myriad Pro" panose="020B0503030403020204" pitchFamily="34" charset="0"/>
              </a:rPr>
              <a:t>Dejar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 claro que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no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importa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lo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pequeño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este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donativo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sea,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siempre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suma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. Un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llamado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actuar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, con la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certeza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que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su</a:t>
            </a:r>
            <a:r>
              <a:rPr lang="en-US" sz="1400" dirty="0">
                <a:solidFill>
                  <a:srgbClr val="222222"/>
                </a:solidFill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aportación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llegará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directo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a la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cuenta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 de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Teletón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Myriad Pro" panose="020B05030304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788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3ACA184-2288-E944-87EC-86A00322602F}"/>
              </a:ext>
            </a:extLst>
          </p:cNvPr>
          <p:cNvGrpSpPr/>
          <p:nvPr/>
        </p:nvGrpSpPr>
        <p:grpSpPr>
          <a:xfrm>
            <a:off x="238538" y="663388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349991C-F3FF-0D4B-8585-E4F71B383C14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FD203C-1E4F-254D-ABE7-5CA7D9FD2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4958493-939E-6C49-ADD2-CA1BCD1E64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79" y="1325217"/>
            <a:ext cx="11048902" cy="388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5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B48434C-10E3-0F41-A42C-8ACD41F7BF11}"/>
              </a:ext>
            </a:extLst>
          </p:cNvPr>
          <p:cNvGrpSpPr/>
          <p:nvPr/>
        </p:nvGrpSpPr>
        <p:grpSpPr>
          <a:xfrm>
            <a:off x="1612347" y="552060"/>
            <a:ext cx="2946400" cy="5753100"/>
            <a:chOff x="238538" y="663388"/>
            <a:chExt cx="2946400" cy="57531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7C2A5F4-EA52-E740-8C7B-DD5FCE64F0CD}"/>
                </a:ext>
              </a:extLst>
            </p:cNvPr>
            <p:cNvSpPr/>
            <p:nvPr/>
          </p:nvSpPr>
          <p:spPr>
            <a:xfrm>
              <a:off x="570679" y="914400"/>
              <a:ext cx="2318295" cy="5274365"/>
            </a:xfrm>
            <a:prstGeom prst="roundRect">
              <a:avLst/>
            </a:prstGeom>
            <a:solidFill>
              <a:srgbClr val="606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6D39A6-4617-874B-B257-14CF41A81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38" y="663388"/>
              <a:ext cx="2946400" cy="57531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9208DF5-2D56-4740-B106-378AF983D4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934" y="1046921"/>
            <a:ext cx="8123718" cy="485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61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381</Words>
  <Application>Microsoft Macintosh PowerPoint</Application>
  <PresentationFormat>Widescreen</PresentationFormat>
  <Paragraphs>35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GRAPHIK-LIGHT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36</cp:revision>
  <dcterms:created xsi:type="dcterms:W3CDTF">2025-05-16T16:56:21Z</dcterms:created>
  <dcterms:modified xsi:type="dcterms:W3CDTF">2025-10-10T16:25:40Z</dcterms:modified>
</cp:coreProperties>
</file>