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8" r:id="rId6"/>
    <p:sldId id="269" r:id="rId7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90" y="6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600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600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003" cy="75600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046" y="3884130"/>
            <a:ext cx="3195954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8508" y="3243186"/>
            <a:ext cx="255524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100" dirty="0">
                <a:solidFill>
                  <a:srgbClr val="FF4500"/>
                </a:solidFill>
              </a:rPr>
              <a:t>CAMPAÑA</a:t>
            </a:r>
            <a:r>
              <a:rPr lang="es-ES" sz="1800" spc="-204" dirty="0">
                <a:solidFill>
                  <a:srgbClr val="FF4500"/>
                </a:solidFill>
              </a:rPr>
              <a:t> BAC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7023100" y="3806013"/>
            <a:ext cx="105537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ES" sz="14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Septiembre</a:t>
            </a:r>
            <a:endParaRPr sz="1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4985" y="344157"/>
            <a:ext cx="54737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60" dirty="0">
                <a:solidFill>
                  <a:srgbClr val="FFFFFF"/>
                </a:solidFill>
                <a:latin typeface="Arial Black"/>
                <a:cs typeface="Arial Black"/>
              </a:rPr>
              <a:t>2025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8693" y="387464"/>
            <a:ext cx="1595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585858"/>
                </a:solidFill>
                <a:latin typeface="Lucida Sans Unicode"/>
                <a:cs typeface="Lucida Sans Unicode"/>
              </a:rPr>
              <a:t>Pantallas</a:t>
            </a:r>
            <a:r>
              <a:rPr sz="1200" spc="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585858"/>
                </a:solidFill>
                <a:latin typeface="Lucida Sans Unicode"/>
                <a:cs typeface="Lucida Sans Unicode"/>
              </a:rPr>
              <a:t>Digitales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28D146-1D27-4352-9294-9223D506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638300"/>
            <a:ext cx="7620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01F559-31E4-4CC5-9EC0-4B479F5F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63830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8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60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60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7</Words>
  <Application>Microsoft Office PowerPoint</Application>
  <PresentationFormat>Personalizado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 Black</vt:lpstr>
      <vt:lpstr>Calibri</vt:lpstr>
      <vt:lpstr>Lucida Sans Unicode</vt:lpstr>
      <vt:lpstr>Office Theme</vt:lpstr>
      <vt:lpstr>2025</vt:lpstr>
      <vt:lpstr>CAMPAÑA BAC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1754090961</dc:title>
  <cp:lastModifiedBy>Publimovil</cp:lastModifiedBy>
  <cp:revision>7</cp:revision>
  <dcterms:created xsi:type="dcterms:W3CDTF">2025-08-15T21:12:25Z</dcterms:created>
  <dcterms:modified xsi:type="dcterms:W3CDTF">2025-09-10T14:39:12Z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2025-08-01T00:00:00Z</vt:filetime>
  </property>
  <property fmtid="{D5CDD505-2E9C-101B-9397-08002B2CF9AE}" pid="3" name="LastSaved">
    <vt:filetime>2025-08-15T00:00:00Z</vt:filetime>
  </property>
  <property fmtid="{D5CDD505-2E9C-101B-9397-08002B2CF9AE}" pid="4" name="Producer">
    <vt:lpwstr>dompdf 2.0.3 + CPDF</vt:lpwstr>
  </property>
</Properties>
</file>