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4.jpg" ContentType="image/jpeg"/>
  <Override PartName="/ppt/media/image5.jpg" ContentType="image/jpeg"/>
  <Override PartName="/ppt/media/image6.jpg" ContentType="image/jpeg"/>
  <Override PartName="/ppt/media/image7.jpg" ContentType="image/jpeg"/>
  <Override PartName="/ppt/media/image8.jpg" ContentType="image/jpeg"/>
  <Override PartName="/ppt/media/image9.jpg" ContentType="image/jpeg"/>
  <Override PartName="/ppt/media/image10.jpg" ContentType="image/jpeg"/>
  <Override PartName="/ppt/media/image11.jpg" ContentType="image/jpeg"/>
  <Override PartName="/ppt/media/image12.jpg" ContentType="image/jpeg"/>
  <Override PartName="/ppt/media/image13.jpg" ContentType="image/jpeg"/>
  <Override PartName="/ppt/media/image14.jpg" ContentType="image/jpeg"/>
  <Override PartName="/ppt/media/image15.jpg" ContentType="image/jpeg"/>
  <Override PartName="/ppt/media/image16.jpg" ContentType="image/jpeg"/>
  <Override PartName="/ppt/media/image17.jpg" ContentType="image/jpeg"/>
  <Override PartName="/ppt/media/image18.jpg" ContentType="image/jpeg"/>
  <Override PartName="/ppt/media/image19.jpg" ContentType="image/jpeg"/>
  <Override PartName="/ppt/media/image20.jpg" ContentType="image/jpeg"/>
  <Override PartName="/ppt/media/image21.jpg" ContentType="image/jpeg"/>
  <Override PartName="/ppt/media/image22.jpg" ContentType="image/jpeg"/>
  <Override PartName="/ppt/media/image23.jpg" ContentType="image/jpeg"/>
  <Override PartName="/ppt/media/image24.jpg" ContentType="image/jpeg"/>
  <Override PartName="/ppt/media/image25.jpg" ContentType="image/jpeg"/>
  <Override PartName="/ppt/media/image26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451" r:id="rId3"/>
    <p:sldId id="467" r:id="rId4"/>
    <p:sldId id="457" r:id="rId5"/>
    <p:sldId id="480" r:id="rId6"/>
    <p:sldId id="456" r:id="rId7"/>
    <p:sldId id="459" r:id="rId8"/>
    <p:sldId id="458" r:id="rId9"/>
    <p:sldId id="460" r:id="rId10"/>
    <p:sldId id="449" r:id="rId11"/>
    <p:sldId id="463" r:id="rId12"/>
    <p:sldId id="464" r:id="rId13"/>
    <p:sldId id="468" r:id="rId14"/>
    <p:sldId id="469" r:id="rId15"/>
    <p:sldId id="470" r:id="rId16"/>
    <p:sldId id="472" r:id="rId17"/>
    <p:sldId id="471" r:id="rId18"/>
    <p:sldId id="473" r:id="rId19"/>
    <p:sldId id="474" r:id="rId20"/>
    <p:sldId id="475" r:id="rId21"/>
    <p:sldId id="476" r:id="rId22"/>
    <p:sldId id="477" r:id="rId23"/>
    <p:sldId id="478" r:id="rId24"/>
    <p:sldId id="479" r:id="rId25"/>
  </p:sldIdLst>
  <p:sldSz cx="10693400" cy="7562850"/>
  <p:notesSz cx="10693400" cy="756285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65" autoAdjust="0"/>
    <p:restoredTop sz="94648"/>
  </p:normalViewPr>
  <p:slideViewPr>
    <p:cSldViewPr>
      <p:cViewPr varScale="1">
        <p:scale>
          <a:sx n="106" d="100"/>
          <a:sy n="106" d="100"/>
        </p:scale>
        <p:origin x="90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FF4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FF4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003" cy="754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FF4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003" cy="7543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7264" y="4108069"/>
            <a:ext cx="7938871" cy="36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rgbClr val="FF4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5240"/>
            <a:ext cx="10692003" cy="754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C4C5398B-F2DC-3BCA-FDFB-274625BED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400175"/>
            <a:ext cx="7620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32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837549D-0522-18F5-3CDA-9CB6C55CE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006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foto, camión, monitor, firmar&#10;&#10;Descripción generada automáticamente">
            <a:extLst>
              <a:ext uri="{FF2B5EF4-FFF2-40B4-BE49-F238E27FC236}">
                <a16:creationId xmlns:a16="http://schemas.microsoft.com/office/drawing/2014/main" id="{965A16E3-F9D4-10F5-F006-867B49AE5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040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parado, camión, parada, calle&#10;&#10;Descripción generada automáticamente">
            <a:extLst>
              <a:ext uri="{FF2B5EF4-FFF2-40B4-BE49-F238E27FC236}">
                <a16:creationId xmlns:a16="http://schemas.microsoft.com/office/drawing/2014/main" id="{68B7E786-8758-9683-023B-9DAB50CCD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8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Código QR&#10;&#10;Descripción generada automáticamente">
            <a:extLst>
              <a:ext uri="{FF2B5EF4-FFF2-40B4-BE49-F238E27FC236}">
                <a16:creationId xmlns:a16="http://schemas.microsoft.com/office/drawing/2014/main" id="{87DE22D9-3391-CB0D-DA90-A15332DD3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418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ódigo QR&#10;&#10;Descripción generada automáticamente con confianza media">
            <a:extLst>
              <a:ext uri="{FF2B5EF4-FFF2-40B4-BE49-F238E27FC236}">
                <a16:creationId xmlns:a16="http://schemas.microsoft.com/office/drawing/2014/main" id="{E535403B-0C2E-1B94-37EF-B0DE5BA45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45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32FA26C1-FE70-9EE8-8F0F-321CAB88B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63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camión, foto, tabla, frente&#10;&#10;Descripción generada automáticamente">
            <a:extLst>
              <a:ext uri="{FF2B5EF4-FFF2-40B4-BE49-F238E27FC236}">
                <a16:creationId xmlns:a16="http://schemas.microsoft.com/office/drawing/2014/main" id="{86C58C6F-5BB9-39A3-1014-7C4A03EB3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81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Código QR&#10;&#10;Descripción generada automáticamente">
            <a:extLst>
              <a:ext uri="{FF2B5EF4-FFF2-40B4-BE49-F238E27FC236}">
                <a16:creationId xmlns:a16="http://schemas.microsoft.com/office/drawing/2014/main" id="{BFA2803D-22E9-25BA-BF72-227FD9F84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752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exterior, pasto, grafiti, señal&#10;&#10;Descripción generada automáticamente">
            <a:extLst>
              <a:ext uri="{FF2B5EF4-FFF2-40B4-BE49-F238E27FC236}">
                <a16:creationId xmlns:a16="http://schemas.microsoft.com/office/drawing/2014/main" id="{0EAE08B0-5115-483F-BD7B-2B18433E0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26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14F425BA-1E03-882D-B71D-A0CBB8B6F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972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edificio, tren, foto, coche&#10;&#10;Descripción generada automáticamente">
            <a:extLst>
              <a:ext uri="{FF2B5EF4-FFF2-40B4-BE49-F238E27FC236}">
                <a16:creationId xmlns:a16="http://schemas.microsoft.com/office/drawing/2014/main" id="{DF2C991F-E775-099A-AE0A-DC4495D38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9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grafiti, cubierto, frente, tabla&#10;&#10;Descripción generada automáticamente">
            <a:extLst>
              <a:ext uri="{FF2B5EF4-FFF2-40B4-BE49-F238E27FC236}">
                <a16:creationId xmlns:a16="http://schemas.microsoft.com/office/drawing/2014/main" id="{EC0C08D9-89E5-A838-7518-5463C798A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562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foto, ventana, calle, camión&#10;&#10;Descripción generada automáticamente">
            <a:extLst>
              <a:ext uri="{FF2B5EF4-FFF2-40B4-BE49-F238E27FC236}">
                <a16:creationId xmlns:a16="http://schemas.microsoft.com/office/drawing/2014/main" id="{359A30F5-CBD4-64FD-C6CE-9F34922D6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09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16119672-F655-CF22-44B1-D3CF2DEAEB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1100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Calendario&#10;&#10;Descripción generada automáticamente">
            <a:extLst>
              <a:ext uri="{FF2B5EF4-FFF2-40B4-BE49-F238E27FC236}">
                <a16:creationId xmlns:a16="http://schemas.microsoft.com/office/drawing/2014/main" id="{549C8D52-2992-CE8A-B626-659624CA6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62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Código QR&#10;&#10;Descripción generada automáticamente">
            <a:extLst>
              <a:ext uri="{FF2B5EF4-FFF2-40B4-BE49-F238E27FC236}">
                <a16:creationId xmlns:a16="http://schemas.microsoft.com/office/drawing/2014/main" id="{14B311AC-76F5-CA8A-6FBD-2E813A471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400175"/>
            <a:ext cx="7620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66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foto, ventana, tabla, viejo&#10;&#10;Descripción generada automáticamente">
            <a:extLst>
              <a:ext uri="{FF2B5EF4-FFF2-40B4-BE49-F238E27FC236}">
                <a16:creationId xmlns:a16="http://schemas.microsoft.com/office/drawing/2014/main" id="{AEC820B2-F3D4-A691-0B29-6B1DA331A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31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 de video juego&#10;&#10;Descripción generada automáticamente con confianza media">
            <a:extLst>
              <a:ext uri="{FF2B5EF4-FFF2-40B4-BE49-F238E27FC236}">
                <a16:creationId xmlns:a16="http://schemas.microsoft.com/office/drawing/2014/main" id="{C09A633D-20EB-B6DA-4217-41384FBC4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254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5ACA63EB-1585-84A8-1236-C3A483449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806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F34F309E-B933-B776-CF8D-1DFD02533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641475"/>
            <a:ext cx="762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1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exterior, texto, foto, señal&#10;&#10;Descripción generada automáticamente">
            <a:extLst>
              <a:ext uri="{FF2B5EF4-FFF2-40B4-BE49-F238E27FC236}">
                <a16:creationId xmlns:a16="http://schemas.microsoft.com/office/drawing/2014/main" id="{6D9D08C9-C438-2422-D7A4-6CAF24B8B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0" y="1595437"/>
            <a:ext cx="777240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61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Sitio web&#10;&#10;Descripción generada automáticamente">
            <a:extLst>
              <a:ext uri="{FF2B5EF4-FFF2-40B4-BE49-F238E27FC236}">
                <a16:creationId xmlns:a16="http://schemas.microsoft.com/office/drawing/2014/main" id="{5DC2E4D1-EA77-E2CE-B7F0-F3F3A0429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550" y="1260549"/>
            <a:ext cx="7734300" cy="504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2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3582</TotalTime>
  <Words>0</Words>
  <Application>Microsoft Macintosh PowerPoint</Application>
  <PresentationFormat>Personalizado</PresentationFormat>
  <Paragraphs>0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1664819281</dc:title>
  <dc:creator>Jorge Hurtado</dc:creator>
  <cp:lastModifiedBy>LARISSA NICOLLE BONILLA FERNANDEZ</cp:lastModifiedBy>
  <cp:revision>128</cp:revision>
  <dcterms:created xsi:type="dcterms:W3CDTF">2022-10-03T18:15:36Z</dcterms:created>
  <dcterms:modified xsi:type="dcterms:W3CDTF">2024-09-09T16:22:08Z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2022-10-03T00:00:00Z</vt:filetime>
  </property>
  <property fmtid="{D5CDD505-2E9C-101B-9397-08002B2CF9AE}" pid="3" name="LastSaved">
    <vt:filetime>2022-10-03T00:00:00Z</vt:filetime>
  </property>
</Properties>
</file>