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3" r:id="rId4"/>
    <p:sldId id="262" r:id="rId5"/>
    <p:sldId id="266" r:id="rId6"/>
    <p:sldId id="258" r:id="rId7"/>
    <p:sldId id="263" r:id="rId8"/>
    <p:sldId id="267" r:id="rId9"/>
    <p:sldId id="259" r:id="rId10"/>
    <p:sldId id="264" r:id="rId11"/>
    <p:sldId id="260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57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8449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3702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70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60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325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978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04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575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9868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921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1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9" Type="http://schemas.microsoft.com/office/2007/relationships/hdphoto" Target="../media/hdphoto20.wdp"/><Relationship Id="rId21" Type="http://schemas.openxmlformats.org/officeDocument/2006/relationships/image" Target="../media/image37.png"/><Relationship Id="rId34" Type="http://schemas.microsoft.com/office/2007/relationships/hdphoto" Target="../media/hdphoto17.wdp"/><Relationship Id="rId42" Type="http://schemas.openxmlformats.org/officeDocument/2006/relationships/image" Target="../media/image45.png"/><Relationship Id="rId47" Type="http://schemas.microsoft.com/office/2007/relationships/hdphoto" Target="../media/hdphoto26.wdp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9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microsoft.com/office/2007/relationships/hdphoto" Target="../media/hdphoto16.wdp"/><Relationship Id="rId37" Type="http://schemas.openxmlformats.org/officeDocument/2006/relationships/image" Target="../media/image44.png"/><Relationship Id="rId40" Type="http://schemas.microsoft.com/office/2007/relationships/hdphoto" Target="../media/hdphoto21.wdp"/><Relationship Id="rId45" Type="http://schemas.microsoft.com/office/2007/relationships/hdphoto" Target="../media/hdphoto24.wdp"/><Relationship Id="rId5" Type="http://schemas.openxmlformats.org/officeDocument/2006/relationships/image" Target="../media/image27.jpe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image" Target="../media/image40.png"/><Relationship Id="rId36" Type="http://schemas.microsoft.com/office/2007/relationships/hdphoto" Target="../media/hdphoto18.wdp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31" Type="http://schemas.microsoft.com/office/2007/relationships/hdphoto" Target="../media/hdphoto15.wdp"/><Relationship Id="rId44" Type="http://schemas.openxmlformats.org/officeDocument/2006/relationships/image" Target="../media/image46.png"/><Relationship Id="rId4" Type="http://schemas.openxmlformats.org/officeDocument/2006/relationships/image" Target="../media/image26.jpeg"/><Relationship Id="rId9" Type="http://schemas.microsoft.com/office/2007/relationships/hdphoto" Target="../media/hdphoto4.wdp"/><Relationship Id="rId14" Type="http://schemas.openxmlformats.org/officeDocument/2006/relationships/image" Target="../media/image33.png"/><Relationship Id="rId22" Type="http://schemas.microsoft.com/office/2007/relationships/hdphoto" Target="../media/hdphoto10.wdp"/><Relationship Id="rId27" Type="http://schemas.microsoft.com/office/2007/relationships/hdphoto" Target="../media/hdphoto13.wdp"/><Relationship Id="rId30" Type="http://schemas.openxmlformats.org/officeDocument/2006/relationships/image" Target="../media/image41.png"/><Relationship Id="rId35" Type="http://schemas.openxmlformats.org/officeDocument/2006/relationships/image" Target="../media/image43.png"/><Relationship Id="rId43" Type="http://schemas.microsoft.com/office/2007/relationships/hdphoto" Target="../media/hdphoto23.wdp"/><Relationship Id="rId48" Type="http://schemas.openxmlformats.org/officeDocument/2006/relationships/image" Target="../media/image47.png"/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2.png"/><Relationship Id="rId38" Type="http://schemas.microsoft.com/office/2007/relationships/hdphoto" Target="../media/hdphoto19.wdp"/><Relationship Id="rId46" Type="http://schemas.microsoft.com/office/2007/relationships/hdphoto" Target="../media/hdphoto25.wdp"/><Relationship Id="rId20" Type="http://schemas.microsoft.com/office/2007/relationships/hdphoto" Target="../media/hdphoto9.wdp"/><Relationship Id="rId41" Type="http://schemas.microsoft.com/office/2007/relationships/hdphoto" Target="../media/hdphoto2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681220" y="2955073"/>
            <a:ext cx="3220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PROPUESTA MONTAJE</a:t>
            </a:r>
          </a:p>
          <a:p>
            <a:pPr algn="ctr"/>
            <a:r>
              <a:rPr lang="es-ES" sz="2400" dirty="0"/>
              <a:t>EVENTO NETO POSITIVO</a:t>
            </a:r>
            <a:endParaRPr lang="es-HN" sz="2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135" y="5837739"/>
            <a:ext cx="2089843" cy="7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6B68B5-56D1-5748-9CCD-9433EF608771}"/>
              </a:ext>
            </a:extLst>
          </p:cNvPr>
          <p:cNvGrpSpPr/>
          <p:nvPr/>
        </p:nvGrpSpPr>
        <p:grpSpPr>
          <a:xfrm>
            <a:off x="2418348" y="168442"/>
            <a:ext cx="7355303" cy="6689558"/>
            <a:chOff x="2751221" y="168442"/>
            <a:chExt cx="7355303" cy="66895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19CF23-988D-9A4C-AA8E-70196616D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1221" y="168442"/>
              <a:ext cx="6689558" cy="6689558"/>
            </a:xfrm>
            <a:prstGeom prst="rect">
              <a:avLst/>
            </a:prstGeom>
          </p:spPr>
        </p:pic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36DEA0AA-528C-9840-B389-E46053EF3ECE}"/>
                </a:ext>
              </a:extLst>
            </p:cNvPr>
            <p:cNvSpPr/>
            <p:nvPr/>
          </p:nvSpPr>
          <p:spPr>
            <a:xfrm rot="8721992">
              <a:off x="8085219" y="463518"/>
              <a:ext cx="2021305" cy="1251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</p:grpSp>
    </p:spTree>
    <p:extLst>
      <p:ext uri="{BB962C8B-B14F-4D97-AF65-F5344CB8AC3E}">
        <p14:creationId xmlns:p14="http://schemas.microsoft.com/office/powerpoint/2010/main" val="248492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67" y="3434751"/>
            <a:ext cx="5642505" cy="263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40" y="574310"/>
            <a:ext cx="5677818" cy="2648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57" y="2544641"/>
            <a:ext cx="444699" cy="719642"/>
          </a:xfrm>
          <a:prstGeom prst="rect">
            <a:avLst/>
          </a:prstGeom>
        </p:spPr>
      </p:pic>
      <p:pic>
        <p:nvPicPr>
          <p:cNvPr id="1034" name="Picture 10" descr="Alquiler pantalla led Madrid para eventos, ferias, congresos..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7589">
            <a:off x="2014174" y="1142621"/>
            <a:ext cx="2375084" cy="6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 rot="15884803">
            <a:off x="3029599" y="1455011"/>
            <a:ext cx="475913" cy="269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9" name="Imagen 28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0732" y1="90722" x2="70732" y2="90722"/>
                        <a14:foregroundMark x1="10976" y1="89278" x2="10976" y2="89278"/>
                        <a14:foregroundMark x1="98780" y1="91959" x2="98780" y2="91959"/>
                        <a14:foregroundMark x1="87805" y1="92990" x2="87805" y2="92990"/>
                        <a14:foregroundMark x1="74390" y1="94227" x2="47561" y2="95258"/>
                        <a14:foregroundMark x1="39024" y1="95258" x2="39024" y2="95258"/>
                        <a14:foregroundMark x1="96341" y1="97938" x2="96341" y2="97938"/>
                        <a14:foregroundMark x1="95122" y1="23918" x2="95122" y2="23918"/>
                        <a14:foregroundMark x1="89024" y1="19175" x2="89024" y2="19175"/>
                        <a14:foregroundMark x1="92683" y1="13608" x2="92683" y2="13608"/>
                        <a14:foregroundMark x1="92683" y1="13608" x2="92683" y2="13608"/>
                        <a14:foregroundMark x1="93902" y1="41443" x2="93902" y2="41443"/>
                        <a14:foregroundMark x1="93902" y1="41443" x2="93902" y2="41443"/>
                        <a14:foregroundMark x1="96341" y1="71753" x2="91463" y2="24742"/>
                        <a14:backgroundMark x1="26829" y1="1856" x2="26829" y2="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657" y="1424087"/>
            <a:ext cx="150148" cy="84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991" r="100000">
                        <a14:foregroundMark x1="74786" y1="99099" x2="74786" y2="99099"/>
                        <a14:foregroundMark x1="53846" y1="97523" x2="53846" y2="97523"/>
                        <a14:foregroundMark x1="49145" y1="98423" x2="41880" y2="98423"/>
                        <a14:foregroundMark x1="35897" y1="98423" x2="29915" y2="97072"/>
                        <a14:foregroundMark x1="25214" y1="97072" x2="18803" y2="95495"/>
                        <a14:foregroundMark x1="17094" y1="93468" x2="17094" y2="93468"/>
                        <a14:foregroundMark x1="20085" y1="90090" x2="20085" y2="90090"/>
                        <a14:foregroundMark x1="41026" y1="90090" x2="41026" y2="90090"/>
                        <a14:foregroundMark x1="89744" y1="100000" x2="89744" y2="100000"/>
                        <a14:foregroundMark x1="14103" y1="94595" x2="14103" y2="94595"/>
                        <a14:foregroundMark x1="12821" y1="90541" x2="14103" y2="88964"/>
                        <a14:foregroundMark x1="17949" y1="86486" x2="26923" y2="85586"/>
                        <a14:foregroundMark x1="83333" y1="26126" x2="83333" y2="26126"/>
                        <a14:foregroundMark x1="81197" y1="20946" x2="81197" y2="20946"/>
                        <a14:foregroundMark x1="82479" y1="14865" x2="82479" y2="14865"/>
                        <a14:foregroundMark x1="82479" y1="14865" x2="82479" y2="14865"/>
                        <a14:foregroundMark x1="82906" y1="45270" x2="82906" y2="45270"/>
                        <a14:foregroundMark x1="82906" y1="45270" x2="82906" y2="45270"/>
                        <a14:foregroundMark x1="83761" y1="78378" x2="82051" y2="27027"/>
                        <a14:foregroundMark x1="34615" y1="75225" x2="34615" y2="27027"/>
                        <a14:backgroundMark x1="96581" y1="66441" x2="96581" y2="66441"/>
                        <a14:backgroundMark x1="90598" y1="65541" x2="90598" y2="65541"/>
                        <a14:backgroundMark x1="92308" y1="74550" x2="92308" y2="74550"/>
                        <a14:backgroundMark x1="94872" y1="82207" x2="94872" y2="82658"/>
                        <a14:backgroundMark x1="13248" y1="63514" x2="13248" y2="63514"/>
                        <a14:backgroundMark x1="22650" y1="72748" x2="22650" y2="72748"/>
                        <a14:backgroundMark x1="31197" y1="61937" x2="31197" y2="61937"/>
                        <a14:backgroundMark x1="97009" y1="86486" x2="97009" y2="86486"/>
                        <a14:backgroundMark x1="59402" y1="2027" x2="59402" y2="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463"/>
          <a:stretch/>
        </p:blipFill>
        <p:spPr bwMode="auto">
          <a:xfrm flipH="1">
            <a:off x="861267" y="1955726"/>
            <a:ext cx="718156" cy="126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518" r="100000">
                        <a14:foregroundMark x1="87940" y1="90722" x2="87940" y2="90722"/>
                        <a14:foregroundMark x1="63317" y1="89278" x2="63317" y2="89278"/>
                        <a14:foregroundMark x1="57789" y1="90103" x2="49246" y2="90103"/>
                        <a14:foregroundMark x1="42211" y1="90103" x2="35176" y2="88866"/>
                        <a14:foregroundMark x1="29648" y1="88866" x2="22111" y2="87423"/>
                        <a14:foregroundMark x1="20101" y1="85567" x2="20101" y2="85567"/>
                        <a14:foregroundMark x1="23618" y1="82474" x2="23618" y2="82474"/>
                        <a14:foregroundMark x1="48241" y1="82474" x2="48241" y2="82474"/>
                        <a14:foregroundMark x1="99497" y1="91959" x2="99497" y2="91959"/>
                        <a14:foregroundMark x1="94975" y1="92990" x2="94975" y2="92990"/>
                        <a14:foregroundMark x1="89447" y1="94227" x2="78392" y2="95258"/>
                        <a14:foregroundMark x1="74874" y1="95258" x2="74874" y2="95258"/>
                        <a14:foregroundMark x1="98492" y1="97938" x2="98492" y2="97938"/>
                        <a14:foregroundMark x1="17588" y1="91959" x2="17588" y2="91959"/>
                        <a14:foregroundMark x1="16583" y1="86598" x2="16583" y2="86598"/>
                        <a14:foregroundMark x1="15075" y1="82887" x2="16583" y2="81443"/>
                        <a14:foregroundMark x1="21106" y1="79175" x2="31658" y2="78351"/>
                        <a14:foregroundMark x1="20101" y1="93402" x2="20101" y2="93402"/>
                        <a14:foregroundMark x1="26131" y1="94227" x2="26131" y2="94227"/>
                        <a14:foregroundMark x1="97990" y1="23918" x2="97990" y2="23918"/>
                        <a14:foregroundMark x1="95477" y1="19175" x2="95477" y2="19175"/>
                        <a14:foregroundMark x1="96985" y1="13608" x2="96985" y2="13608"/>
                        <a14:foregroundMark x1="96985" y1="13608" x2="96985" y2="13608"/>
                        <a14:foregroundMark x1="97487" y1="41443" x2="97487" y2="41443"/>
                        <a14:foregroundMark x1="97487" y1="41443" x2="97487" y2="41443"/>
                        <a14:foregroundMark x1="98492" y1="71753" x2="96482" y2="24742"/>
                        <a14:foregroundMark x1="40704" y1="68866" x2="40704" y2="24742"/>
                        <a14:backgroundMark x1="15578" y1="58144" x2="15578" y2="58144"/>
                        <a14:backgroundMark x1="26633" y1="66598" x2="26633" y2="66598"/>
                        <a14:backgroundMark x1="36683" y1="56701" x2="36683" y2="56701"/>
                        <a14:backgroundMark x1="69849" y1="1856" x2="69849" y2="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0649" y="1340454"/>
            <a:ext cx="334211" cy="690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7267976" y="546770"/>
            <a:ext cx="4045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directa al escenario desde parte trasera con </a:t>
            </a:r>
            <a:r>
              <a:rPr lang="es-ES" dirty="0" err="1"/>
              <a:t>Truss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Branding</a:t>
            </a:r>
            <a:r>
              <a:rPr lang="es-ES" dirty="0"/>
              <a:t> con tótems Led, nada </a:t>
            </a:r>
            <a:r>
              <a:rPr lang="es-ES" dirty="0" err="1"/>
              <a:t>branding</a:t>
            </a:r>
            <a:r>
              <a:rPr lang="es-ES" dirty="0"/>
              <a:t> estático y plantas abajo del tótem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Escenario con gradas tipo boda en color blanco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Plantas moderadas en el escenario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Plantas como </a:t>
            </a:r>
            <a:r>
              <a:rPr lang="es-ES" dirty="0" err="1"/>
              <a:t>giveaway</a:t>
            </a:r>
            <a:r>
              <a:rPr lang="es-ES" dirty="0"/>
              <a:t> alrededor del montaje de la tarjeta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19" y="4896989"/>
            <a:ext cx="1965337" cy="1471216"/>
          </a:xfrm>
          <a:prstGeom prst="rect">
            <a:avLst/>
          </a:prstGeom>
        </p:spPr>
      </p:pic>
      <p:pic>
        <p:nvPicPr>
          <p:cNvPr id="25" name="Imagen 24"/>
          <p:cNvPicPr/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955" r="100000">
                        <a14:foregroundMark x1="45763" y1="36254" x2="45763" y2="99698"/>
                        <a14:backgroundMark x1="17514" y1="85196" x2="17514" y2="85196"/>
                        <a14:backgroundMark x1="29944" y1="97583" x2="29944" y2="97583"/>
                        <a14:backgroundMark x1="41243" y1="83082" x2="41243" y2="83082"/>
                        <a14:backgroundMark x1="78531" y1="2719" x2="78531" y2="2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694" y="1313342"/>
            <a:ext cx="297678" cy="47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311" y="1357708"/>
            <a:ext cx="622519" cy="855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25" y="1528176"/>
            <a:ext cx="622519" cy="855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677" l="0" r="100000">
                        <a14:foregroundMark x1="57732" y1="28571" x2="57732" y2="28571"/>
                        <a14:foregroundMark x1="74570" y1="32331" x2="74570" y2="32331"/>
                        <a14:foregroundMark x1="73540" y1="32143" x2="67354" y2="31391"/>
                        <a14:foregroundMark x1="64605" y1="31391" x2="64605" y2="31391"/>
                        <a14:foregroundMark x1="51546" y1="28571" x2="51546" y2="28571"/>
                        <a14:foregroundMark x1="49485" y1="26128" x2="49485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993" y="1770123"/>
            <a:ext cx="468493" cy="855100"/>
          </a:xfrm>
          <a:prstGeom prst="rect">
            <a:avLst/>
          </a:prstGeom>
        </p:spPr>
      </p:pic>
      <p:pic>
        <p:nvPicPr>
          <p:cNvPr id="22" name="Picture 6" descr="Estructuras de Truss profesionales - Teko Broadcast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5522">
                        <a14:backgroundMark x1="44279" y1="39706" x2="44279" y2="39706"/>
                        <a14:backgroundMark x1="44776" y1="26471" x2="44776" y2="26471"/>
                        <a14:backgroundMark x1="66667" y1="32353" x2="66667" y2="32353"/>
                        <a14:backgroundMark x1="69652" y1="14706" x2="69652" y2="14706"/>
                        <a14:backgroundMark x1="54726" y1="52206" x2="54726" y2="52206"/>
                        <a14:backgroundMark x1="54726" y1="40441" x2="54726" y2="40441"/>
                        <a14:backgroundMark x1="32338" y1="44853" x2="32338" y2="44853"/>
                        <a14:backgroundMark x1="36318" y1="29412" x2="36318" y2="29412"/>
                        <a14:backgroundMark x1="27363" y1="63971" x2="27363" y2="63971"/>
                        <a14:backgroundMark x1="19403" y1="55147" x2="19403" y2="55147"/>
                        <a14:backgroundMark x1="15423" y1="74265" x2="15423" y2="74265"/>
                        <a14:backgroundMark x1="18905" y1="65441" x2="18905" y2="65441"/>
                        <a14:backgroundMark x1="1493" y1="44118" x2="1493" y2="44118"/>
                        <a14:backgroundMark x1="6965" y1="55882" x2="6965" y2="55882"/>
                        <a14:backgroundMark x1="62687" y1="50000" x2="62687" y2="50000"/>
                        <a14:backgroundMark x1="82090" y1="41912" x2="82090" y2="41912"/>
                        <a14:backgroundMark x1="83085" y1="14706" x2="83085" y2="14706"/>
                        <a14:backgroundMark x1="69652" y1="16912" x2="69652" y2="16912"/>
                        <a14:backgroundMark x1="82587" y1="25735" x2="82587" y2="25735"/>
                        <a14:backgroundMark x1="72637" y1="47794" x2="72637" y2="47794"/>
                        <a14:backgroundMark x1="75124" y1="41176" x2="75124" y2="41176"/>
                        <a14:backgroundMark x1="37313" y1="61029" x2="37313" y2="61029"/>
                        <a14:backgroundMark x1="28358" y1="33824" x2="28358" y2="33824"/>
                        <a14:backgroundMark x1="14428" y1="69118" x2="14428" y2="69118"/>
                        <a14:backgroundMark x1="4478" y1="69853" x2="4478" y2="69853"/>
                        <a14:backgroundMark x1="7960" y1="76471" x2="7960" y2="76471"/>
                        <a14:backgroundMark x1="39801" y1="56618" x2="39801" y2="56618"/>
                        <a14:backgroundMark x1="43284" y1="62500" x2="43284" y2="62500"/>
                        <a14:backgroundMark x1="21393" y1="39706" x2="21393" y2="39706"/>
                        <a14:backgroundMark x1="58706" y1="25735" x2="58706" y2="25735"/>
                        <a14:backgroundMark x1="57214" y1="21324" x2="57214" y2="21324"/>
                        <a14:backgroundMark x1="78109" y1="47794" x2="78109" y2="4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25837">
            <a:off x="5877940" y="2536598"/>
            <a:ext cx="834682" cy="5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ructuras de Truss profesionales - Teko Broadcast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6373">
                        <a14:backgroundMark x1="55959" y1="51250" x2="55959" y2="51250"/>
                        <a14:backgroundMark x1="56995" y1="33750" x2="56995" y2="33750"/>
                        <a14:backgroundMark x1="74093" y1="41250" x2="74093" y2="41250"/>
                        <a14:backgroundMark x1="76684" y1="18750" x2="76684" y2="18750"/>
                        <a14:backgroundMark x1="64249" y1="66250" x2="64249" y2="66250"/>
                        <a14:backgroundMark x1="64249" y1="51250" x2="64249" y2="51250"/>
                        <a14:backgroundMark x1="47150" y1="57500" x2="47150" y2="57500"/>
                        <a14:backgroundMark x1="50259" y1="37500" x2="50259" y2="37500"/>
                        <a14:backgroundMark x1="43005" y1="81250" x2="43005" y2="81250"/>
                        <a14:backgroundMark x1="36788" y1="70000" x2="36788" y2="70000"/>
                        <a14:backgroundMark x1="33679" y1="95000" x2="33679" y2="95000"/>
                        <a14:backgroundMark x1="36269" y1="83750" x2="36269" y2="83750"/>
                        <a14:backgroundMark x1="22798" y1="56250" x2="22798" y2="56250"/>
                        <a14:backgroundMark x1="18653" y1="81250" x2="18653" y2="81250"/>
                        <a14:backgroundMark x1="27461" y1="71250" x2="27461" y2="71250"/>
                        <a14:backgroundMark x1="8808" y1="86250" x2="8808" y2="86250"/>
                        <a14:backgroundMark x1="0" y1="70000" x2="0" y2="70000"/>
                        <a14:backgroundMark x1="70984" y1="63750" x2="70984" y2="63750"/>
                        <a14:backgroundMark x1="86010" y1="53750" x2="86010" y2="53750"/>
                        <a14:backgroundMark x1="87047" y1="18750" x2="87047" y2="18750"/>
                        <a14:backgroundMark x1="76684" y1="21250" x2="76684" y2="21250"/>
                        <a14:backgroundMark x1="86010" y1="32500" x2="86010" y2="32500"/>
                        <a14:backgroundMark x1="78756" y1="61250" x2="78756" y2="61250"/>
                        <a14:backgroundMark x1="80311" y1="52500" x2="80311" y2="52500"/>
                        <a14:backgroundMark x1="50777" y1="77500" x2="50777" y2="77500"/>
                        <a14:backgroundMark x1="44041" y1="43750" x2="44041" y2="43750"/>
                        <a14:backgroundMark x1="33161" y1="87500" x2="33161" y2="87500"/>
                        <a14:backgroundMark x1="21244" y1="95000" x2="21244" y2="95000"/>
                        <a14:backgroundMark x1="25389" y1="88750" x2="25389" y2="88750"/>
                        <a14:backgroundMark x1="27979" y1="97500" x2="27979" y2="97500"/>
                        <a14:backgroundMark x1="12953" y1="61250" x2="12953" y2="61250"/>
                        <a14:backgroundMark x1="11399" y1="70000" x2="11399" y2="70000"/>
                        <a14:backgroundMark x1="52850" y1="72500" x2="52850" y2="72500"/>
                        <a14:backgroundMark x1="55440" y1="78750" x2="55440" y2="78750"/>
                        <a14:backgroundMark x1="38342" y1="50000" x2="38342" y2="50000"/>
                        <a14:backgroundMark x1="67876" y1="32500" x2="67876" y2="32500"/>
                        <a14:backgroundMark x1="66321" y1="26250" x2="66321" y2="26250"/>
                        <a14:backgroundMark x1="82902" y1="61250" x2="82902" y2="6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25837">
            <a:off x="5404438" y="2657769"/>
            <a:ext cx="801245" cy="3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794" b="96134" l="9898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380" y="2292666"/>
            <a:ext cx="365122" cy="35956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94" b="96134" l="9898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60" y="2256362"/>
            <a:ext cx="365122" cy="359562"/>
          </a:xfrm>
          <a:prstGeom prst="rect">
            <a:avLst/>
          </a:prstGeom>
        </p:spPr>
      </p:pic>
      <p:pic>
        <p:nvPicPr>
          <p:cNvPr id="3074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039" y="2507351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353" y="2222791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162" y="2133412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3367" y="3928716"/>
            <a:ext cx="739294" cy="10155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5681" y="4099184"/>
            <a:ext cx="739294" cy="101550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5677" l="0" r="100000">
                        <a14:foregroundMark x1="57732" y1="28571" x2="57732" y2="28571"/>
                        <a14:foregroundMark x1="74570" y1="32331" x2="74570" y2="32331"/>
                        <a14:foregroundMark x1="73540" y1="32143" x2="67354" y2="31391"/>
                        <a14:foregroundMark x1="64605" y1="31391" x2="64605" y2="31391"/>
                        <a14:foregroundMark x1="51546" y1="28571" x2="51546" y2="28571"/>
                        <a14:foregroundMark x1="49485" y1="26128" x2="49485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44941" y="4341132"/>
            <a:ext cx="556375" cy="10155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690" b="100000" l="0" r="100000">
                        <a14:backgroundMark x1="92736" y1="41860" x2="92736" y2="41860"/>
                        <a14:backgroundMark x1="94595" y1="41860" x2="94595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80" y="4341132"/>
            <a:ext cx="1115397" cy="4861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10" y="4242765"/>
            <a:ext cx="396008" cy="44888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77" y="4251937"/>
            <a:ext cx="396008" cy="44888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19" y="4261109"/>
            <a:ext cx="396008" cy="44888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76" y="4261108"/>
            <a:ext cx="396008" cy="4488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9456" r="8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26" y="1084118"/>
            <a:ext cx="715825" cy="81427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9456" r="8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06" y="960886"/>
            <a:ext cx="715825" cy="814277"/>
          </a:xfrm>
          <a:prstGeom prst="rect">
            <a:avLst/>
          </a:prstGeom>
        </p:spPr>
      </p:pic>
      <p:pic>
        <p:nvPicPr>
          <p:cNvPr id="50" name="Picture 2" descr="3,380,740 Follaje Fotos de stock - Fotos libres de regalías de Dreamstime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3375" r="9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9426">
            <a:off x="2889108" y="1737289"/>
            <a:ext cx="872885" cy="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161" y="2534230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329" y="2513839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52" y="4242765"/>
            <a:ext cx="444699" cy="719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E04EF-E141-6F4A-AF5E-CB49EB86DAC0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931" y="3699752"/>
            <a:ext cx="1799217" cy="14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1569B-F214-584B-BEC9-0CF85F42B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54000"/>
            <a:ext cx="89154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CF89A-79D3-A54D-AFD2-9203756D6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915" y="0"/>
            <a:ext cx="8598569" cy="67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5F09D2-EEB4-D946-B66B-81F97E879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" t="9953" r="9216" b="18686"/>
          <a:stretch/>
        </p:blipFill>
        <p:spPr>
          <a:xfrm>
            <a:off x="1596979" y="218940"/>
            <a:ext cx="8680362" cy="6480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93F32-8B84-EF49-862E-1D7F155C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80" y="531253"/>
            <a:ext cx="1200955" cy="12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7314261" y="1111174"/>
            <a:ext cx="4045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08" y="3816268"/>
            <a:ext cx="3089636" cy="22426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30" y="931652"/>
            <a:ext cx="3111514" cy="26914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240" y="932059"/>
            <a:ext cx="2336383" cy="2691036"/>
          </a:xfrm>
          <a:prstGeom prst="rect">
            <a:avLst/>
          </a:prstGeom>
        </p:spPr>
      </p:pic>
      <p:pic>
        <p:nvPicPr>
          <p:cNvPr id="4098" name="Picture 2" descr="Stand ecológico para ferias | Mundo Cartó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61" y="3775495"/>
            <a:ext cx="2283467" cy="2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2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44763-D8E8-4D43-99B9-D8531608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190" y="585536"/>
            <a:ext cx="4411579" cy="56869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B9607-8DEF-6C4D-8250-60818D0F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38" y="64170"/>
            <a:ext cx="4604084" cy="62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36F65-8275-0242-9DDA-47AB6A17A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483" y="1062789"/>
            <a:ext cx="5468255" cy="47324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6012D-0E90-2445-B23D-0E8FC0DAD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61" y="1062789"/>
            <a:ext cx="5804339" cy="36567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826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7267976" y="546770"/>
            <a:ext cx="4045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CATERING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36" name="Imagen 3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5" t="-6133" r="-28" b="-2630"/>
          <a:stretch/>
        </p:blipFill>
        <p:spPr bwMode="auto">
          <a:xfrm>
            <a:off x="883905" y="0"/>
            <a:ext cx="5886851" cy="649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19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B3B91-9A3C-A74F-9178-E7324A515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02" y="0"/>
            <a:ext cx="9140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2EBC2-87E1-D54E-9B31-3FF2DC992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757"/>
            <a:ext cx="4844716" cy="61250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080" y="1140452"/>
            <a:ext cx="7070343" cy="46988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93EB39-F2D6-7949-BEEA-788DF6FB83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89" y="1034476"/>
            <a:ext cx="2535379" cy="2394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43192-7DC1-9D45-9AC9-1E3D175AF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0" y="1561563"/>
            <a:ext cx="476250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E6787-C7DC-8949-9AB8-B6529A557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779" y="190500"/>
            <a:ext cx="685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EF52B-2F49-424F-8807-C4CFB4100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457200"/>
            <a:ext cx="8851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886" y="1596225"/>
            <a:ext cx="5396564" cy="29883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928" y="2410504"/>
            <a:ext cx="390071" cy="11454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345" y="2410504"/>
            <a:ext cx="735495" cy="298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870" y="2410504"/>
            <a:ext cx="162891" cy="1321904"/>
          </a:xfrm>
          <a:prstGeom prst="rect">
            <a:avLst/>
          </a:prstGeom>
        </p:spPr>
      </p:pic>
      <p:pic>
        <p:nvPicPr>
          <p:cNvPr id="15" name="Picture 2" descr="tunel led para recibir al público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345" y="2708678"/>
            <a:ext cx="730525" cy="8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7427866" y="1533341"/>
            <a:ext cx="404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9144" y1="25000" x2="1914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9870" y="2316197"/>
            <a:ext cx="2032314" cy="16331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03" y="2231490"/>
            <a:ext cx="3129184" cy="1717844"/>
          </a:xfrm>
          <a:prstGeom prst="rect">
            <a:avLst/>
          </a:prstGeom>
        </p:spPr>
      </p:pic>
      <p:pic>
        <p:nvPicPr>
          <p:cNvPr id="6" name="Picture 2" descr="Ilustración vectorial de un colibrí volador | Vector Premiu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805" y="2799312"/>
            <a:ext cx="544287" cy="5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07" b="89848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406" y="2558936"/>
            <a:ext cx="512330" cy="5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79</Words>
  <Application>Microsoft Macintosh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Eduardo Rodas Rodas</dc:creator>
  <cp:lastModifiedBy>Microsoft Office User</cp:lastModifiedBy>
  <cp:revision>52</cp:revision>
  <dcterms:created xsi:type="dcterms:W3CDTF">2024-06-26T23:51:47Z</dcterms:created>
  <dcterms:modified xsi:type="dcterms:W3CDTF">2024-08-16T22:00:46Z</dcterms:modified>
</cp:coreProperties>
</file>