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73" r:id="rId4"/>
    <p:sldId id="262" r:id="rId5"/>
    <p:sldId id="266" r:id="rId6"/>
    <p:sldId id="258" r:id="rId7"/>
    <p:sldId id="263" r:id="rId8"/>
    <p:sldId id="267" r:id="rId9"/>
    <p:sldId id="259" r:id="rId10"/>
    <p:sldId id="264" r:id="rId11"/>
    <p:sldId id="260" r:id="rId12"/>
    <p:sldId id="268" r:id="rId13"/>
    <p:sldId id="269" r:id="rId14"/>
    <p:sldId id="270" r:id="rId15"/>
    <p:sldId id="261" r:id="rId16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99FA-ABE5-4A55-9AFB-33089E657C91}" type="datetimeFigureOut">
              <a:rPr lang="es-HN" smtClean="0"/>
              <a:t>16/8/24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70BE-5E78-4E34-B8DC-191F2087B5EE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157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99FA-ABE5-4A55-9AFB-33089E657C91}" type="datetimeFigureOut">
              <a:rPr lang="es-HN" smtClean="0"/>
              <a:t>16/8/24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70BE-5E78-4E34-B8DC-191F2087B5EE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8449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99FA-ABE5-4A55-9AFB-33089E657C91}" type="datetimeFigureOut">
              <a:rPr lang="es-HN" smtClean="0"/>
              <a:t>16/8/24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70BE-5E78-4E34-B8DC-191F2087B5EE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43702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99FA-ABE5-4A55-9AFB-33089E657C91}" type="datetimeFigureOut">
              <a:rPr lang="es-HN" smtClean="0"/>
              <a:t>16/8/24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70BE-5E78-4E34-B8DC-191F2087B5EE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2700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99FA-ABE5-4A55-9AFB-33089E657C91}" type="datetimeFigureOut">
              <a:rPr lang="es-HN" smtClean="0"/>
              <a:t>16/8/24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70BE-5E78-4E34-B8DC-191F2087B5EE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1604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99FA-ABE5-4A55-9AFB-33089E657C91}" type="datetimeFigureOut">
              <a:rPr lang="es-HN" smtClean="0"/>
              <a:t>16/8/24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70BE-5E78-4E34-B8DC-191F2087B5EE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63257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99FA-ABE5-4A55-9AFB-33089E657C91}" type="datetimeFigureOut">
              <a:rPr lang="es-HN" smtClean="0"/>
              <a:t>16/8/24</a:t>
            </a:fld>
            <a:endParaRPr lang="es-HN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70BE-5E78-4E34-B8DC-191F2087B5EE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9785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99FA-ABE5-4A55-9AFB-33089E657C91}" type="datetimeFigureOut">
              <a:rPr lang="es-HN" smtClean="0"/>
              <a:t>16/8/24</a:t>
            </a:fld>
            <a:endParaRPr lang="es-HN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70BE-5E78-4E34-B8DC-191F2087B5EE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1047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99FA-ABE5-4A55-9AFB-33089E657C91}" type="datetimeFigureOut">
              <a:rPr lang="es-HN" smtClean="0"/>
              <a:t>16/8/24</a:t>
            </a:fld>
            <a:endParaRPr lang="es-HN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70BE-5E78-4E34-B8DC-191F2087B5EE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65759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99FA-ABE5-4A55-9AFB-33089E657C91}" type="datetimeFigureOut">
              <a:rPr lang="es-HN" smtClean="0"/>
              <a:t>16/8/24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70BE-5E78-4E34-B8DC-191F2087B5EE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9868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99FA-ABE5-4A55-9AFB-33089E657C91}" type="datetimeFigureOut">
              <a:rPr lang="es-HN" smtClean="0"/>
              <a:t>16/8/24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70BE-5E78-4E34-B8DC-191F2087B5EE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9211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B99FA-ABE5-4A55-9AFB-33089E657C91}" type="datetimeFigureOut">
              <a:rPr lang="es-HN" smtClean="0"/>
              <a:t>16/8/24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70BE-5E78-4E34-B8DC-191F2087B5EE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159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microsoft.com/office/2007/relationships/hdphoto" Target="../media/hdphoto6.wdp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9" Type="http://schemas.microsoft.com/office/2007/relationships/hdphoto" Target="../media/hdphoto20.wdp"/><Relationship Id="rId21" Type="http://schemas.openxmlformats.org/officeDocument/2006/relationships/image" Target="../media/image37.png"/><Relationship Id="rId34" Type="http://schemas.microsoft.com/office/2007/relationships/hdphoto" Target="../media/hdphoto17.wdp"/><Relationship Id="rId42" Type="http://schemas.openxmlformats.org/officeDocument/2006/relationships/image" Target="../media/image45.png"/><Relationship Id="rId47" Type="http://schemas.microsoft.com/office/2007/relationships/hdphoto" Target="../media/hdphoto26.wdp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6" Type="http://schemas.microsoft.com/office/2007/relationships/hdphoto" Target="../media/hdphoto7.wdp"/><Relationship Id="rId29" Type="http://schemas.microsoft.com/office/2007/relationships/hdphoto" Target="../media/hdphoto1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microsoft.com/office/2007/relationships/hdphoto" Target="../media/hdphoto5.wdp"/><Relationship Id="rId24" Type="http://schemas.microsoft.com/office/2007/relationships/hdphoto" Target="../media/hdphoto11.wdp"/><Relationship Id="rId32" Type="http://schemas.microsoft.com/office/2007/relationships/hdphoto" Target="../media/hdphoto16.wdp"/><Relationship Id="rId37" Type="http://schemas.openxmlformats.org/officeDocument/2006/relationships/image" Target="../media/image44.png"/><Relationship Id="rId40" Type="http://schemas.microsoft.com/office/2007/relationships/hdphoto" Target="../media/hdphoto21.wdp"/><Relationship Id="rId45" Type="http://schemas.microsoft.com/office/2007/relationships/hdphoto" Target="../media/hdphoto24.wdp"/><Relationship Id="rId5" Type="http://schemas.openxmlformats.org/officeDocument/2006/relationships/image" Target="../media/image27.jpeg"/><Relationship Id="rId15" Type="http://schemas.openxmlformats.org/officeDocument/2006/relationships/image" Target="../media/image34.png"/><Relationship Id="rId23" Type="http://schemas.openxmlformats.org/officeDocument/2006/relationships/image" Target="../media/image38.png"/><Relationship Id="rId28" Type="http://schemas.openxmlformats.org/officeDocument/2006/relationships/image" Target="../media/image40.png"/><Relationship Id="rId36" Type="http://schemas.microsoft.com/office/2007/relationships/hdphoto" Target="../media/hdphoto18.wdp"/><Relationship Id="rId10" Type="http://schemas.openxmlformats.org/officeDocument/2006/relationships/image" Target="../media/image31.png"/><Relationship Id="rId19" Type="http://schemas.openxmlformats.org/officeDocument/2006/relationships/image" Target="../media/image36.png"/><Relationship Id="rId31" Type="http://schemas.microsoft.com/office/2007/relationships/hdphoto" Target="../media/hdphoto15.wdp"/><Relationship Id="rId44" Type="http://schemas.openxmlformats.org/officeDocument/2006/relationships/image" Target="../media/image46.png"/><Relationship Id="rId4" Type="http://schemas.openxmlformats.org/officeDocument/2006/relationships/image" Target="../media/image26.jpeg"/><Relationship Id="rId9" Type="http://schemas.microsoft.com/office/2007/relationships/hdphoto" Target="../media/hdphoto4.wdp"/><Relationship Id="rId14" Type="http://schemas.openxmlformats.org/officeDocument/2006/relationships/image" Target="../media/image33.png"/><Relationship Id="rId22" Type="http://schemas.microsoft.com/office/2007/relationships/hdphoto" Target="../media/hdphoto10.wdp"/><Relationship Id="rId27" Type="http://schemas.microsoft.com/office/2007/relationships/hdphoto" Target="../media/hdphoto13.wdp"/><Relationship Id="rId30" Type="http://schemas.openxmlformats.org/officeDocument/2006/relationships/image" Target="../media/image41.png"/><Relationship Id="rId35" Type="http://schemas.openxmlformats.org/officeDocument/2006/relationships/image" Target="../media/image43.png"/><Relationship Id="rId43" Type="http://schemas.microsoft.com/office/2007/relationships/hdphoto" Target="../media/hdphoto23.wdp"/><Relationship Id="rId48" Type="http://schemas.openxmlformats.org/officeDocument/2006/relationships/image" Target="../media/image47.png"/><Relationship Id="rId8" Type="http://schemas.openxmlformats.org/officeDocument/2006/relationships/image" Target="../media/image30.png"/><Relationship Id="rId3" Type="http://schemas.openxmlformats.org/officeDocument/2006/relationships/image" Target="../media/image2.jpeg"/><Relationship Id="rId12" Type="http://schemas.openxmlformats.org/officeDocument/2006/relationships/image" Target="../media/image32.png"/><Relationship Id="rId17" Type="http://schemas.openxmlformats.org/officeDocument/2006/relationships/image" Target="../media/image35.png"/><Relationship Id="rId25" Type="http://schemas.openxmlformats.org/officeDocument/2006/relationships/image" Target="../media/image39.png"/><Relationship Id="rId33" Type="http://schemas.openxmlformats.org/officeDocument/2006/relationships/image" Target="../media/image42.png"/><Relationship Id="rId38" Type="http://schemas.microsoft.com/office/2007/relationships/hdphoto" Target="../media/hdphoto19.wdp"/><Relationship Id="rId46" Type="http://schemas.microsoft.com/office/2007/relationships/hdphoto" Target="../media/hdphoto25.wdp"/><Relationship Id="rId20" Type="http://schemas.microsoft.com/office/2007/relationships/hdphoto" Target="../media/hdphoto9.wdp"/><Relationship Id="rId41" Type="http://schemas.microsoft.com/office/2007/relationships/hdphoto" Target="../media/hdphoto2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microsoft.com/office/2007/relationships/hdphoto" Target="../media/hdphoto3.wdp"/><Relationship Id="rId10" Type="http://schemas.microsoft.com/office/2007/relationships/hdphoto" Target="../media/hdphoto1.wdp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5949" y="-11555918"/>
            <a:ext cx="733425" cy="11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 descr="https://attachments.office.net/owa/kristeen.barcenas%40baccredomatic.hn/service.svc/s/GetAttachmentThumbnail?id=AAMkADU5Y2JiZDgyLTBhMmEtNDU0NS1iMjZiLThlZDg5OGFjMWIyYQBGAAAAAABJIlHAMc%2BfQ5dzH53Qj7qmBwBj85HBCYhNQYG1kJG8lahWAAAAAAEMAABj85HBCYhNQYG1kJG8lahWAAD%2FpvJNAAABEgAQACnYISgBnGVNl%2FCcVJgDvJI%3D&amp;thumbnailType=2&amp;token=eyJhbGciOiJSUzI1NiIsImtpZCI6IkZBRDY1NDI2MkM2QUYyOTYxQUExRThDQUI3OEZGMUIyNzBFNzA3RTkiLCJ0eXAiOiJKV1QiLCJ4NXQiOiItdFpVSml4cThwWWFvZWpLdDRfeHNuRG5CLWsifQ.eyJvcmlnaW4iOiJodHRwczovL291dGxvb2sub2ZmaWNlLmNvbSIsInVjIjoiYjFkYjNiODdmYmIxNGNiMjg5MTI0NWViZDc1ZjYxZjIiLCJzaWduaW5fc3RhdGUiOiJbXCJkdmNfbW5nZFwiLFwiZHZjX2NtcFwiLFwiZHZjX2RtamRcIixcImttc2lcIl0iLCJ2ZXIiOiJFeGNoYW5nZS5DYWxsYmFjay5WMSIsImFwcGN0eHNlbmRlciI6Ik93YURvd25sb2FkQDE1MDEwZGE5LWEzMzgtNDliNS05NTdmLTIzZDliNDRhODUyZCIsImlzc3JpbmciOiJXVyIsImFwcGN0eCI6IntcIm1zZXhjaHByb3RcIjpcIm93YVwiLFwicHVpZFwiOlwiMTE1MzgwMTExODk4NTUzMjM3MlwiLFwic2NvcGVcIjpcIk93YURvd25sb2FkXCIsXCJvaWRcIjpcIjA4NjgyNjUyLWEzZGEtNGMxOS05NWIzLWQxNzRjNWNlOTVkZFwiLFwicHJpbWFyeXNpZFwiOlwiUy0xLTUtMjEtMzA3OTUzMTYyMS0zMzA2NTg0NDI1LTM5NTk1MDQxNjQtMTkyNzEwMjlcIn0iLCJuYmYiOjE2NTE4NzI5MzksImV4cCI6MTY1MTg3MzUzOSwiaXNzIjoiMDAwMDAwMDItMDAwMC0wZmYxLWNlMDAtMDAwMDAwMDAwMDAwQDE1MDEwZGE5LWEzMzgtNDliNS05NTdmLTIzZDliNDRhODUyZCIsImF1ZCI6IjAwMDAwMDAyLTAwMDAtMGZmMS1jZTAwLTAwMDAwMDAwMDAwMC9hdHRhY2htZW50cy5vZmZpY2UubmV0QDE1MDEwZGE5LWEzMzgtNDliNS05NTdmLTIzZDliNDRhODUyZCIsImhhcHAiOiJvd2EifQ.ab1E2zGKRvbY0sxPQba_VN1HHFBx43g5CwfWgPYOrnQWVGP_sGJEg9UmlXD5CSM-BtsYmho9OJFZcxVv1wB6hHNC_TvUpy7qGmX9r2Dw_ENE5xAx1Xfb98rOUniwi3WOQQj7gnIVvC_kEmUnn4J32lk39BXyiBeIDPYOBTiz-4TlF4PK3TXbl_zDfbQSX7MgI6gSrisLO6cAthXvFAZRSFILWCs4wmvPmgqzVTEttSNKI5v0OMNl8z2BKeuQFhXz5rsZBMxWzM89mCTFDD3N_dFCVDRwL-HBl9tSzcwcOu0lusDo8pt3V8gLC2BZhCVSNE9ambLAapkZXZx0OZsuhQ&amp;X-OWA-CANARY=M9NjAuVCNEizBh072OIKbtBflWqoL9oYdb7vNqFToyOQwATlLq81M581PoQLyyL_aPTsqdkvLB8.&amp;owa=outlook.office.com&amp;scriptVer=20220408004.15&amp;animation=tru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0663" y="17309956"/>
            <a:ext cx="575387" cy="110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8349" y="-11403518"/>
            <a:ext cx="733425" cy="11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20" descr="https://attachments.office.net/owa/kristeen.barcenas%40baccredomatic.hn/service.svc/s/GetAttachmentThumbnail?id=AAMkADU5Y2JiZDgyLTBhMmEtNDU0NS1iMjZiLThlZDg5OGFjMWIyYQBGAAAAAABJIlHAMc%2BfQ5dzH53Qj7qmBwBj85HBCYhNQYG1kJG8lahWAAAAAAEMAABj85HBCYhNQYG1kJG8lahWAAD%2FpvJNAAABEgAQACnYISgBnGVNl%2FCcVJgDvJI%3D&amp;thumbnailType=2&amp;token=eyJhbGciOiJSUzI1NiIsImtpZCI6IkZBRDY1NDI2MkM2QUYyOTYxQUExRThDQUI3OEZGMUIyNzBFNzA3RTkiLCJ0eXAiOiJKV1QiLCJ4NXQiOiItdFpVSml4cThwWWFvZWpLdDRfeHNuRG5CLWsifQ.eyJvcmlnaW4iOiJodHRwczovL291dGxvb2sub2ZmaWNlLmNvbSIsInVjIjoiYjFkYjNiODdmYmIxNGNiMjg5MTI0NWViZDc1ZjYxZjIiLCJzaWduaW5fc3RhdGUiOiJbXCJkdmNfbW5nZFwiLFwiZHZjX2NtcFwiLFwiZHZjX2RtamRcIixcImttc2lcIl0iLCJ2ZXIiOiJFeGNoYW5nZS5DYWxsYmFjay5WMSIsImFwcGN0eHNlbmRlciI6Ik93YURvd25sb2FkQDE1MDEwZGE5LWEzMzgtNDliNS05NTdmLTIzZDliNDRhODUyZCIsImlzc3JpbmciOiJXVyIsImFwcGN0eCI6IntcIm1zZXhjaHByb3RcIjpcIm93YVwiLFwicHVpZFwiOlwiMTE1MzgwMTExODk4NTUzMjM3MlwiLFwic2NvcGVcIjpcIk93YURvd25sb2FkXCIsXCJvaWRcIjpcIjA4NjgyNjUyLWEzZGEtNGMxOS05NWIzLWQxNzRjNWNlOTVkZFwiLFwicHJpbWFyeXNpZFwiOlwiUy0xLTUtMjEtMzA3OTUzMTYyMS0zMzA2NTg0NDI1LTM5NTk1MDQxNjQtMTkyNzEwMjlcIn0iLCJuYmYiOjE2NTE4NzI5MzksImV4cCI6MTY1MTg3MzUzOSwiaXNzIjoiMDAwMDAwMDItMDAwMC0wZmYxLWNlMDAtMDAwMDAwMDAwMDAwQDE1MDEwZGE5LWEzMzgtNDliNS05NTdmLTIzZDliNDRhODUyZCIsImF1ZCI6IjAwMDAwMDAyLTAwMDAtMGZmMS1jZTAwLTAwMDAwMDAwMDAwMC9hdHRhY2htZW50cy5vZmZpY2UubmV0QDE1MDEwZGE5LWEzMzgtNDliNS05NTdmLTIzZDliNDRhODUyZCIsImhhcHAiOiJvd2EifQ.ab1E2zGKRvbY0sxPQba_VN1HHFBx43g5CwfWgPYOrnQWVGP_sGJEg9UmlXD5CSM-BtsYmho9OJFZcxVv1wB6hHNC_TvUpy7qGmX9r2Dw_ENE5xAx1Xfb98rOUniwi3WOQQj7gnIVvC_kEmUnn4J32lk39BXyiBeIDPYOBTiz-4TlF4PK3TXbl_zDfbQSX7MgI6gSrisLO6cAthXvFAZRSFILWCs4wmvPmgqzVTEttSNKI5v0OMNl8z2BKeuQFhXz5rsZBMxWzM89mCTFDD3N_dFCVDRwL-HBl9tSzcwcOu0lusDo8pt3V8gLC2BZhCVSNE9ambLAapkZXZx0OZsuhQ&amp;X-OWA-CANARY=M9NjAuVCNEizBh072OIKbtBflWqoL9oYdb7vNqFToyOQwATlLq81M581PoQLyyL_aPTsqdkvLB8.&amp;owa=outlook.office.com&amp;scriptVer=20220408004.15&amp;animation=tru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3063" y="17462356"/>
            <a:ext cx="575387" cy="110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/>
          <p:cNvSpPr txBox="1"/>
          <p:nvPr/>
        </p:nvSpPr>
        <p:spPr>
          <a:xfrm>
            <a:off x="4681220" y="2955073"/>
            <a:ext cx="3220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/>
              <a:t>PROPUESTA MONTAJE</a:t>
            </a:r>
          </a:p>
          <a:p>
            <a:pPr algn="ctr"/>
            <a:r>
              <a:rPr lang="es-ES" sz="2400" dirty="0"/>
              <a:t>EVENTO NETO POSITIVO</a:t>
            </a:r>
            <a:endParaRPr lang="es-HN" sz="2400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135" y="5837739"/>
            <a:ext cx="2089843" cy="73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29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B6B68B5-56D1-5748-9CCD-9433EF608771}"/>
              </a:ext>
            </a:extLst>
          </p:cNvPr>
          <p:cNvGrpSpPr/>
          <p:nvPr/>
        </p:nvGrpSpPr>
        <p:grpSpPr>
          <a:xfrm>
            <a:off x="2418348" y="168442"/>
            <a:ext cx="7355303" cy="6689558"/>
            <a:chOff x="2751221" y="168442"/>
            <a:chExt cx="7355303" cy="668955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D19CF23-988D-9A4C-AA8E-70196616D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51221" y="168442"/>
              <a:ext cx="6689558" cy="6689558"/>
            </a:xfrm>
            <a:prstGeom prst="rect">
              <a:avLst/>
            </a:prstGeom>
          </p:spPr>
        </p:pic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36DEA0AA-528C-9840-B389-E46053EF3ECE}"/>
                </a:ext>
              </a:extLst>
            </p:cNvPr>
            <p:cNvSpPr/>
            <p:nvPr/>
          </p:nvSpPr>
          <p:spPr>
            <a:xfrm rot="8721992">
              <a:off x="8085219" y="463518"/>
              <a:ext cx="2021305" cy="125128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</p:grpSp>
    </p:spTree>
    <p:extLst>
      <p:ext uri="{BB962C8B-B14F-4D97-AF65-F5344CB8AC3E}">
        <p14:creationId xmlns:p14="http://schemas.microsoft.com/office/powerpoint/2010/main" val="2484929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5949" y="-11555918"/>
            <a:ext cx="733425" cy="11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 descr="https://attachments.office.net/owa/kristeen.barcenas%40baccredomatic.hn/service.svc/s/GetAttachmentThumbnail?id=AAMkADU5Y2JiZDgyLTBhMmEtNDU0NS1iMjZiLThlZDg5OGFjMWIyYQBGAAAAAABJIlHAMc%2BfQ5dzH53Qj7qmBwBj85HBCYhNQYG1kJG8lahWAAAAAAEMAABj85HBCYhNQYG1kJG8lahWAAD%2FpvJNAAABEgAQACnYISgBnGVNl%2FCcVJgDvJI%3D&amp;thumbnailType=2&amp;token=eyJhbGciOiJSUzI1NiIsImtpZCI6IkZBRDY1NDI2MkM2QUYyOTYxQUExRThDQUI3OEZGMUIyNzBFNzA3RTkiLCJ0eXAiOiJKV1QiLCJ4NXQiOiItdFpVSml4cThwWWFvZWpLdDRfeHNuRG5CLWsifQ.eyJvcmlnaW4iOiJodHRwczovL291dGxvb2sub2ZmaWNlLmNvbSIsInVjIjoiYjFkYjNiODdmYmIxNGNiMjg5MTI0NWViZDc1ZjYxZjIiLCJzaWduaW5fc3RhdGUiOiJbXCJkdmNfbW5nZFwiLFwiZHZjX2NtcFwiLFwiZHZjX2RtamRcIixcImttc2lcIl0iLCJ2ZXIiOiJFeGNoYW5nZS5DYWxsYmFjay5WMSIsImFwcGN0eHNlbmRlciI6Ik93YURvd25sb2FkQDE1MDEwZGE5LWEzMzgtNDliNS05NTdmLTIzZDliNDRhODUyZCIsImlzc3JpbmciOiJXVyIsImFwcGN0eCI6IntcIm1zZXhjaHByb3RcIjpcIm93YVwiLFwicHVpZFwiOlwiMTE1MzgwMTExODk4NTUzMjM3MlwiLFwic2NvcGVcIjpcIk93YURvd25sb2FkXCIsXCJvaWRcIjpcIjA4NjgyNjUyLWEzZGEtNGMxOS05NWIzLWQxNzRjNWNlOTVkZFwiLFwicHJpbWFyeXNpZFwiOlwiUy0xLTUtMjEtMzA3OTUzMTYyMS0zMzA2NTg0NDI1LTM5NTk1MDQxNjQtMTkyNzEwMjlcIn0iLCJuYmYiOjE2NTE4NzI5MzksImV4cCI6MTY1MTg3MzUzOSwiaXNzIjoiMDAwMDAwMDItMDAwMC0wZmYxLWNlMDAtMDAwMDAwMDAwMDAwQDE1MDEwZGE5LWEzMzgtNDliNS05NTdmLTIzZDliNDRhODUyZCIsImF1ZCI6IjAwMDAwMDAyLTAwMDAtMGZmMS1jZTAwLTAwMDAwMDAwMDAwMC9hdHRhY2htZW50cy5vZmZpY2UubmV0QDE1MDEwZGE5LWEzMzgtNDliNS05NTdmLTIzZDliNDRhODUyZCIsImhhcHAiOiJvd2EifQ.ab1E2zGKRvbY0sxPQba_VN1HHFBx43g5CwfWgPYOrnQWVGP_sGJEg9UmlXD5CSM-BtsYmho9OJFZcxVv1wB6hHNC_TvUpy7qGmX9r2Dw_ENE5xAx1Xfb98rOUniwi3WOQQj7gnIVvC_kEmUnn4J32lk39BXyiBeIDPYOBTiz-4TlF4PK3TXbl_zDfbQSX7MgI6gSrisLO6cAthXvFAZRSFILWCs4wmvPmgqzVTEttSNKI5v0OMNl8z2BKeuQFhXz5rsZBMxWzM89mCTFDD3N_dFCVDRwL-HBl9tSzcwcOu0lusDo8pt3V8gLC2BZhCVSNE9ambLAapkZXZx0OZsuhQ&amp;X-OWA-CANARY=M9NjAuVCNEizBh072OIKbtBflWqoL9oYdb7vNqFToyOQwATlLq81M581PoQLyyL_aPTsqdkvLB8.&amp;owa=outlook.office.com&amp;scriptVer=20220408004.15&amp;animation=tru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0663" y="17309956"/>
            <a:ext cx="575387" cy="110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8349" y="-11403518"/>
            <a:ext cx="733425" cy="11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20" descr="https://attachments.office.net/owa/kristeen.barcenas%40baccredomatic.hn/service.svc/s/GetAttachmentThumbnail?id=AAMkADU5Y2JiZDgyLTBhMmEtNDU0NS1iMjZiLThlZDg5OGFjMWIyYQBGAAAAAABJIlHAMc%2BfQ5dzH53Qj7qmBwBj85HBCYhNQYG1kJG8lahWAAAAAAEMAABj85HBCYhNQYG1kJG8lahWAAD%2FpvJNAAABEgAQACnYISgBnGVNl%2FCcVJgDvJI%3D&amp;thumbnailType=2&amp;token=eyJhbGciOiJSUzI1NiIsImtpZCI6IkZBRDY1NDI2MkM2QUYyOTYxQUExRThDQUI3OEZGMUIyNzBFNzA3RTkiLCJ0eXAiOiJKV1QiLCJ4NXQiOiItdFpVSml4cThwWWFvZWpLdDRfeHNuRG5CLWsifQ.eyJvcmlnaW4iOiJodHRwczovL291dGxvb2sub2ZmaWNlLmNvbSIsInVjIjoiYjFkYjNiODdmYmIxNGNiMjg5MTI0NWViZDc1ZjYxZjIiLCJzaWduaW5fc3RhdGUiOiJbXCJkdmNfbW5nZFwiLFwiZHZjX2NtcFwiLFwiZHZjX2RtamRcIixcImttc2lcIl0iLCJ2ZXIiOiJFeGNoYW5nZS5DYWxsYmFjay5WMSIsImFwcGN0eHNlbmRlciI6Ik93YURvd25sb2FkQDE1MDEwZGE5LWEzMzgtNDliNS05NTdmLTIzZDliNDRhODUyZCIsImlzc3JpbmciOiJXVyIsImFwcGN0eCI6IntcIm1zZXhjaHByb3RcIjpcIm93YVwiLFwicHVpZFwiOlwiMTE1MzgwMTExODk4NTUzMjM3MlwiLFwic2NvcGVcIjpcIk93YURvd25sb2FkXCIsXCJvaWRcIjpcIjA4NjgyNjUyLWEzZGEtNGMxOS05NWIzLWQxNzRjNWNlOTVkZFwiLFwicHJpbWFyeXNpZFwiOlwiUy0xLTUtMjEtMzA3OTUzMTYyMS0zMzA2NTg0NDI1LTM5NTk1MDQxNjQtMTkyNzEwMjlcIn0iLCJuYmYiOjE2NTE4NzI5MzksImV4cCI6MTY1MTg3MzUzOSwiaXNzIjoiMDAwMDAwMDItMDAwMC0wZmYxLWNlMDAtMDAwMDAwMDAwMDAwQDE1MDEwZGE5LWEzMzgtNDliNS05NTdmLTIzZDliNDRhODUyZCIsImF1ZCI6IjAwMDAwMDAyLTAwMDAtMGZmMS1jZTAwLTAwMDAwMDAwMDAwMC9hdHRhY2htZW50cy5vZmZpY2UubmV0QDE1MDEwZGE5LWEzMzgtNDliNS05NTdmLTIzZDliNDRhODUyZCIsImhhcHAiOiJvd2EifQ.ab1E2zGKRvbY0sxPQba_VN1HHFBx43g5CwfWgPYOrnQWVGP_sGJEg9UmlXD5CSM-BtsYmho9OJFZcxVv1wB6hHNC_TvUpy7qGmX9r2Dw_ENE5xAx1Xfb98rOUniwi3WOQQj7gnIVvC_kEmUnn4J32lk39BXyiBeIDPYOBTiz-4TlF4PK3TXbl_zDfbQSX7MgI6gSrisLO6cAthXvFAZRSFILWCs4wmvPmgqzVTEttSNKI5v0OMNl8z2BKeuQFhXz5rsZBMxWzM89mCTFDD3N_dFCVDRwL-HBl9tSzcwcOu0lusDo8pt3V8gLC2BZhCVSNE9ambLAapkZXZx0OZsuhQ&amp;X-OWA-CANARY=M9NjAuVCNEizBh072OIKbtBflWqoL9oYdb7vNqFToyOQwATlLq81M581PoQLyyL_aPTsqdkvLB8.&amp;owa=outlook.office.com&amp;scriptVer=20220408004.15&amp;animation=tru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3063" y="17462356"/>
            <a:ext cx="575387" cy="110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367" y="3434751"/>
            <a:ext cx="5642505" cy="26343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40" y="574310"/>
            <a:ext cx="5677818" cy="26481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057" y="2544641"/>
            <a:ext cx="444699" cy="719642"/>
          </a:xfrm>
          <a:prstGeom prst="rect">
            <a:avLst/>
          </a:prstGeom>
        </p:spPr>
      </p:pic>
      <p:pic>
        <p:nvPicPr>
          <p:cNvPr id="1034" name="Picture 10" descr="Alquiler pantalla led Madrid para eventos, ferias, congresos...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67589">
            <a:off x="2014174" y="1142621"/>
            <a:ext cx="2375084" cy="68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 rot="15884803">
            <a:off x="3029599" y="1455011"/>
            <a:ext cx="475913" cy="2694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29" name="Imagen 28"/>
          <p:cNvPicPr/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0732" y1="90722" x2="70732" y2="90722"/>
                        <a14:foregroundMark x1="10976" y1="89278" x2="10976" y2="89278"/>
                        <a14:foregroundMark x1="98780" y1="91959" x2="98780" y2="91959"/>
                        <a14:foregroundMark x1="87805" y1="92990" x2="87805" y2="92990"/>
                        <a14:foregroundMark x1="74390" y1="94227" x2="47561" y2="95258"/>
                        <a14:foregroundMark x1="39024" y1="95258" x2="39024" y2="95258"/>
                        <a14:foregroundMark x1="96341" y1="97938" x2="96341" y2="97938"/>
                        <a14:foregroundMark x1="95122" y1="23918" x2="95122" y2="23918"/>
                        <a14:foregroundMark x1="89024" y1="19175" x2="89024" y2="19175"/>
                        <a14:foregroundMark x1="92683" y1="13608" x2="92683" y2="13608"/>
                        <a14:foregroundMark x1="92683" y1="13608" x2="92683" y2="13608"/>
                        <a14:foregroundMark x1="93902" y1="41443" x2="93902" y2="41443"/>
                        <a14:foregroundMark x1="93902" y1="41443" x2="93902" y2="41443"/>
                        <a14:foregroundMark x1="96341" y1="71753" x2="91463" y2="24742"/>
                        <a14:backgroundMark x1="26829" y1="1856" x2="26829" y2="1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1657" y="1424087"/>
            <a:ext cx="150148" cy="841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n 29"/>
          <p:cNvPicPr/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2991" r="100000">
                        <a14:foregroundMark x1="74786" y1="99099" x2="74786" y2="99099"/>
                        <a14:foregroundMark x1="53846" y1="97523" x2="53846" y2="97523"/>
                        <a14:foregroundMark x1="49145" y1="98423" x2="41880" y2="98423"/>
                        <a14:foregroundMark x1="35897" y1="98423" x2="29915" y2="97072"/>
                        <a14:foregroundMark x1="25214" y1="97072" x2="18803" y2="95495"/>
                        <a14:foregroundMark x1="17094" y1="93468" x2="17094" y2="93468"/>
                        <a14:foregroundMark x1="20085" y1="90090" x2="20085" y2="90090"/>
                        <a14:foregroundMark x1="41026" y1="90090" x2="41026" y2="90090"/>
                        <a14:foregroundMark x1="89744" y1="100000" x2="89744" y2="100000"/>
                        <a14:foregroundMark x1="14103" y1="94595" x2="14103" y2="94595"/>
                        <a14:foregroundMark x1="12821" y1="90541" x2="14103" y2="88964"/>
                        <a14:foregroundMark x1="17949" y1="86486" x2="26923" y2="85586"/>
                        <a14:foregroundMark x1="83333" y1="26126" x2="83333" y2="26126"/>
                        <a14:foregroundMark x1="81197" y1="20946" x2="81197" y2="20946"/>
                        <a14:foregroundMark x1="82479" y1="14865" x2="82479" y2="14865"/>
                        <a14:foregroundMark x1="82479" y1="14865" x2="82479" y2="14865"/>
                        <a14:foregroundMark x1="82906" y1="45270" x2="82906" y2="45270"/>
                        <a14:foregroundMark x1="82906" y1="45270" x2="82906" y2="45270"/>
                        <a14:foregroundMark x1="83761" y1="78378" x2="82051" y2="27027"/>
                        <a14:foregroundMark x1="34615" y1="75225" x2="34615" y2="27027"/>
                        <a14:backgroundMark x1="96581" y1="66441" x2="96581" y2="66441"/>
                        <a14:backgroundMark x1="90598" y1="65541" x2="90598" y2="65541"/>
                        <a14:backgroundMark x1="92308" y1="74550" x2="92308" y2="74550"/>
                        <a14:backgroundMark x1="94872" y1="82207" x2="94872" y2="82658"/>
                        <a14:backgroundMark x1="13248" y1="63514" x2="13248" y2="63514"/>
                        <a14:backgroundMark x1="22650" y1="72748" x2="22650" y2="72748"/>
                        <a14:backgroundMark x1="31197" y1="61937" x2="31197" y2="61937"/>
                        <a14:backgroundMark x1="97009" y1="86486" x2="97009" y2="86486"/>
                        <a14:backgroundMark x1="59402" y1="2027" x2="59402" y2="2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6463"/>
          <a:stretch/>
        </p:blipFill>
        <p:spPr bwMode="auto">
          <a:xfrm flipH="1">
            <a:off x="861267" y="1955726"/>
            <a:ext cx="718156" cy="1268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/>
          <p:cNvPicPr/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518" r="100000">
                        <a14:foregroundMark x1="87940" y1="90722" x2="87940" y2="90722"/>
                        <a14:foregroundMark x1="63317" y1="89278" x2="63317" y2="89278"/>
                        <a14:foregroundMark x1="57789" y1="90103" x2="49246" y2="90103"/>
                        <a14:foregroundMark x1="42211" y1="90103" x2="35176" y2="88866"/>
                        <a14:foregroundMark x1="29648" y1="88866" x2="22111" y2="87423"/>
                        <a14:foregroundMark x1="20101" y1="85567" x2="20101" y2="85567"/>
                        <a14:foregroundMark x1="23618" y1="82474" x2="23618" y2="82474"/>
                        <a14:foregroundMark x1="48241" y1="82474" x2="48241" y2="82474"/>
                        <a14:foregroundMark x1="99497" y1="91959" x2="99497" y2="91959"/>
                        <a14:foregroundMark x1="94975" y1="92990" x2="94975" y2="92990"/>
                        <a14:foregroundMark x1="89447" y1="94227" x2="78392" y2="95258"/>
                        <a14:foregroundMark x1="74874" y1="95258" x2="74874" y2="95258"/>
                        <a14:foregroundMark x1="98492" y1="97938" x2="98492" y2="97938"/>
                        <a14:foregroundMark x1="17588" y1="91959" x2="17588" y2="91959"/>
                        <a14:foregroundMark x1="16583" y1="86598" x2="16583" y2="86598"/>
                        <a14:foregroundMark x1="15075" y1="82887" x2="16583" y2="81443"/>
                        <a14:foregroundMark x1="21106" y1="79175" x2="31658" y2="78351"/>
                        <a14:foregroundMark x1="20101" y1="93402" x2="20101" y2="93402"/>
                        <a14:foregroundMark x1="26131" y1="94227" x2="26131" y2="94227"/>
                        <a14:foregroundMark x1="97990" y1="23918" x2="97990" y2="23918"/>
                        <a14:foregroundMark x1="95477" y1="19175" x2="95477" y2="19175"/>
                        <a14:foregroundMark x1="96985" y1="13608" x2="96985" y2="13608"/>
                        <a14:foregroundMark x1="96985" y1="13608" x2="96985" y2="13608"/>
                        <a14:foregroundMark x1="97487" y1="41443" x2="97487" y2="41443"/>
                        <a14:foregroundMark x1="97487" y1="41443" x2="97487" y2="41443"/>
                        <a14:foregroundMark x1="98492" y1="71753" x2="96482" y2="24742"/>
                        <a14:foregroundMark x1="40704" y1="68866" x2="40704" y2="24742"/>
                        <a14:backgroundMark x1="15578" y1="58144" x2="15578" y2="58144"/>
                        <a14:backgroundMark x1="26633" y1="66598" x2="26633" y2="66598"/>
                        <a14:backgroundMark x1="36683" y1="56701" x2="36683" y2="56701"/>
                        <a14:backgroundMark x1="69849" y1="1856" x2="69849" y2="1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0649" y="1340454"/>
            <a:ext cx="334211" cy="69065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uadroTexto 14"/>
          <p:cNvSpPr txBox="1"/>
          <p:nvPr/>
        </p:nvSpPr>
        <p:spPr>
          <a:xfrm>
            <a:off x="7267976" y="546770"/>
            <a:ext cx="40457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Detalles e imprescindibles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Considerar iluminación para zona de entrevistas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Considerar iluminación directa al escenario desde parte trasera con </a:t>
            </a:r>
            <a:r>
              <a:rPr lang="es-ES" dirty="0" err="1"/>
              <a:t>Truss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Branding</a:t>
            </a:r>
            <a:r>
              <a:rPr lang="es-ES" dirty="0"/>
              <a:t> con tótems Led, nada </a:t>
            </a:r>
            <a:r>
              <a:rPr lang="es-ES" dirty="0" err="1"/>
              <a:t>branding</a:t>
            </a:r>
            <a:r>
              <a:rPr lang="es-ES" dirty="0"/>
              <a:t> estático y plantas abajo del tótem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Escenario con gradas tipo boda en color blanco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Plantas moderadas en el escenario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Plantas como </a:t>
            </a:r>
            <a:r>
              <a:rPr lang="es-ES" dirty="0" err="1"/>
              <a:t>giveaway</a:t>
            </a:r>
            <a:r>
              <a:rPr lang="es-ES" dirty="0"/>
              <a:t> alrededor del montaje de la tarjeta BIO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HN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519" y="4896989"/>
            <a:ext cx="1965337" cy="1471216"/>
          </a:xfrm>
          <a:prstGeom prst="rect">
            <a:avLst/>
          </a:prstGeom>
        </p:spPr>
      </p:pic>
      <p:pic>
        <p:nvPicPr>
          <p:cNvPr id="25" name="Imagen 24"/>
          <p:cNvPicPr/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3955" r="100000">
                        <a14:foregroundMark x1="45763" y1="36254" x2="45763" y2="99698"/>
                        <a14:backgroundMark x1="17514" y1="85196" x2="17514" y2="85196"/>
                        <a14:backgroundMark x1="29944" y1="97583" x2="29944" y2="97583"/>
                        <a14:backgroundMark x1="41243" y1="83082" x2="41243" y2="83082"/>
                        <a14:backgroundMark x1="78531" y1="2719" x2="78531" y2="2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1694" y="1313342"/>
            <a:ext cx="297678" cy="47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5677" l="0" r="80879">
                        <a14:foregroundMark x1="43411" y1="28571" x2="43411" y2="28571"/>
                        <a14:foregroundMark x1="56072" y1="32331" x2="56072" y2="32331"/>
                        <a14:foregroundMark x1="55297" y1="32143" x2="50646" y2="31391"/>
                        <a14:foregroundMark x1="48579" y1="31391" x2="48579" y2="31391"/>
                        <a14:foregroundMark x1="38760" y1="28571" x2="38760" y2="28571"/>
                        <a14:foregroundMark x1="37209" y1="26128" x2="37209" y2="26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8311" y="1357708"/>
            <a:ext cx="622519" cy="8551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5677" l="0" r="80879">
                        <a14:foregroundMark x1="43411" y1="28571" x2="43411" y2="28571"/>
                        <a14:foregroundMark x1="56072" y1="32331" x2="56072" y2="32331"/>
                        <a14:foregroundMark x1="55297" y1="32143" x2="50646" y2="31391"/>
                        <a14:foregroundMark x1="48579" y1="31391" x2="48579" y2="31391"/>
                        <a14:foregroundMark x1="38760" y1="28571" x2="38760" y2="28571"/>
                        <a14:foregroundMark x1="37209" y1="26128" x2="37209" y2="26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0625" y="1528176"/>
            <a:ext cx="622519" cy="8551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5677" l="0" r="100000">
                        <a14:foregroundMark x1="57732" y1="28571" x2="57732" y2="28571"/>
                        <a14:foregroundMark x1="74570" y1="32331" x2="74570" y2="32331"/>
                        <a14:foregroundMark x1="73540" y1="32143" x2="67354" y2="31391"/>
                        <a14:foregroundMark x1="64605" y1="31391" x2="64605" y2="31391"/>
                        <a14:foregroundMark x1="51546" y1="28571" x2="51546" y2="28571"/>
                        <a14:foregroundMark x1="49485" y1="26128" x2="49485" y2="26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993" y="1770123"/>
            <a:ext cx="468493" cy="855100"/>
          </a:xfrm>
          <a:prstGeom prst="rect">
            <a:avLst/>
          </a:prstGeom>
        </p:spPr>
      </p:pic>
      <p:pic>
        <p:nvPicPr>
          <p:cNvPr id="22" name="Picture 6" descr="Estructuras de Truss profesionales - Teko Broadcast"/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5522">
                        <a14:backgroundMark x1="44279" y1="39706" x2="44279" y2="39706"/>
                        <a14:backgroundMark x1="44776" y1="26471" x2="44776" y2="26471"/>
                        <a14:backgroundMark x1="66667" y1="32353" x2="66667" y2="32353"/>
                        <a14:backgroundMark x1="69652" y1="14706" x2="69652" y2="14706"/>
                        <a14:backgroundMark x1="54726" y1="52206" x2="54726" y2="52206"/>
                        <a14:backgroundMark x1="54726" y1="40441" x2="54726" y2="40441"/>
                        <a14:backgroundMark x1="32338" y1="44853" x2="32338" y2="44853"/>
                        <a14:backgroundMark x1="36318" y1="29412" x2="36318" y2="29412"/>
                        <a14:backgroundMark x1="27363" y1="63971" x2="27363" y2="63971"/>
                        <a14:backgroundMark x1="19403" y1="55147" x2="19403" y2="55147"/>
                        <a14:backgroundMark x1="15423" y1="74265" x2="15423" y2="74265"/>
                        <a14:backgroundMark x1="18905" y1="65441" x2="18905" y2="65441"/>
                        <a14:backgroundMark x1="1493" y1="44118" x2="1493" y2="44118"/>
                        <a14:backgroundMark x1="6965" y1="55882" x2="6965" y2="55882"/>
                        <a14:backgroundMark x1="62687" y1="50000" x2="62687" y2="50000"/>
                        <a14:backgroundMark x1="82090" y1="41912" x2="82090" y2="41912"/>
                        <a14:backgroundMark x1="83085" y1="14706" x2="83085" y2="14706"/>
                        <a14:backgroundMark x1="69652" y1="16912" x2="69652" y2="16912"/>
                        <a14:backgroundMark x1="82587" y1="25735" x2="82587" y2="25735"/>
                        <a14:backgroundMark x1="72637" y1="47794" x2="72637" y2="47794"/>
                        <a14:backgroundMark x1="75124" y1="41176" x2="75124" y2="41176"/>
                        <a14:backgroundMark x1="37313" y1="61029" x2="37313" y2="61029"/>
                        <a14:backgroundMark x1="28358" y1="33824" x2="28358" y2="33824"/>
                        <a14:backgroundMark x1="14428" y1="69118" x2="14428" y2="69118"/>
                        <a14:backgroundMark x1="4478" y1="69853" x2="4478" y2="69853"/>
                        <a14:backgroundMark x1="7960" y1="76471" x2="7960" y2="76471"/>
                        <a14:backgroundMark x1="39801" y1="56618" x2="39801" y2="56618"/>
                        <a14:backgroundMark x1="43284" y1="62500" x2="43284" y2="62500"/>
                        <a14:backgroundMark x1="21393" y1="39706" x2="21393" y2="39706"/>
                        <a14:backgroundMark x1="58706" y1="25735" x2="58706" y2="25735"/>
                        <a14:backgroundMark x1="57214" y1="21324" x2="57214" y2="21324"/>
                        <a14:backgroundMark x1="78109" y1="47794" x2="78109" y2="47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7125837">
            <a:off x="5877940" y="2536598"/>
            <a:ext cx="834682" cy="5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structuras de Truss profesionales - Teko Broadcast"/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96373">
                        <a14:backgroundMark x1="55959" y1="51250" x2="55959" y2="51250"/>
                        <a14:backgroundMark x1="56995" y1="33750" x2="56995" y2="33750"/>
                        <a14:backgroundMark x1="74093" y1="41250" x2="74093" y2="41250"/>
                        <a14:backgroundMark x1="76684" y1="18750" x2="76684" y2="18750"/>
                        <a14:backgroundMark x1="64249" y1="66250" x2="64249" y2="66250"/>
                        <a14:backgroundMark x1="64249" y1="51250" x2="64249" y2="51250"/>
                        <a14:backgroundMark x1="47150" y1="57500" x2="47150" y2="57500"/>
                        <a14:backgroundMark x1="50259" y1="37500" x2="50259" y2="37500"/>
                        <a14:backgroundMark x1="43005" y1="81250" x2="43005" y2="81250"/>
                        <a14:backgroundMark x1="36788" y1="70000" x2="36788" y2="70000"/>
                        <a14:backgroundMark x1="33679" y1="95000" x2="33679" y2="95000"/>
                        <a14:backgroundMark x1="36269" y1="83750" x2="36269" y2="83750"/>
                        <a14:backgroundMark x1="22798" y1="56250" x2="22798" y2="56250"/>
                        <a14:backgroundMark x1="18653" y1="81250" x2="18653" y2="81250"/>
                        <a14:backgroundMark x1="27461" y1="71250" x2="27461" y2="71250"/>
                        <a14:backgroundMark x1="8808" y1="86250" x2="8808" y2="86250"/>
                        <a14:backgroundMark x1="0" y1="70000" x2="0" y2="70000"/>
                        <a14:backgroundMark x1="70984" y1="63750" x2="70984" y2="63750"/>
                        <a14:backgroundMark x1="86010" y1="53750" x2="86010" y2="53750"/>
                        <a14:backgroundMark x1="87047" y1="18750" x2="87047" y2="18750"/>
                        <a14:backgroundMark x1="76684" y1="21250" x2="76684" y2="21250"/>
                        <a14:backgroundMark x1="86010" y1="32500" x2="86010" y2="32500"/>
                        <a14:backgroundMark x1="78756" y1="61250" x2="78756" y2="61250"/>
                        <a14:backgroundMark x1="80311" y1="52500" x2="80311" y2="52500"/>
                        <a14:backgroundMark x1="50777" y1="77500" x2="50777" y2="77500"/>
                        <a14:backgroundMark x1="44041" y1="43750" x2="44041" y2="43750"/>
                        <a14:backgroundMark x1="33161" y1="87500" x2="33161" y2="87500"/>
                        <a14:backgroundMark x1="21244" y1="95000" x2="21244" y2="95000"/>
                        <a14:backgroundMark x1="25389" y1="88750" x2="25389" y2="88750"/>
                        <a14:backgroundMark x1="27979" y1="97500" x2="27979" y2="97500"/>
                        <a14:backgroundMark x1="12953" y1="61250" x2="12953" y2="61250"/>
                        <a14:backgroundMark x1="11399" y1="70000" x2="11399" y2="70000"/>
                        <a14:backgroundMark x1="52850" y1="72500" x2="52850" y2="72500"/>
                        <a14:backgroundMark x1="55440" y1="78750" x2="55440" y2="78750"/>
                        <a14:backgroundMark x1="38342" y1="50000" x2="38342" y2="50000"/>
                        <a14:backgroundMark x1="67876" y1="32500" x2="67876" y2="32500"/>
                        <a14:backgroundMark x1="66321" y1="26250" x2="66321" y2="26250"/>
                        <a14:backgroundMark x1="82902" y1="61250" x2="82902" y2="6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7125837">
            <a:off x="5404438" y="2657769"/>
            <a:ext cx="801245" cy="33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5" cstate="email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794" b="96134" l="9898" r="898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380" y="2292666"/>
            <a:ext cx="365122" cy="35956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25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794" b="96134" l="9898" r="898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6260" y="2256362"/>
            <a:ext cx="365122" cy="359562"/>
          </a:xfrm>
          <a:prstGeom prst="rect">
            <a:avLst/>
          </a:prstGeom>
        </p:spPr>
      </p:pic>
      <p:pic>
        <p:nvPicPr>
          <p:cNvPr id="3074" name="Picture 2" descr="Flash Furniture Juego de 4 sillas fantasma de resina extra anchas con 700  libras. Capacidad de peso: silla transparente de cocina y comedor, silla de  ...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154" b="100000" l="0" r="994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2039" y="2507351"/>
            <a:ext cx="1040930" cy="60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lash Furniture Juego de 4 sillas fantasma de resina extra anchas con 700  libras. Capacidad de peso: silla transparente de cocina y comedor, silla de  ...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154" b="100000" l="0" r="994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9353" y="2222791"/>
            <a:ext cx="1040930" cy="60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Flash Furniture Juego de 4 sillas fantasma de resina extra anchas con 700  libras. Capacidad de peso: silla transparente de cocina y comedor, silla de  ...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154" b="100000" l="0" r="994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162" y="2133412"/>
            <a:ext cx="1040930" cy="60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30" cstate="email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5677" l="0" r="80879">
                        <a14:foregroundMark x1="43411" y1="28571" x2="43411" y2="28571"/>
                        <a14:foregroundMark x1="56072" y1="32331" x2="56072" y2="32331"/>
                        <a14:foregroundMark x1="55297" y1="32143" x2="50646" y2="31391"/>
                        <a14:foregroundMark x1="48579" y1="31391" x2="48579" y2="31391"/>
                        <a14:foregroundMark x1="38760" y1="28571" x2="38760" y2="28571"/>
                        <a14:foregroundMark x1="37209" y1="26128" x2="37209" y2="26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23367" y="3928716"/>
            <a:ext cx="739294" cy="1015504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30" cstate="email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5677" l="0" r="80879">
                        <a14:foregroundMark x1="43411" y1="28571" x2="43411" y2="28571"/>
                        <a14:foregroundMark x1="56072" y1="32331" x2="56072" y2="32331"/>
                        <a14:foregroundMark x1="55297" y1="32143" x2="50646" y2="31391"/>
                        <a14:foregroundMark x1="48579" y1="31391" x2="48579" y2="31391"/>
                        <a14:foregroundMark x1="38760" y1="28571" x2="38760" y2="28571"/>
                        <a14:foregroundMark x1="37209" y1="26128" x2="37209" y2="26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5681" y="4099184"/>
            <a:ext cx="739294" cy="1015504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33" cstate="email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95677" l="0" r="100000">
                        <a14:foregroundMark x1="57732" y1="28571" x2="57732" y2="28571"/>
                        <a14:foregroundMark x1="74570" y1="32331" x2="74570" y2="32331"/>
                        <a14:foregroundMark x1="73540" y1="32143" x2="67354" y2="31391"/>
                        <a14:foregroundMark x1="64605" y1="31391" x2="64605" y2="31391"/>
                        <a14:foregroundMark x1="51546" y1="28571" x2="51546" y2="28571"/>
                        <a14:foregroundMark x1="49485" y1="26128" x2="49485" y2="26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344941" y="4341132"/>
            <a:ext cx="556375" cy="101550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5" cstate="email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9690" b="100000" l="0" r="100000">
                        <a14:backgroundMark x1="92736" y1="41860" x2="92736" y2="41860"/>
                        <a14:backgroundMark x1="94595" y1="41860" x2="94595" y2="41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680" y="4341132"/>
            <a:ext cx="1115397" cy="48610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7" cstate="email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832" b="97120" l="9496" r="899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510" y="4242765"/>
            <a:ext cx="396008" cy="44888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37" cstate="email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832" b="97120" l="9496" r="899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377" y="4251937"/>
            <a:ext cx="396008" cy="448887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37" cstate="email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1832" b="97120" l="9496" r="899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419" y="4261109"/>
            <a:ext cx="396008" cy="448887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37" cstate="email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1832" b="97120" l="9496" r="899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276" y="4261108"/>
            <a:ext cx="396008" cy="44888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2" cstate="email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9456" r="896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126" y="1084118"/>
            <a:ext cx="715825" cy="814277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42" cstate="email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9456" r="896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206" y="960886"/>
            <a:ext cx="715825" cy="814277"/>
          </a:xfrm>
          <a:prstGeom prst="rect">
            <a:avLst/>
          </a:prstGeom>
        </p:spPr>
      </p:pic>
      <p:pic>
        <p:nvPicPr>
          <p:cNvPr id="50" name="Picture 2" descr="3,380,740 Follaje Fotos de stock - Fotos libres de regalías de Dreamstime"/>
          <p:cNvPicPr>
            <a:picLocks noChangeAspect="1" noChangeArrowheads="1"/>
          </p:cNvPicPr>
          <p:nvPr/>
        </p:nvPicPr>
        <p:blipFill>
          <a:blip r:embed="rId44" cstate="email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10000" b="90000" l="3375" r="95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69426">
            <a:off x="2889108" y="1737289"/>
            <a:ext cx="872885" cy="27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Flash Furniture Juego de 4 sillas fantasma de resina extra anchas con 700  libras. Capacidad de peso: silla transparente de cocina y comedor, silla de  ...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1154" b="100000" l="0" r="994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8161" y="2534230"/>
            <a:ext cx="1040930" cy="60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Flash Furniture Juego de 4 sillas fantasma de resina extra anchas con 700  libras. Capacidad de peso: silla transparente de cocina y comedor, silla de  ...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1154" b="100000" l="0" r="994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8329" y="2513839"/>
            <a:ext cx="1040930" cy="60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852" y="4242765"/>
            <a:ext cx="444699" cy="719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DE04EF-E141-6F4A-AF5E-CB49EB86DAC0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931" y="3699752"/>
            <a:ext cx="1799217" cy="149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92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C1569B-F214-584B-BEC9-0CF85F42B1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300" y="254000"/>
            <a:ext cx="89154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16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CCF89A-79D3-A54D-AFD2-9203756D65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1915" y="0"/>
            <a:ext cx="8598569" cy="67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14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162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5949" y="-11555918"/>
            <a:ext cx="733425" cy="11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 descr="https://attachments.office.net/owa/kristeen.barcenas%40baccredomatic.hn/service.svc/s/GetAttachmentThumbnail?id=AAMkADU5Y2JiZDgyLTBhMmEtNDU0NS1iMjZiLThlZDg5OGFjMWIyYQBGAAAAAABJIlHAMc%2BfQ5dzH53Qj7qmBwBj85HBCYhNQYG1kJG8lahWAAAAAAEMAABj85HBCYhNQYG1kJG8lahWAAD%2FpvJNAAABEgAQACnYISgBnGVNl%2FCcVJgDvJI%3D&amp;thumbnailType=2&amp;token=eyJhbGciOiJSUzI1NiIsImtpZCI6IkZBRDY1NDI2MkM2QUYyOTYxQUExRThDQUI3OEZGMUIyNzBFNzA3RTkiLCJ0eXAiOiJKV1QiLCJ4NXQiOiItdFpVSml4cThwWWFvZWpLdDRfeHNuRG5CLWsifQ.eyJvcmlnaW4iOiJodHRwczovL291dGxvb2sub2ZmaWNlLmNvbSIsInVjIjoiYjFkYjNiODdmYmIxNGNiMjg5MTI0NWViZDc1ZjYxZjIiLCJzaWduaW5fc3RhdGUiOiJbXCJkdmNfbW5nZFwiLFwiZHZjX2NtcFwiLFwiZHZjX2RtamRcIixcImttc2lcIl0iLCJ2ZXIiOiJFeGNoYW5nZS5DYWxsYmFjay5WMSIsImFwcGN0eHNlbmRlciI6Ik93YURvd25sb2FkQDE1MDEwZGE5LWEzMzgtNDliNS05NTdmLTIzZDliNDRhODUyZCIsImlzc3JpbmciOiJXVyIsImFwcGN0eCI6IntcIm1zZXhjaHByb3RcIjpcIm93YVwiLFwicHVpZFwiOlwiMTE1MzgwMTExODk4NTUzMjM3MlwiLFwic2NvcGVcIjpcIk93YURvd25sb2FkXCIsXCJvaWRcIjpcIjA4NjgyNjUyLWEzZGEtNGMxOS05NWIzLWQxNzRjNWNlOTVkZFwiLFwicHJpbWFyeXNpZFwiOlwiUy0xLTUtMjEtMzA3OTUzMTYyMS0zMzA2NTg0NDI1LTM5NTk1MDQxNjQtMTkyNzEwMjlcIn0iLCJuYmYiOjE2NTE4NzI5MzksImV4cCI6MTY1MTg3MzUzOSwiaXNzIjoiMDAwMDAwMDItMDAwMC0wZmYxLWNlMDAtMDAwMDAwMDAwMDAwQDE1MDEwZGE5LWEzMzgtNDliNS05NTdmLTIzZDliNDRhODUyZCIsImF1ZCI6IjAwMDAwMDAyLTAwMDAtMGZmMS1jZTAwLTAwMDAwMDAwMDAwMC9hdHRhY2htZW50cy5vZmZpY2UubmV0QDE1MDEwZGE5LWEzMzgtNDliNS05NTdmLTIzZDliNDRhODUyZCIsImhhcHAiOiJvd2EifQ.ab1E2zGKRvbY0sxPQba_VN1HHFBx43g5CwfWgPYOrnQWVGP_sGJEg9UmlXD5CSM-BtsYmho9OJFZcxVv1wB6hHNC_TvUpy7qGmX9r2Dw_ENE5xAx1Xfb98rOUniwi3WOQQj7gnIVvC_kEmUnn4J32lk39BXyiBeIDPYOBTiz-4TlF4PK3TXbl_zDfbQSX7MgI6gSrisLO6cAthXvFAZRSFILWCs4wmvPmgqzVTEttSNKI5v0OMNl8z2BKeuQFhXz5rsZBMxWzM89mCTFDD3N_dFCVDRwL-HBl9tSzcwcOu0lusDo8pt3V8gLC2BZhCVSNE9ambLAapkZXZx0OZsuhQ&amp;X-OWA-CANARY=M9NjAuVCNEizBh072OIKbtBflWqoL9oYdb7vNqFToyOQwATlLq81M581PoQLyyL_aPTsqdkvLB8.&amp;owa=outlook.office.com&amp;scriptVer=20220408004.15&amp;animation=tru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0663" y="17309956"/>
            <a:ext cx="575387" cy="110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8349" y="-11403518"/>
            <a:ext cx="733425" cy="11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20" descr="https://attachments.office.net/owa/kristeen.barcenas%40baccredomatic.hn/service.svc/s/GetAttachmentThumbnail?id=AAMkADU5Y2JiZDgyLTBhMmEtNDU0NS1iMjZiLThlZDg5OGFjMWIyYQBGAAAAAABJIlHAMc%2BfQ5dzH53Qj7qmBwBj85HBCYhNQYG1kJG8lahWAAAAAAEMAABj85HBCYhNQYG1kJG8lahWAAD%2FpvJNAAABEgAQACnYISgBnGVNl%2FCcVJgDvJI%3D&amp;thumbnailType=2&amp;token=eyJhbGciOiJSUzI1NiIsImtpZCI6IkZBRDY1NDI2MkM2QUYyOTYxQUExRThDQUI3OEZGMUIyNzBFNzA3RTkiLCJ0eXAiOiJKV1QiLCJ4NXQiOiItdFpVSml4cThwWWFvZWpLdDRfeHNuRG5CLWsifQ.eyJvcmlnaW4iOiJodHRwczovL291dGxvb2sub2ZmaWNlLmNvbSIsInVjIjoiYjFkYjNiODdmYmIxNGNiMjg5MTI0NWViZDc1ZjYxZjIiLCJzaWduaW5fc3RhdGUiOiJbXCJkdmNfbW5nZFwiLFwiZHZjX2NtcFwiLFwiZHZjX2RtamRcIixcImttc2lcIl0iLCJ2ZXIiOiJFeGNoYW5nZS5DYWxsYmFjay5WMSIsImFwcGN0eHNlbmRlciI6Ik93YURvd25sb2FkQDE1MDEwZGE5LWEzMzgtNDliNS05NTdmLTIzZDliNDRhODUyZCIsImlzc3JpbmciOiJXVyIsImFwcGN0eCI6IntcIm1zZXhjaHByb3RcIjpcIm93YVwiLFwicHVpZFwiOlwiMTE1MzgwMTExODk4NTUzMjM3MlwiLFwic2NvcGVcIjpcIk93YURvd25sb2FkXCIsXCJvaWRcIjpcIjA4NjgyNjUyLWEzZGEtNGMxOS05NWIzLWQxNzRjNWNlOTVkZFwiLFwicHJpbWFyeXNpZFwiOlwiUy0xLTUtMjEtMzA3OTUzMTYyMS0zMzA2NTg0NDI1LTM5NTk1MDQxNjQtMTkyNzEwMjlcIn0iLCJuYmYiOjE2NTE4NzI5MzksImV4cCI6MTY1MTg3MzUzOSwiaXNzIjoiMDAwMDAwMDItMDAwMC0wZmYxLWNlMDAtMDAwMDAwMDAwMDAwQDE1MDEwZGE5LWEzMzgtNDliNS05NTdmLTIzZDliNDRhODUyZCIsImF1ZCI6IjAwMDAwMDAyLTAwMDAtMGZmMS1jZTAwLTAwMDAwMDAwMDAwMC9hdHRhY2htZW50cy5vZmZpY2UubmV0QDE1MDEwZGE5LWEzMzgtNDliNS05NTdmLTIzZDliNDRhODUyZCIsImhhcHAiOiJvd2EifQ.ab1E2zGKRvbY0sxPQba_VN1HHFBx43g5CwfWgPYOrnQWVGP_sGJEg9UmlXD5CSM-BtsYmho9OJFZcxVv1wB6hHNC_TvUpy7qGmX9r2Dw_ENE5xAx1Xfb98rOUniwi3WOQQj7gnIVvC_kEmUnn4J32lk39BXyiBeIDPYOBTiz-4TlF4PK3TXbl_zDfbQSX7MgI6gSrisLO6cAthXvFAZRSFILWCs4wmvPmgqzVTEttSNKI5v0OMNl8z2BKeuQFhXz5rsZBMxWzM89mCTFDD3N_dFCVDRwL-HBl9tSzcwcOu0lusDo8pt3V8gLC2BZhCVSNE9ambLAapkZXZx0OZsuhQ&amp;X-OWA-CANARY=M9NjAuVCNEizBh072OIKbtBflWqoL9oYdb7vNqFToyOQwATlLq81M581PoQLyyL_aPTsqdkvLB8.&amp;owa=outlook.office.com&amp;scriptVer=20220408004.15&amp;animation=tru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3063" y="17462356"/>
            <a:ext cx="575387" cy="110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7314261" y="1111174"/>
            <a:ext cx="40457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Detalles e imprescindibles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Considerar iluminación para zona de entrevistas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HN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408" y="3816268"/>
            <a:ext cx="3089636" cy="224269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530" y="931652"/>
            <a:ext cx="3111514" cy="269144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5240" y="932059"/>
            <a:ext cx="2336383" cy="2691036"/>
          </a:xfrm>
          <a:prstGeom prst="rect">
            <a:avLst/>
          </a:prstGeom>
        </p:spPr>
      </p:pic>
      <p:pic>
        <p:nvPicPr>
          <p:cNvPr id="4098" name="Picture 2" descr="Stand ecológico para ferias | Mundo Cartó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661" y="3775495"/>
            <a:ext cx="2283467" cy="228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52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944763-D8E8-4D43-99B9-D853160890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0190" y="585536"/>
            <a:ext cx="4411579" cy="568692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AB9607-8DEF-6C4D-8250-60818D0F92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738" y="64170"/>
            <a:ext cx="4604084" cy="620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3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936F65-8275-0242-9DDA-47AB6A17AA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483" y="1062789"/>
            <a:ext cx="5468255" cy="473242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56012D-0E90-2445-B23D-0E8FC0DADE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61" y="1062789"/>
            <a:ext cx="5804339" cy="365673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8265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5949" y="-11555918"/>
            <a:ext cx="733425" cy="11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 descr="https://attachments.office.net/owa/kristeen.barcenas%40baccredomatic.hn/service.svc/s/GetAttachmentThumbnail?id=AAMkADU5Y2JiZDgyLTBhMmEtNDU0NS1iMjZiLThlZDg5OGFjMWIyYQBGAAAAAABJIlHAMc%2BfQ5dzH53Qj7qmBwBj85HBCYhNQYG1kJG8lahWAAAAAAEMAABj85HBCYhNQYG1kJG8lahWAAD%2FpvJNAAABEgAQACnYISgBnGVNl%2FCcVJgDvJI%3D&amp;thumbnailType=2&amp;token=eyJhbGciOiJSUzI1NiIsImtpZCI6IkZBRDY1NDI2MkM2QUYyOTYxQUExRThDQUI3OEZGMUIyNzBFNzA3RTkiLCJ0eXAiOiJKV1QiLCJ4NXQiOiItdFpVSml4cThwWWFvZWpLdDRfeHNuRG5CLWsifQ.eyJvcmlnaW4iOiJodHRwczovL291dGxvb2sub2ZmaWNlLmNvbSIsInVjIjoiYjFkYjNiODdmYmIxNGNiMjg5MTI0NWViZDc1ZjYxZjIiLCJzaWduaW5fc3RhdGUiOiJbXCJkdmNfbW5nZFwiLFwiZHZjX2NtcFwiLFwiZHZjX2RtamRcIixcImttc2lcIl0iLCJ2ZXIiOiJFeGNoYW5nZS5DYWxsYmFjay5WMSIsImFwcGN0eHNlbmRlciI6Ik93YURvd25sb2FkQDE1MDEwZGE5LWEzMzgtNDliNS05NTdmLTIzZDliNDRhODUyZCIsImlzc3JpbmciOiJXVyIsImFwcGN0eCI6IntcIm1zZXhjaHByb3RcIjpcIm93YVwiLFwicHVpZFwiOlwiMTE1MzgwMTExODk4NTUzMjM3MlwiLFwic2NvcGVcIjpcIk93YURvd25sb2FkXCIsXCJvaWRcIjpcIjA4NjgyNjUyLWEzZGEtNGMxOS05NWIzLWQxNzRjNWNlOTVkZFwiLFwicHJpbWFyeXNpZFwiOlwiUy0xLTUtMjEtMzA3OTUzMTYyMS0zMzA2NTg0NDI1LTM5NTk1MDQxNjQtMTkyNzEwMjlcIn0iLCJuYmYiOjE2NTE4NzI5MzksImV4cCI6MTY1MTg3MzUzOSwiaXNzIjoiMDAwMDAwMDItMDAwMC0wZmYxLWNlMDAtMDAwMDAwMDAwMDAwQDE1MDEwZGE5LWEzMzgtNDliNS05NTdmLTIzZDliNDRhODUyZCIsImF1ZCI6IjAwMDAwMDAyLTAwMDAtMGZmMS1jZTAwLTAwMDAwMDAwMDAwMC9hdHRhY2htZW50cy5vZmZpY2UubmV0QDE1MDEwZGE5LWEzMzgtNDliNS05NTdmLTIzZDliNDRhODUyZCIsImhhcHAiOiJvd2EifQ.ab1E2zGKRvbY0sxPQba_VN1HHFBx43g5CwfWgPYOrnQWVGP_sGJEg9UmlXD5CSM-BtsYmho9OJFZcxVv1wB6hHNC_TvUpy7qGmX9r2Dw_ENE5xAx1Xfb98rOUniwi3WOQQj7gnIVvC_kEmUnn4J32lk39BXyiBeIDPYOBTiz-4TlF4PK3TXbl_zDfbQSX7MgI6gSrisLO6cAthXvFAZRSFILWCs4wmvPmgqzVTEttSNKI5v0OMNl8z2BKeuQFhXz5rsZBMxWzM89mCTFDD3N_dFCVDRwL-HBl9tSzcwcOu0lusDo8pt3V8gLC2BZhCVSNE9ambLAapkZXZx0OZsuhQ&amp;X-OWA-CANARY=M9NjAuVCNEizBh072OIKbtBflWqoL9oYdb7vNqFToyOQwATlLq81M581PoQLyyL_aPTsqdkvLB8.&amp;owa=outlook.office.com&amp;scriptVer=20220408004.15&amp;animation=tru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0663" y="17309956"/>
            <a:ext cx="575387" cy="110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8349" y="-11403518"/>
            <a:ext cx="733425" cy="11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20" descr="https://attachments.office.net/owa/kristeen.barcenas%40baccredomatic.hn/service.svc/s/GetAttachmentThumbnail?id=AAMkADU5Y2JiZDgyLTBhMmEtNDU0NS1iMjZiLThlZDg5OGFjMWIyYQBGAAAAAABJIlHAMc%2BfQ5dzH53Qj7qmBwBj85HBCYhNQYG1kJG8lahWAAAAAAEMAABj85HBCYhNQYG1kJG8lahWAAD%2FpvJNAAABEgAQACnYISgBnGVNl%2FCcVJgDvJI%3D&amp;thumbnailType=2&amp;token=eyJhbGciOiJSUzI1NiIsImtpZCI6IkZBRDY1NDI2MkM2QUYyOTYxQUExRThDQUI3OEZGMUIyNzBFNzA3RTkiLCJ0eXAiOiJKV1QiLCJ4NXQiOiItdFpVSml4cThwWWFvZWpLdDRfeHNuRG5CLWsifQ.eyJvcmlnaW4iOiJodHRwczovL291dGxvb2sub2ZmaWNlLmNvbSIsInVjIjoiYjFkYjNiODdmYmIxNGNiMjg5MTI0NWViZDc1ZjYxZjIiLCJzaWduaW5fc3RhdGUiOiJbXCJkdmNfbW5nZFwiLFwiZHZjX2NtcFwiLFwiZHZjX2RtamRcIixcImttc2lcIl0iLCJ2ZXIiOiJFeGNoYW5nZS5DYWxsYmFjay5WMSIsImFwcGN0eHNlbmRlciI6Ik93YURvd25sb2FkQDE1MDEwZGE5LWEzMzgtNDliNS05NTdmLTIzZDliNDRhODUyZCIsImlzc3JpbmciOiJXVyIsImFwcGN0eCI6IntcIm1zZXhjaHByb3RcIjpcIm93YVwiLFwicHVpZFwiOlwiMTE1MzgwMTExODk4NTUzMjM3MlwiLFwic2NvcGVcIjpcIk93YURvd25sb2FkXCIsXCJvaWRcIjpcIjA4NjgyNjUyLWEzZGEtNGMxOS05NWIzLWQxNzRjNWNlOTVkZFwiLFwicHJpbWFyeXNpZFwiOlwiUy0xLTUtMjEtMzA3OTUzMTYyMS0zMzA2NTg0NDI1LTM5NTk1MDQxNjQtMTkyNzEwMjlcIn0iLCJuYmYiOjE2NTE4NzI5MzksImV4cCI6MTY1MTg3MzUzOSwiaXNzIjoiMDAwMDAwMDItMDAwMC0wZmYxLWNlMDAtMDAwMDAwMDAwMDAwQDE1MDEwZGE5LWEzMzgtNDliNS05NTdmLTIzZDliNDRhODUyZCIsImF1ZCI6IjAwMDAwMDAyLTAwMDAtMGZmMS1jZTAwLTAwMDAwMDAwMDAwMC9hdHRhY2htZW50cy5vZmZpY2UubmV0QDE1MDEwZGE5LWEzMzgtNDliNS05NTdmLTIzZDliNDRhODUyZCIsImhhcHAiOiJvd2EifQ.ab1E2zGKRvbY0sxPQba_VN1HHFBx43g5CwfWgPYOrnQWVGP_sGJEg9UmlXD5CSM-BtsYmho9OJFZcxVv1wB6hHNC_TvUpy7qGmX9r2Dw_ENE5xAx1Xfb98rOUniwi3WOQQj7gnIVvC_kEmUnn4J32lk39BXyiBeIDPYOBTiz-4TlF4PK3TXbl_zDfbQSX7MgI6gSrisLO6cAthXvFAZRSFILWCs4wmvPmgqzVTEttSNKI5v0OMNl8z2BKeuQFhXz5rsZBMxWzM89mCTFDD3N_dFCVDRwL-HBl9tSzcwcOu0lusDo8pt3V8gLC2BZhCVSNE9ambLAapkZXZx0OZsuhQ&amp;X-OWA-CANARY=M9NjAuVCNEizBh072OIKbtBflWqoL9oYdb7vNqFToyOQwATlLq81M581PoQLyyL_aPTsqdkvLB8.&amp;owa=outlook.office.com&amp;scriptVer=20220408004.15&amp;animation=tru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3063" y="17462356"/>
            <a:ext cx="575387" cy="110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7267976" y="546770"/>
            <a:ext cx="40457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CATERING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Considerar iluminación para zona de 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HN" dirty="0"/>
          </a:p>
        </p:txBody>
      </p:sp>
      <p:pic>
        <p:nvPicPr>
          <p:cNvPr id="36" name="Imagen 3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75" t="-6133" r="-28" b="-2630"/>
          <a:stretch/>
        </p:blipFill>
        <p:spPr bwMode="auto">
          <a:xfrm>
            <a:off x="883905" y="0"/>
            <a:ext cx="5886851" cy="6491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19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EB3B91-9A3C-A74F-9178-E7324A5156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902" y="0"/>
            <a:ext cx="9140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02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E2EBC2-87E1-D54E-9B31-3FF2DC992A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5757"/>
            <a:ext cx="4844716" cy="612505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5949" y="-11555918"/>
            <a:ext cx="733425" cy="11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 descr="https://attachments.office.net/owa/kristeen.barcenas%40baccredomatic.hn/service.svc/s/GetAttachmentThumbnail?id=AAMkADU5Y2JiZDgyLTBhMmEtNDU0NS1iMjZiLThlZDg5OGFjMWIyYQBGAAAAAABJIlHAMc%2BfQ5dzH53Qj7qmBwBj85HBCYhNQYG1kJG8lahWAAAAAAEMAABj85HBCYhNQYG1kJG8lahWAAD%2FpvJNAAABEgAQACnYISgBnGVNl%2FCcVJgDvJI%3D&amp;thumbnailType=2&amp;token=eyJhbGciOiJSUzI1NiIsImtpZCI6IkZBRDY1NDI2MkM2QUYyOTYxQUExRThDQUI3OEZGMUIyNzBFNzA3RTkiLCJ0eXAiOiJKV1QiLCJ4NXQiOiItdFpVSml4cThwWWFvZWpLdDRfeHNuRG5CLWsifQ.eyJvcmlnaW4iOiJodHRwczovL291dGxvb2sub2ZmaWNlLmNvbSIsInVjIjoiYjFkYjNiODdmYmIxNGNiMjg5MTI0NWViZDc1ZjYxZjIiLCJzaWduaW5fc3RhdGUiOiJbXCJkdmNfbW5nZFwiLFwiZHZjX2NtcFwiLFwiZHZjX2RtamRcIixcImttc2lcIl0iLCJ2ZXIiOiJFeGNoYW5nZS5DYWxsYmFjay5WMSIsImFwcGN0eHNlbmRlciI6Ik93YURvd25sb2FkQDE1MDEwZGE5LWEzMzgtNDliNS05NTdmLTIzZDliNDRhODUyZCIsImlzc3JpbmciOiJXVyIsImFwcGN0eCI6IntcIm1zZXhjaHByb3RcIjpcIm93YVwiLFwicHVpZFwiOlwiMTE1MzgwMTExODk4NTUzMjM3MlwiLFwic2NvcGVcIjpcIk93YURvd25sb2FkXCIsXCJvaWRcIjpcIjA4NjgyNjUyLWEzZGEtNGMxOS05NWIzLWQxNzRjNWNlOTVkZFwiLFwicHJpbWFyeXNpZFwiOlwiUy0xLTUtMjEtMzA3OTUzMTYyMS0zMzA2NTg0NDI1LTM5NTk1MDQxNjQtMTkyNzEwMjlcIn0iLCJuYmYiOjE2NTE4NzI5MzksImV4cCI6MTY1MTg3MzUzOSwiaXNzIjoiMDAwMDAwMDItMDAwMC0wZmYxLWNlMDAtMDAwMDAwMDAwMDAwQDE1MDEwZGE5LWEzMzgtNDliNS05NTdmLTIzZDliNDRhODUyZCIsImF1ZCI6IjAwMDAwMDAyLTAwMDAtMGZmMS1jZTAwLTAwMDAwMDAwMDAwMC9hdHRhY2htZW50cy5vZmZpY2UubmV0QDE1MDEwZGE5LWEzMzgtNDliNS05NTdmLTIzZDliNDRhODUyZCIsImhhcHAiOiJvd2EifQ.ab1E2zGKRvbY0sxPQba_VN1HHFBx43g5CwfWgPYOrnQWVGP_sGJEg9UmlXD5CSM-BtsYmho9OJFZcxVv1wB6hHNC_TvUpy7qGmX9r2Dw_ENE5xAx1Xfb98rOUniwi3WOQQj7gnIVvC_kEmUnn4J32lk39BXyiBeIDPYOBTiz-4TlF4PK3TXbl_zDfbQSX7MgI6gSrisLO6cAthXvFAZRSFILWCs4wmvPmgqzVTEttSNKI5v0OMNl8z2BKeuQFhXz5rsZBMxWzM89mCTFDD3N_dFCVDRwL-HBl9tSzcwcOu0lusDo8pt3V8gLC2BZhCVSNE9ambLAapkZXZx0OZsuhQ&amp;X-OWA-CANARY=M9NjAuVCNEizBh072OIKbtBflWqoL9oYdb7vNqFToyOQwATlLq81M581PoQLyyL_aPTsqdkvLB8.&amp;owa=outlook.office.com&amp;scriptVer=20220408004.15&amp;animation=tru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0663" y="17309956"/>
            <a:ext cx="575387" cy="110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8349" y="-11403518"/>
            <a:ext cx="733425" cy="11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20" descr="https://attachments.office.net/owa/kristeen.barcenas%40baccredomatic.hn/service.svc/s/GetAttachmentThumbnail?id=AAMkADU5Y2JiZDgyLTBhMmEtNDU0NS1iMjZiLThlZDg5OGFjMWIyYQBGAAAAAABJIlHAMc%2BfQ5dzH53Qj7qmBwBj85HBCYhNQYG1kJG8lahWAAAAAAEMAABj85HBCYhNQYG1kJG8lahWAAD%2FpvJNAAABEgAQACnYISgBnGVNl%2FCcVJgDvJI%3D&amp;thumbnailType=2&amp;token=eyJhbGciOiJSUzI1NiIsImtpZCI6IkZBRDY1NDI2MkM2QUYyOTYxQUExRThDQUI3OEZGMUIyNzBFNzA3RTkiLCJ0eXAiOiJKV1QiLCJ4NXQiOiItdFpVSml4cThwWWFvZWpLdDRfeHNuRG5CLWsifQ.eyJvcmlnaW4iOiJodHRwczovL291dGxvb2sub2ZmaWNlLmNvbSIsInVjIjoiYjFkYjNiODdmYmIxNGNiMjg5MTI0NWViZDc1ZjYxZjIiLCJzaWduaW5fc3RhdGUiOiJbXCJkdmNfbW5nZFwiLFwiZHZjX2NtcFwiLFwiZHZjX2RtamRcIixcImttc2lcIl0iLCJ2ZXIiOiJFeGNoYW5nZS5DYWxsYmFjay5WMSIsImFwcGN0eHNlbmRlciI6Ik93YURvd25sb2FkQDE1MDEwZGE5LWEzMzgtNDliNS05NTdmLTIzZDliNDRhODUyZCIsImlzc3JpbmciOiJXVyIsImFwcGN0eCI6IntcIm1zZXhjaHByb3RcIjpcIm93YVwiLFwicHVpZFwiOlwiMTE1MzgwMTExODk4NTUzMjM3MlwiLFwic2NvcGVcIjpcIk93YURvd25sb2FkXCIsXCJvaWRcIjpcIjA4NjgyNjUyLWEzZGEtNGMxOS05NWIzLWQxNzRjNWNlOTVkZFwiLFwicHJpbWFyeXNpZFwiOlwiUy0xLTUtMjEtMzA3OTUzMTYyMS0zMzA2NTg0NDI1LTM5NTk1MDQxNjQtMTkyNzEwMjlcIn0iLCJuYmYiOjE2NTE4NzI5MzksImV4cCI6MTY1MTg3MzUzOSwiaXNzIjoiMDAwMDAwMDItMDAwMC0wZmYxLWNlMDAtMDAwMDAwMDAwMDAwQDE1MDEwZGE5LWEzMzgtNDliNS05NTdmLTIzZDliNDRhODUyZCIsImF1ZCI6IjAwMDAwMDAyLTAwMDAtMGZmMS1jZTAwLTAwMDAwMDAwMDAwMC9hdHRhY2htZW50cy5vZmZpY2UubmV0QDE1MDEwZGE5LWEzMzgtNDliNS05NTdmLTIzZDliNDRhODUyZCIsImhhcHAiOiJvd2EifQ.ab1E2zGKRvbY0sxPQba_VN1HHFBx43g5CwfWgPYOrnQWVGP_sGJEg9UmlXD5CSM-BtsYmho9OJFZcxVv1wB6hHNC_TvUpy7qGmX9r2Dw_ENE5xAx1Xfb98rOUniwi3WOQQj7gnIVvC_kEmUnn4J32lk39BXyiBeIDPYOBTiz-4TlF4PK3TXbl_zDfbQSX7MgI6gSrisLO6cAthXvFAZRSFILWCs4wmvPmgqzVTEttSNKI5v0OMNl8z2BKeuQFhXz5rsZBMxWzM89mCTFDD3N_dFCVDRwL-HBl9tSzcwcOu0lusDo8pt3V8gLC2BZhCVSNE9ambLAapkZXZx0OZsuhQ&amp;X-OWA-CANARY=M9NjAuVCNEizBh072OIKbtBflWqoL9oYdb7vNqFToyOQwATlLq81M581PoQLyyL_aPTsqdkvLB8.&amp;owa=outlook.office.com&amp;scriptVer=20220408004.15&amp;animation=tru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3063" y="17462356"/>
            <a:ext cx="575387" cy="110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8080" y="1140452"/>
            <a:ext cx="7070343" cy="46988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FB2E66-1CBB-3646-8A5A-40789150CBE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0449" y="2135338"/>
            <a:ext cx="3344848" cy="22458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93EB39-F2D6-7949-BEEA-788DF6FB830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89" y="1034476"/>
            <a:ext cx="2535379" cy="239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79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5E6787-C7DC-8949-9AB8-B6529A5577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779" y="190500"/>
            <a:ext cx="6858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36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AEF52B-2F49-424F-8807-C4CFB41008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050" y="457200"/>
            <a:ext cx="88519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5949" y="-11555918"/>
            <a:ext cx="733425" cy="11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 descr="https://attachments.office.net/owa/kristeen.barcenas%40baccredomatic.hn/service.svc/s/GetAttachmentThumbnail?id=AAMkADU5Y2JiZDgyLTBhMmEtNDU0NS1iMjZiLThlZDg5OGFjMWIyYQBGAAAAAABJIlHAMc%2BfQ5dzH53Qj7qmBwBj85HBCYhNQYG1kJG8lahWAAAAAAEMAABj85HBCYhNQYG1kJG8lahWAAD%2FpvJNAAABEgAQACnYISgBnGVNl%2FCcVJgDvJI%3D&amp;thumbnailType=2&amp;token=eyJhbGciOiJSUzI1NiIsImtpZCI6IkZBRDY1NDI2MkM2QUYyOTYxQUExRThDQUI3OEZGMUIyNzBFNzA3RTkiLCJ0eXAiOiJKV1QiLCJ4NXQiOiItdFpVSml4cThwWWFvZWpLdDRfeHNuRG5CLWsifQ.eyJvcmlnaW4iOiJodHRwczovL291dGxvb2sub2ZmaWNlLmNvbSIsInVjIjoiYjFkYjNiODdmYmIxNGNiMjg5MTI0NWViZDc1ZjYxZjIiLCJzaWduaW5fc3RhdGUiOiJbXCJkdmNfbW5nZFwiLFwiZHZjX2NtcFwiLFwiZHZjX2RtamRcIixcImttc2lcIl0iLCJ2ZXIiOiJFeGNoYW5nZS5DYWxsYmFjay5WMSIsImFwcGN0eHNlbmRlciI6Ik93YURvd25sb2FkQDE1MDEwZGE5LWEzMzgtNDliNS05NTdmLTIzZDliNDRhODUyZCIsImlzc3JpbmciOiJXVyIsImFwcGN0eCI6IntcIm1zZXhjaHByb3RcIjpcIm93YVwiLFwicHVpZFwiOlwiMTE1MzgwMTExODk4NTUzMjM3MlwiLFwic2NvcGVcIjpcIk93YURvd25sb2FkXCIsXCJvaWRcIjpcIjA4NjgyNjUyLWEzZGEtNGMxOS05NWIzLWQxNzRjNWNlOTVkZFwiLFwicHJpbWFyeXNpZFwiOlwiUy0xLTUtMjEtMzA3OTUzMTYyMS0zMzA2NTg0NDI1LTM5NTk1MDQxNjQtMTkyNzEwMjlcIn0iLCJuYmYiOjE2NTE4NzI5MzksImV4cCI6MTY1MTg3MzUzOSwiaXNzIjoiMDAwMDAwMDItMDAwMC0wZmYxLWNlMDAtMDAwMDAwMDAwMDAwQDE1MDEwZGE5LWEzMzgtNDliNS05NTdmLTIzZDliNDRhODUyZCIsImF1ZCI6IjAwMDAwMDAyLTAwMDAtMGZmMS1jZTAwLTAwMDAwMDAwMDAwMC9hdHRhY2htZW50cy5vZmZpY2UubmV0QDE1MDEwZGE5LWEzMzgtNDliNS05NTdmLTIzZDliNDRhODUyZCIsImhhcHAiOiJvd2EifQ.ab1E2zGKRvbY0sxPQba_VN1HHFBx43g5CwfWgPYOrnQWVGP_sGJEg9UmlXD5CSM-BtsYmho9OJFZcxVv1wB6hHNC_TvUpy7qGmX9r2Dw_ENE5xAx1Xfb98rOUniwi3WOQQj7gnIVvC_kEmUnn4J32lk39BXyiBeIDPYOBTiz-4TlF4PK3TXbl_zDfbQSX7MgI6gSrisLO6cAthXvFAZRSFILWCs4wmvPmgqzVTEttSNKI5v0OMNl8z2BKeuQFhXz5rsZBMxWzM89mCTFDD3N_dFCVDRwL-HBl9tSzcwcOu0lusDo8pt3V8gLC2BZhCVSNE9ambLAapkZXZx0OZsuhQ&amp;X-OWA-CANARY=M9NjAuVCNEizBh072OIKbtBflWqoL9oYdb7vNqFToyOQwATlLq81M581PoQLyyL_aPTsqdkvLB8.&amp;owa=outlook.office.com&amp;scriptVer=20220408004.15&amp;animation=tru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0663" y="17309956"/>
            <a:ext cx="575387" cy="110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8349" y="-11403518"/>
            <a:ext cx="733425" cy="11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20" descr="https://attachments.office.net/owa/kristeen.barcenas%40baccredomatic.hn/service.svc/s/GetAttachmentThumbnail?id=AAMkADU5Y2JiZDgyLTBhMmEtNDU0NS1iMjZiLThlZDg5OGFjMWIyYQBGAAAAAABJIlHAMc%2BfQ5dzH53Qj7qmBwBj85HBCYhNQYG1kJG8lahWAAAAAAEMAABj85HBCYhNQYG1kJG8lahWAAD%2FpvJNAAABEgAQACnYISgBnGVNl%2FCcVJgDvJI%3D&amp;thumbnailType=2&amp;token=eyJhbGciOiJSUzI1NiIsImtpZCI6IkZBRDY1NDI2MkM2QUYyOTYxQUExRThDQUI3OEZGMUIyNzBFNzA3RTkiLCJ0eXAiOiJKV1QiLCJ4NXQiOiItdFpVSml4cThwWWFvZWpLdDRfeHNuRG5CLWsifQ.eyJvcmlnaW4iOiJodHRwczovL291dGxvb2sub2ZmaWNlLmNvbSIsInVjIjoiYjFkYjNiODdmYmIxNGNiMjg5MTI0NWViZDc1ZjYxZjIiLCJzaWduaW5fc3RhdGUiOiJbXCJkdmNfbW5nZFwiLFwiZHZjX2NtcFwiLFwiZHZjX2RtamRcIixcImttc2lcIl0iLCJ2ZXIiOiJFeGNoYW5nZS5DYWxsYmFjay5WMSIsImFwcGN0eHNlbmRlciI6Ik93YURvd25sb2FkQDE1MDEwZGE5LWEzMzgtNDliNS05NTdmLTIzZDliNDRhODUyZCIsImlzc3JpbmciOiJXVyIsImFwcGN0eCI6IntcIm1zZXhjaHByb3RcIjpcIm93YVwiLFwicHVpZFwiOlwiMTE1MzgwMTExODk4NTUzMjM3MlwiLFwic2NvcGVcIjpcIk93YURvd25sb2FkXCIsXCJvaWRcIjpcIjA4NjgyNjUyLWEzZGEtNGMxOS05NWIzLWQxNzRjNWNlOTVkZFwiLFwicHJpbWFyeXNpZFwiOlwiUy0xLTUtMjEtMzA3OTUzMTYyMS0zMzA2NTg0NDI1LTM5NTk1MDQxNjQtMTkyNzEwMjlcIn0iLCJuYmYiOjE2NTE4NzI5MzksImV4cCI6MTY1MTg3MzUzOSwiaXNzIjoiMDAwMDAwMDItMDAwMC0wZmYxLWNlMDAtMDAwMDAwMDAwMDAwQDE1MDEwZGE5LWEzMzgtNDliNS05NTdmLTIzZDliNDRhODUyZCIsImF1ZCI6IjAwMDAwMDAyLTAwMDAtMGZmMS1jZTAwLTAwMDAwMDAwMDAwMC9hdHRhY2htZW50cy5vZmZpY2UubmV0QDE1MDEwZGE5LWEzMzgtNDliNS05NTdmLTIzZDliNDRhODUyZCIsImhhcHAiOiJvd2EifQ.ab1E2zGKRvbY0sxPQba_VN1HHFBx43g5CwfWgPYOrnQWVGP_sGJEg9UmlXD5CSM-BtsYmho9OJFZcxVv1wB6hHNC_TvUpy7qGmX9r2Dw_ENE5xAx1Xfb98rOUniwi3WOQQj7gnIVvC_kEmUnn4J32lk39BXyiBeIDPYOBTiz-4TlF4PK3TXbl_zDfbQSX7MgI6gSrisLO6cAthXvFAZRSFILWCs4wmvPmgqzVTEttSNKI5v0OMNl8z2BKeuQFhXz5rsZBMxWzM89mCTFDD3N_dFCVDRwL-HBl9tSzcwcOu0lusDo8pt3V8gLC2BZhCVSNE9ambLAapkZXZx0OZsuhQ&amp;X-OWA-CANARY=M9NjAuVCNEizBh072OIKbtBflWqoL9oYdb7vNqFToyOQwATlLq81M581PoQLyyL_aPTsqdkvLB8.&amp;owa=outlook.office.com&amp;scriptVer=20220408004.15&amp;animation=tru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3063" y="17462356"/>
            <a:ext cx="575387" cy="110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1886" y="1596225"/>
            <a:ext cx="5396564" cy="298837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928" y="2410504"/>
            <a:ext cx="390071" cy="11454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9345" y="2410504"/>
            <a:ext cx="735495" cy="29817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9870" y="2410504"/>
            <a:ext cx="162891" cy="1321904"/>
          </a:xfrm>
          <a:prstGeom prst="rect">
            <a:avLst/>
          </a:prstGeom>
        </p:spPr>
      </p:pic>
      <p:pic>
        <p:nvPicPr>
          <p:cNvPr id="15" name="Picture 2" descr="tunel led para recibir al público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9345" y="2708678"/>
            <a:ext cx="730525" cy="89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>
            <a:off x="7427866" y="1533341"/>
            <a:ext cx="4045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Detalles e imprescindibles</a:t>
            </a:r>
          </a:p>
          <a:p>
            <a:endParaRPr lang="es-ES" dirty="0"/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HN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19144" y1="25000" x2="19144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19870" y="2316197"/>
            <a:ext cx="2032314" cy="16331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203" y="2231490"/>
            <a:ext cx="3129184" cy="1717844"/>
          </a:xfrm>
          <a:prstGeom prst="rect">
            <a:avLst/>
          </a:prstGeom>
        </p:spPr>
      </p:pic>
      <p:pic>
        <p:nvPicPr>
          <p:cNvPr id="6" name="Picture 2" descr="Ilustración vectorial de un colibrí volador | Vector Premium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3805" y="2799312"/>
            <a:ext cx="544287" cy="54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07" b="89848" l="9763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406" y="2558936"/>
            <a:ext cx="512330" cy="53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8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2813</TotalTime>
  <Words>79</Words>
  <Application>Microsoft Macintosh PowerPoint</Application>
  <PresentationFormat>Widescreen</PresentationFormat>
  <Paragraphs>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 Eduardo Rodas Rodas</dc:creator>
  <cp:lastModifiedBy>Microsoft Office User</cp:lastModifiedBy>
  <cp:revision>50</cp:revision>
  <dcterms:created xsi:type="dcterms:W3CDTF">2024-06-26T23:51:47Z</dcterms:created>
  <dcterms:modified xsi:type="dcterms:W3CDTF">2024-08-16T21:34:13Z</dcterms:modified>
</cp:coreProperties>
</file>