
<file path=[Content_Types].xml><?xml version="1.0" encoding="utf-8"?>
<Types xmlns="http://schemas.openxmlformats.org/package/2006/content-types">
  <Default Extension="8B81D7C0" ContentType="image/png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6" r:id="rId2"/>
    <p:sldMasterId id="2147483719" r:id="rId3"/>
    <p:sldMasterId id="2147483762" r:id="rId4"/>
    <p:sldMasterId id="2147483777" r:id="rId5"/>
    <p:sldMasterId id="2147483822" r:id="rId6"/>
  </p:sldMasterIdLst>
  <p:notesMasterIdLst>
    <p:notesMasterId r:id="rId23"/>
  </p:notesMasterIdLst>
  <p:sldIdLst>
    <p:sldId id="308" r:id="rId7"/>
    <p:sldId id="283" r:id="rId8"/>
    <p:sldId id="2145707409" r:id="rId9"/>
    <p:sldId id="2145707707" r:id="rId10"/>
    <p:sldId id="349" r:id="rId11"/>
    <p:sldId id="2145707667" r:id="rId12"/>
    <p:sldId id="2145707694" r:id="rId13"/>
    <p:sldId id="8225" r:id="rId14"/>
    <p:sldId id="2145707699" r:id="rId15"/>
    <p:sldId id="2145707703" r:id="rId16"/>
    <p:sldId id="2145707692" r:id="rId17"/>
    <p:sldId id="344" r:id="rId18"/>
    <p:sldId id="288" r:id="rId19"/>
    <p:sldId id="289" r:id="rId20"/>
    <p:sldId id="290" r:id="rId21"/>
    <p:sldId id="2145707701" r:id="rId22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2CD"/>
    <a:srgbClr val="EBF0F1"/>
    <a:srgbClr val="E7F3F5"/>
    <a:srgbClr val="00879B"/>
    <a:srgbClr val="33CCCC"/>
    <a:srgbClr val="FF5475"/>
    <a:srgbClr val="C5102E"/>
    <a:srgbClr val="59335F"/>
    <a:srgbClr val="FFC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7"/>
  </p:normalViewPr>
  <p:slideViewPr>
    <p:cSldViewPr snapToGrid="0">
      <p:cViewPr varScale="1">
        <p:scale>
          <a:sx n="92" d="100"/>
          <a:sy n="92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F6D54-F2AD-4775-AA71-7E0B9F25F54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</dgm:pt>
    <dgm:pt modelId="{E2A41B01-10C8-4D1B-8B6C-EBB3FB0BFD1D}">
      <dgm:prSet phldrT="[Texto]" custT="1"/>
      <dgm:spPr/>
      <dgm:t>
        <a:bodyPr/>
        <a:lstStyle/>
        <a:p>
          <a:r>
            <a:rPr lang="es-CR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WhatsApp</a:t>
          </a:r>
        </a:p>
        <a:p>
          <a:endParaRPr lang="es-CR" sz="1800" kern="1200" dirty="0"/>
        </a:p>
      </dgm:t>
    </dgm:pt>
    <dgm:pt modelId="{FE557BD6-2E0C-4863-A73D-2BD49EB232E1}" type="parTrans" cxnId="{350154C4-E222-4202-BAD9-56B60AB63B4A}">
      <dgm:prSet/>
      <dgm:spPr/>
      <dgm:t>
        <a:bodyPr/>
        <a:lstStyle/>
        <a:p>
          <a:endParaRPr lang="es-CR"/>
        </a:p>
      </dgm:t>
    </dgm:pt>
    <dgm:pt modelId="{576DB886-6743-4232-8F8A-2A040A67BAEA}" type="sibTrans" cxnId="{350154C4-E222-4202-BAD9-56B60AB63B4A}">
      <dgm:prSet/>
      <dgm:spPr/>
      <dgm:t>
        <a:bodyPr/>
        <a:lstStyle/>
        <a:p>
          <a:endParaRPr lang="es-CR"/>
        </a:p>
      </dgm:t>
    </dgm:pt>
    <dgm:pt modelId="{7C9953B8-A165-41CE-8799-5DDAE9D96565}">
      <dgm:prSet phldrT="[Texto]" custT="1"/>
      <dgm:spPr/>
      <dgm:t>
        <a:bodyPr/>
        <a:lstStyle/>
        <a:p>
          <a:r>
            <a:rPr lang="es-C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Correo electrónico</a:t>
          </a:r>
          <a:endParaRPr lang="es-CR" sz="1400" i="1" dirty="0"/>
        </a:p>
        <a:p>
          <a:endParaRPr lang="es-CR" sz="1300" dirty="0"/>
        </a:p>
        <a:p>
          <a:endParaRPr lang="es-CR" sz="1300" dirty="0"/>
        </a:p>
        <a:p>
          <a:endParaRPr lang="es-CR" sz="1300" dirty="0"/>
        </a:p>
      </dgm:t>
    </dgm:pt>
    <dgm:pt modelId="{1026D7D8-D429-4D07-9489-2C10A0D9EE6A}" type="parTrans" cxnId="{46FF11E5-DE8B-4531-B0D6-12EC08FBE9FE}">
      <dgm:prSet/>
      <dgm:spPr/>
      <dgm:t>
        <a:bodyPr/>
        <a:lstStyle/>
        <a:p>
          <a:endParaRPr lang="es-CR"/>
        </a:p>
      </dgm:t>
    </dgm:pt>
    <dgm:pt modelId="{67C9FD72-67C7-48C9-B2A3-81DBFE2A863B}" type="sibTrans" cxnId="{46FF11E5-DE8B-4531-B0D6-12EC08FBE9FE}">
      <dgm:prSet/>
      <dgm:spPr/>
      <dgm:t>
        <a:bodyPr/>
        <a:lstStyle/>
        <a:p>
          <a:endParaRPr lang="es-CR"/>
        </a:p>
      </dgm:t>
    </dgm:pt>
    <dgm:pt modelId="{D028E3F8-3547-47F5-B5E0-B661844F09E2}">
      <dgm:prSet phldrT="[Texto]" custT="1"/>
      <dgm:spPr/>
      <dgm:t>
        <a:bodyPr/>
        <a:lstStyle/>
        <a:p>
          <a:r>
            <a:rPr lang="es-C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Atención Telefónica</a:t>
          </a:r>
          <a:endParaRPr lang="es-CR" sz="1400" i="1" dirty="0"/>
        </a:p>
        <a:p>
          <a:endParaRPr lang="es-CR" sz="1700" dirty="0"/>
        </a:p>
      </dgm:t>
    </dgm:pt>
    <dgm:pt modelId="{20FA8CE5-73B6-4F47-994C-887CE42F4BC1}" type="parTrans" cxnId="{1EED4E2C-E566-40A8-8696-DB35627DAE57}">
      <dgm:prSet/>
      <dgm:spPr/>
      <dgm:t>
        <a:bodyPr/>
        <a:lstStyle/>
        <a:p>
          <a:endParaRPr lang="es-CR"/>
        </a:p>
      </dgm:t>
    </dgm:pt>
    <dgm:pt modelId="{AE425D9C-4E6F-40B4-A8E8-AD03154EAB7B}" type="sibTrans" cxnId="{1EED4E2C-E566-40A8-8696-DB35627DAE57}">
      <dgm:prSet/>
      <dgm:spPr/>
      <dgm:t>
        <a:bodyPr/>
        <a:lstStyle/>
        <a:p>
          <a:endParaRPr lang="es-CR"/>
        </a:p>
      </dgm:t>
    </dgm:pt>
    <dgm:pt modelId="{EE864665-B07B-4FD2-B5E3-08BFF8F73953}" type="pres">
      <dgm:prSet presAssocID="{90AF6D54-F2AD-4775-AA71-7E0B9F25F54D}" presName="rootnode" presStyleCnt="0">
        <dgm:presLayoutVars>
          <dgm:chMax/>
          <dgm:chPref/>
          <dgm:dir/>
          <dgm:animLvl val="lvl"/>
        </dgm:presLayoutVars>
      </dgm:prSet>
      <dgm:spPr/>
    </dgm:pt>
    <dgm:pt modelId="{DF631ACD-E91E-418E-AADA-B31F7EAD3510}" type="pres">
      <dgm:prSet presAssocID="{E2A41B01-10C8-4D1B-8B6C-EBB3FB0BFD1D}" presName="composite" presStyleCnt="0"/>
      <dgm:spPr/>
    </dgm:pt>
    <dgm:pt modelId="{A550D088-D156-4637-8688-4B953FA62033}" type="pres">
      <dgm:prSet presAssocID="{E2A41B01-10C8-4D1B-8B6C-EBB3FB0BFD1D}" presName="LShape" presStyleLbl="alignNode1" presStyleIdx="0" presStyleCnt="5"/>
      <dgm:spPr/>
    </dgm:pt>
    <dgm:pt modelId="{52569BC2-8585-4285-AE4D-E40FABB5483C}" type="pres">
      <dgm:prSet presAssocID="{E2A41B01-10C8-4D1B-8B6C-EBB3FB0BFD1D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9C2B330-04B3-4A13-8F17-0DEBD3EC5FF7}" type="pres">
      <dgm:prSet presAssocID="{E2A41B01-10C8-4D1B-8B6C-EBB3FB0BFD1D}" presName="Triangle" presStyleLbl="alignNode1" presStyleIdx="1" presStyleCnt="5" custLinFactNeighborX="-3861" custLinFactNeighborY="42788"/>
      <dgm:spPr/>
    </dgm:pt>
    <dgm:pt modelId="{DC155523-F188-4D2E-84AE-9F0D8349C5B5}" type="pres">
      <dgm:prSet presAssocID="{576DB886-6743-4232-8F8A-2A040A67BAEA}" presName="sibTrans" presStyleCnt="0"/>
      <dgm:spPr/>
    </dgm:pt>
    <dgm:pt modelId="{5A016CBD-74E1-4D4A-A6BC-48881A31BB79}" type="pres">
      <dgm:prSet presAssocID="{576DB886-6743-4232-8F8A-2A040A67BAEA}" presName="space" presStyleCnt="0"/>
      <dgm:spPr/>
    </dgm:pt>
    <dgm:pt modelId="{A29542CE-5135-49D3-AA77-5725E9511B4A}" type="pres">
      <dgm:prSet presAssocID="{7C9953B8-A165-41CE-8799-5DDAE9D96565}" presName="composite" presStyleCnt="0"/>
      <dgm:spPr/>
    </dgm:pt>
    <dgm:pt modelId="{9A236936-DC77-4959-9F86-77E32E3D87C3}" type="pres">
      <dgm:prSet presAssocID="{7C9953B8-A165-41CE-8799-5DDAE9D96565}" presName="LShape" presStyleLbl="alignNode1" presStyleIdx="2" presStyleCnt="5"/>
      <dgm:spPr/>
    </dgm:pt>
    <dgm:pt modelId="{D3B3CFF6-66F5-4FAD-85F1-5850B14E4BC5}" type="pres">
      <dgm:prSet presAssocID="{7C9953B8-A165-41CE-8799-5DDAE9D9656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BBB7911-2D49-4661-B392-CD41A0289A5B}" type="pres">
      <dgm:prSet presAssocID="{7C9953B8-A165-41CE-8799-5DDAE9D96565}" presName="Triangle" presStyleLbl="alignNode1" presStyleIdx="3" presStyleCnt="5" custLinFactNeighborX="5791" custLinFactNeighborY="42097"/>
      <dgm:spPr/>
    </dgm:pt>
    <dgm:pt modelId="{9D860CA9-1091-44B6-8D0B-1A1E746FAC1B}" type="pres">
      <dgm:prSet presAssocID="{67C9FD72-67C7-48C9-B2A3-81DBFE2A863B}" presName="sibTrans" presStyleCnt="0"/>
      <dgm:spPr/>
    </dgm:pt>
    <dgm:pt modelId="{F1835CE4-FA17-409C-923C-8AE2715BBDA2}" type="pres">
      <dgm:prSet presAssocID="{67C9FD72-67C7-48C9-B2A3-81DBFE2A863B}" presName="space" presStyleCnt="0"/>
      <dgm:spPr/>
    </dgm:pt>
    <dgm:pt modelId="{3CCDC897-8331-46E7-BA50-F22D3FD51013}" type="pres">
      <dgm:prSet presAssocID="{D028E3F8-3547-47F5-B5E0-B661844F09E2}" presName="composite" presStyleCnt="0"/>
      <dgm:spPr/>
    </dgm:pt>
    <dgm:pt modelId="{08A3FBB1-6828-4191-B040-74DB34249F8B}" type="pres">
      <dgm:prSet presAssocID="{D028E3F8-3547-47F5-B5E0-B661844F09E2}" presName="LShape" presStyleLbl="alignNode1" presStyleIdx="4" presStyleCnt="5" custLinFactNeighborY="-22877"/>
      <dgm:spPr/>
    </dgm:pt>
    <dgm:pt modelId="{74D50202-0A4D-4BDB-921E-AB091E3110F2}" type="pres">
      <dgm:prSet presAssocID="{D028E3F8-3547-47F5-B5E0-B661844F09E2}" presName="ParentText" presStyleLbl="revTx" presStyleIdx="2" presStyleCnt="3" custLinFactNeighborX="-359" custLinFactNeighborY="-15996">
        <dgm:presLayoutVars>
          <dgm:chMax val="0"/>
          <dgm:chPref val="0"/>
          <dgm:bulletEnabled val="1"/>
        </dgm:presLayoutVars>
      </dgm:prSet>
      <dgm:spPr/>
    </dgm:pt>
  </dgm:ptLst>
  <dgm:cxnLst>
    <dgm:cxn modelId="{7A85240E-502C-4577-B46F-96F84DB69959}" type="presOf" srcId="{90AF6D54-F2AD-4775-AA71-7E0B9F25F54D}" destId="{EE864665-B07B-4FD2-B5E3-08BFF8F73953}" srcOrd="0" destOrd="0" presId="urn:microsoft.com/office/officeart/2009/3/layout/StepUpProcess"/>
    <dgm:cxn modelId="{1EED4E2C-E566-40A8-8696-DB35627DAE57}" srcId="{90AF6D54-F2AD-4775-AA71-7E0B9F25F54D}" destId="{D028E3F8-3547-47F5-B5E0-B661844F09E2}" srcOrd="2" destOrd="0" parTransId="{20FA8CE5-73B6-4F47-994C-887CE42F4BC1}" sibTransId="{AE425D9C-4E6F-40B4-A8E8-AD03154EAB7B}"/>
    <dgm:cxn modelId="{DC6B473C-31B4-49FF-B6D4-EB48BEAB2C4B}" type="presOf" srcId="{E2A41B01-10C8-4D1B-8B6C-EBB3FB0BFD1D}" destId="{52569BC2-8585-4285-AE4D-E40FABB5483C}" srcOrd="0" destOrd="0" presId="urn:microsoft.com/office/officeart/2009/3/layout/StepUpProcess"/>
    <dgm:cxn modelId="{B2483842-6450-4D57-B425-30D434F1B1CD}" type="presOf" srcId="{D028E3F8-3547-47F5-B5E0-B661844F09E2}" destId="{74D50202-0A4D-4BDB-921E-AB091E3110F2}" srcOrd="0" destOrd="0" presId="urn:microsoft.com/office/officeart/2009/3/layout/StepUpProcess"/>
    <dgm:cxn modelId="{350154C4-E222-4202-BAD9-56B60AB63B4A}" srcId="{90AF6D54-F2AD-4775-AA71-7E0B9F25F54D}" destId="{E2A41B01-10C8-4D1B-8B6C-EBB3FB0BFD1D}" srcOrd="0" destOrd="0" parTransId="{FE557BD6-2E0C-4863-A73D-2BD49EB232E1}" sibTransId="{576DB886-6743-4232-8F8A-2A040A67BAEA}"/>
    <dgm:cxn modelId="{46FF11E5-DE8B-4531-B0D6-12EC08FBE9FE}" srcId="{90AF6D54-F2AD-4775-AA71-7E0B9F25F54D}" destId="{7C9953B8-A165-41CE-8799-5DDAE9D96565}" srcOrd="1" destOrd="0" parTransId="{1026D7D8-D429-4D07-9489-2C10A0D9EE6A}" sibTransId="{67C9FD72-67C7-48C9-B2A3-81DBFE2A863B}"/>
    <dgm:cxn modelId="{CD1248F1-EDAA-40D6-837C-EBA71106A42E}" type="presOf" srcId="{7C9953B8-A165-41CE-8799-5DDAE9D96565}" destId="{D3B3CFF6-66F5-4FAD-85F1-5850B14E4BC5}" srcOrd="0" destOrd="0" presId="urn:microsoft.com/office/officeart/2009/3/layout/StepUpProcess"/>
    <dgm:cxn modelId="{0AFE4C28-6ACA-4996-8887-A2433A82D05E}" type="presParOf" srcId="{EE864665-B07B-4FD2-B5E3-08BFF8F73953}" destId="{DF631ACD-E91E-418E-AADA-B31F7EAD3510}" srcOrd="0" destOrd="0" presId="urn:microsoft.com/office/officeart/2009/3/layout/StepUpProcess"/>
    <dgm:cxn modelId="{0E5AF960-9A9C-472A-811E-1101EBE0F3C2}" type="presParOf" srcId="{DF631ACD-E91E-418E-AADA-B31F7EAD3510}" destId="{A550D088-D156-4637-8688-4B953FA62033}" srcOrd="0" destOrd="0" presId="urn:microsoft.com/office/officeart/2009/3/layout/StepUpProcess"/>
    <dgm:cxn modelId="{29BAF0EB-3CD5-458C-802A-74B21B6120F6}" type="presParOf" srcId="{DF631ACD-E91E-418E-AADA-B31F7EAD3510}" destId="{52569BC2-8585-4285-AE4D-E40FABB5483C}" srcOrd="1" destOrd="0" presId="urn:microsoft.com/office/officeart/2009/3/layout/StepUpProcess"/>
    <dgm:cxn modelId="{6BFD23BA-27E4-44B7-BBC2-E8D5FC98D148}" type="presParOf" srcId="{DF631ACD-E91E-418E-AADA-B31F7EAD3510}" destId="{B9C2B330-04B3-4A13-8F17-0DEBD3EC5FF7}" srcOrd="2" destOrd="0" presId="urn:microsoft.com/office/officeart/2009/3/layout/StepUpProcess"/>
    <dgm:cxn modelId="{91A49561-02DC-4031-9C5F-394191F6C945}" type="presParOf" srcId="{EE864665-B07B-4FD2-B5E3-08BFF8F73953}" destId="{DC155523-F188-4D2E-84AE-9F0D8349C5B5}" srcOrd="1" destOrd="0" presId="urn:microsoft.com/office/officeart/2009/3/layout/StepUpProcess"/>
    <dgm:cxn modelId="{1E9C0A68-C3A1-4D3E-BC69-EBB8362549B7}" type="presParOf" srcId="{DC155523-F188-4D2E-84AE-9F0D8349C5B5}" destId="{5A016CBD-74E1-4D4A-A6BC-48881A31BB79}" srcOrd="0" destOrd="0" presId="urn:microsoft.com/office/officeart/2009/3/layout/StepUpProcess"/>
    <dgm:cxn modelId="{95ED6889-968F-443E-8551-93ED7FB39252}" type="presParOf" srcId="{EE864665-B07B-4FD2-B5E3-08BFF8F73953}" destId="{A29542CE-5135-49D3-AA77-5725E9511B4A}" srcOrd="2" destOrd="0" presId="urn:microsoft.com/office/officeart/2009/3/layout/StepUpProcess"/>
    <dgm:cxn modelId="{6A06EA37-354E-41B1-B690-5AB57B5559F1}" type="presParOf" srcId="{A29542CE-5135-49D3-AA77-5725E9511B4A}" destId="{9A236936-DC77-4959-9F86-77E32E3D87C3}" srcOrd="0" destOrd="0" presId="urn:microsoft.com/office/officeart/2009/3/layout/StepUpProcess"/>
    <dgm:cxn modelId="{4B76FCE4-E243-496E-9B93-9D28A1BB9F4F}" type="presParOf" srcId="{A29542CE-5135-49D3-AA77-5725E9511B4A}" destId="{D3B3CFF6-66F5-4FAD-85F1-5850B14E4BC5}" srcOrd="1" destOrd="0" presId="urn:microsoft.com/office/officeart/2009/3/layout/StepUpProcess"/>
    <dgm:cxn modelId="{5DF98838-97A5-42AC-A768-21192C664208}" type="presParOf" srcId="{A29542CE-5135-49D3-AA77-5725E9511B4A}" destId="{6BBB7911-2D49-4661-B392-CD41A0289A5B}" srcOrd="2" destOrd="0" presId="urn:microsoft.com/office/officeart/2009/3/layout/StepUpProcess"/>
    <dgm:cxn modelId="{194E9641-998B-41E5-9075-5803911A3064}" type="presParOf" srcId="{EE864665-B07B-4FD2-B5E3-08BFF8F73953}" destId="{9D860CA9-1091-44B6-8D0B-1A1E746FAC1B}" srcOrd="3" destOrd="0" presId="urn:microsoft.com/office/officeart/2009/3/layout/StepUpProcess"/>
    <dgm:cxn modelId="{1D476D44-2DF4-4565-8FC6-71D9F3AF9804}" type="presParOf" srcId="{9D860CA9-1091-44B6-8D0B-1A1E746FAC1B}" destId="{F1835CE4-FA17-409C-923C-8AE2715BBDA2}" srcOrd="0" destOrd="0" presId="urn:microsoft.com/office/officeart/2009/3/layout/StepUpProcess"/>
    <dgm:cxn modelId="{D1B2172D-6FDE-4ACC-9F87-19FD15490A3A}" type="presParOf" srcId="{EE864665-B07B-4FD2-B5E3-08BFF8F73953}" destId="{3CCDC897-8331-46E7-BA50-F22D3FD51013}" srcOrd="4" destOrd="0" presId="urn:microsoft.com/office/officeart/2009/3/layout/StepUpProcess"/>
    <dgm:cxn modelId="{2BE5B460-2A30-43C8-B5BA-29268DBCFD61}" type="presParOf" srcId="{3CCDC897-8331-46E7-BA50-F22D3FD51013}" destId="{08A3FBB1-6828-4191-B040-74DB34249F8B}" srcOrd="0" destOrd="0" presId="urn:microsoft.com/office/officeart/2009/3/layout/StepUpProcess"/>
    <dgm:cxn modelId="{6F13433B-907D-4CA7-B54F-9CBE7102DD66}" type="presParOf" srcId="{3CCDC897-8331-46E7-BA50-F22D3FD51013}" destId="{74D50202-0A4D-4BDB-921E-AB091E3110F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0D088-D156-4637-8688-4B953FA62033}">
      <dsp:nvSpPr>
        <dsp:cNvPr id="0" name=""/>
        <dsp:cNvSpPr/>
      </dsp:nvSpPr>
      <dsp:spPr>
        <a:xfrm rot="5400000">
          <a:off x="679005" y="1712380"/>
          <a:ext cx="2038190" cy="33915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69BC2-8585-4285-AE4D-E40FABB5483C}">
      <dsp:nvSpPr>
        <dsp:cNvPr id="0" name=""/>
        <dsp:cNvSpPr/>
      </dsp:nvSpPr>
      <dsp:spPr>
        <a:xfrm>
          <a:off x="338781" y="2725709"/>
          <a:ext cx="3061868" cy="268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ea typeface="+mn-ea"/>
              <a:cs typeface="+mn-cs"/>
            </a:rPr>
            <a:t>WhatsApp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800" kern="1200" dirty="0"/>
        </a:p>
      </dsp:txBody>
      <dsp:txXfrm>
        <a:off x="338781" y="2725709"/>
        <a:ext cx="3061868" cy="2683906"/>
      </dsp:txXfrm>
    </dsp:sp>
    <dsp:sp modelId="{B9C2B330-04B3-4A13-8F17-0DEBD3EC5FF7}">
      <dsp:nvSpPr>
        <dsp:cNvPr id="0" name=""/>
        <dsp:cNvSpPr/>
      </dsp:nvSpPr>
      <dsp:spPr>
        <a:xfrm>
          <a:off x="2800632" y="1709885"/>
          <a:ext cx="577710" cy="57771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36936-DC77-4959-9F86-77E32E3D87C3}">
      <dsp:nvSpPr>
        <dsp:cNvPr id="0" name=""/>
        <dsp:cNvSpPr/>
      </dsp:nvSpPr>
      <dsp:spPr>
        <a:xfrm rot="5400000">
          <a:off x="4427330" y="784854"/>
          <a:ext cx="2038190" cy="339150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3CFF6-66F5-4FAD-85F1-5850B14E4BC5}">
      <dsp:nvSpPr>
        <dsp:cNvPr id="0" name=""/>
        <dsp:cNvSpPr/>
      </dsp:nvSpPr>
      <dsp:spPr>
        <a:xfrm>
          <a:off x="4087105" y="1798182"/>
          <a:ext cx="3061868" cy="268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Correo electrónico</a:t>
          </a:r>
          <a:endParaRPr lang="es-CR" sz="1400" i="1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3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3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300" kern="1200" dirty="0"/>
        </a:p>
      </dsp:txBody>
      <dsp:txXfrm>
        <a:off x="4087105" y="1798182"/>
        <a:ext cx="3061868" cy="2683906"/>
      </dsp:txXfrm>
    </dsp:sp>
    <dsp:sp modelId="{6BBB7911-2D49-4661-B392-CD41A0289A5B}">
      <dsp:nvSpPr>
        <dsp:cNvPr id="0" name=""/>
        <dsp:cNvSpPr/>
      </dsp:nvSpPr>
      <dsp:spPr>
        <a:xfrm>
          <a:off x="6604718" y="778366"/>
          <a:ext cx="577710" cy="57771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3FBB1-6828-4191-B040-74DB34249F8B}">
      <dsp:nvSpPr>
        <dsp:cNvPr id="0" name=""/>
        <dsp:cNvSpPr/>
      </dsp:nvSpPr>
      <dsp:spPr>
        <a:xfrm rot="5400000">
          <a:off x="8175655" y="-608949"/>
          <a:ext cx="2038190" cy="339150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50202-0A4D-4BDB-921E-AB091E3110F2}">
      <dsp:nvSpPr>
        <dsp:cNvPr id="0" name=""/>
        <dsp:cNvSpPr/>
      </dsp:nvSpPr>
      <dsp:spPr>
        <a:xfrm>
          <a:off x="7824438" y="441338"/>
          <a:ext cx="3061868" cy="268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Atención Telefónica</a:t>
          </a:r>
          <a:endParaRPr lang="es-CR" sz="1400" i="1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R" sz="1700" kern="1200" dirty="0"/>
        </a:p>
      </dsp:txBody>
      <dsp:txXfrm>
        <a:off x="7824438" y="441338"/>
        <a:ext cx="3061868" cy="2683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34F65-8A3A-9340-A072-1C1A8CB35A71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2DF58-FE0D-B14D-9EB1-4787694636D4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6289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spc="16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hemos comprometido en construir una Solución Tecnológica que sea competitiva, segura, ágil y fácil de usar.</a:t>
            </a:r>
            <a:r>
              <a:rPr lang="es-ES_tradnl" sz="1200" spc="16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419" sz="1200" spc="16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2DF58-FE0D-B14D-9EB1-4787694636D4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3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spc="16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hemos comprometido en construir una Solución Tecnológica que sea competitiva, segura, ágil y fácil de usar.</a:t>
            </a:r>
            <a:r>
              <a:rPr lang="es-ES_tradnl" sz="1200" spc="16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419" sz="1200" spc="16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2DF58-FE0D-B14D-9EB1-4787694636D4}" type="slidenum">
              <a:rPr lang="es-CR" smtClean="0"/>
              <a:t>5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1962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1. Se está firmando un acuerdo de auditoría de precios para garantizar el tema de competitividad tarifaria.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2DF58-FE0D-B14D-9EB1-4787694636D4}" type="slidenum">
              <a:rPr lang="es-CR" smtClean="0"/>
              <a:t>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3049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Cambios:  Animación 3 y 3.</a:t>
            </a:r>
          </a:p>
          <a:p>
            <a:r>
              <a:rPr lang="es-CR"/>
              <a:t>Esto con el fin de que cada uno de los Países pueda operar de la mejor manera.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2DF58-FE0D-B14D-9EB1-4787694636D4}" type="slidenum">
              <a:rPr lang="es-CR" smtClean="0"/>
              <a:t>7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470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/>
              <a:t>Este es el producto mínimo viable- esto es lo que hemos construido con los países y lo que necesitamos para tener un producto de calidad independientemente del integrador. </a:t>
            </a:r>
          </a:p>
          <a:p>
            <a:r>
              <a:rPr lang="es-CR"/>
              <a:t>UX/UI BAC: Que tenga la interfaz de BAC para garantizar la seguridad de nuestros clientes y veracidad a corto y largo plazo. Ejemplo: una persona no vidente pueda incluso tener una experiencia positiva en la herramienta. </a:t>
            </a:r>
            <a:r>
              <a:rPr lang="es-CR" err="1"/>
              <a:t>Benchmark</a:t>
            </a:r>
            <a:r>
              <a:rPr lang="es-CR"/>
              <a:t> a nivel de industria y usabilidad. </a:t>
            </a:r>
          </a:p>
          <a:p>
            <a:r>
              <a:rPr lang="es-CR"/>
              <a:t>II Fase: BAC Responsive y Contenido de Turismo Local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9CDA4-606A-4B28-80DC-04F2D8D574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27152-C50E-9C46-AFA5-9D2A01F65FF9}" type="slidenum">
              <a:rPr kumimoji="0" lang="es-C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38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9630"/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logo busca crear una conexión emocional con el público objetivo,</a:t>
            </a:r>
            <a:b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evocando sentimientos de aventura, viaje y el deseo de explorar.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2DF58-FE0D-B14D-9EB1-4787694636D4}" type="slidenum">
              <a:rPr lang="es-CR" smtClean="0"/>
              <a:t>13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8883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4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8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8.sv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9.svg"/><Relationship Id="rId4" Type="http://schemas.openxmlformats.org/officeDocument/2006/relationships/image" Target="../media/image5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6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3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6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3.emf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CDB0-3E19-E343-9D10-44834328E9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64887" y="1903926"/>
            <a:ext cx="6284809" cy="115599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3ABF-18C2-434F-8B4E-A81D4FA58F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64887" y="3420491"/>
            <a:ext cx="6294622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155A8D-FED9-F64E-AD8E-A1956AE32F56}"/>
              </a:ext>
            </a:extLst>
          </p:cNvPr>
          <p:cNvCxnSpPr>
            <a:cxnSpLocks/>
          </p:cNvCxnSpPr>
          <p:nvPr/>
        </p:nvCxnSpPr>
        <p:spPr>
          <a:xfrm>
            <a:off x="5464887" y="5636616"/>
            <a:ext cx="6284809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30C7688-8431-F648-8EC7-4271B9B3EC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549" y="6037893"/>
            <a:ext cx="207079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EFE30817-5283-7743-929A-399111BEF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5989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B4646C-6458-B448-A83D-EEA0DF710D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33556" y="5954095"/>
            <a:ext cx="1578113" cy="422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8594E-23E2-BA47-8934-B3E7C9D5B8F4}"/>
              </a:ext>
            </a:extLst>
          </p:cNvPr>
          <p:cNvSpPr/>
          <p:nvPr/>
        </p:nvSpPr>
        <p:spPr>
          <a:xfrm>
            <a:off x="5464887" y="1418100"/>
            <a:ext cx="1424428" cy="84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64863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Panam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7BB99148-FD32-1773-B99A-399CD8A8C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42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A351-9CC9-1985-16C2-EB4F0972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87F-0DAE-939F-2978-CE36D56D7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F5EC1-3366-5481-2FF2-35D489DC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D1AD-4F29-2DCD-553B-59E84A2D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1B062-F240-E215-87E2-7068E766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4720353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EDD3-74C8-5E33-5FA0-029F2FFE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97D24-0287-3695-F010-A77077B01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B8E9E-F210-E766-9932-997B0017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C3300-69C7-0990-6F4D-B72EDF19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B45CD-17CD-12BB-6BAF-46BE5747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110373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E90B-04FF-0B21-29E9-1471D3B8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0B48-0623-FD10-7309-004B6C47A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CCB9C-9E8E-6909-D7E4-1BE07CCD6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8214A-E65A-84AA-18AF-B4EED7AC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5E701-32C9-423F-3636-361F5DB2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4E3DF-5534-7C0A-3BD5-88D123E6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40285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9514-A685-F608-54E3-7821D4EB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8F770-7C87-EABD-FB78-3D5E0C47A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34C74-4DB8-6AF8-6211-CB3A6384F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D20E4-3F92-DE6D-77D3-DAD12B87B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95BAB-366E-4048-93D7-D364A6460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FD436-1237-5022-3D35-9EBC41C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29625-DE77-A302-6638-B2DCDE59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F3370-76AA-4CC1-A1DD-6C6F7E03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9571181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3F32-928D-1FE1-93CF-81A114BA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E3BD5-2B7D-6325-5839-835D1911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A40A8-A63B-0063-D0E4-BC30F928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AB4F0-4350-EB52-91F6-D716E896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5927702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61DD9-BFEF-0A65-9660-E4E7EC5F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79083-CF7C-410D-1B96-8D8D56B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CAEA-EA94-A9D6-98C4-78DD8BE5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2654837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E9B5-A1B0-E8C1-E27F-6289A61D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93CD5-5862-2214-CF87-37CA2497F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087FC-AEC9-C191-24C8-6307CED95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0D74E-299C-7EF1-AF15-BD295394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69778-E150-EFC6-BF1D-1D4684A3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F96B7-36CF-B8E5-415D-C0C6EAD9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9184579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558B-2F96-E64B-639A-4BCAE667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3BA06-DACC-FE0F-CD53-53CA4C115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EA7C-3513-2C26-7E3A-D6FCEE256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168B7-4BCE-6E73-CD03-4AA76045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8E8BE-BA4D-619B-0212-17B55728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3D63C-3A17-8679-6AA9-A08053BB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429364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B509-E48D-5999-764A-579A2655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EDCD0-706E-47BD-577A-4A53BEAE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2A95-5B5E-5354-9397-6657F5236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9476E-B00A-AFC7-AB5D-593D73A2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D4D7-8430-BCCD-4BCA-31A3C835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3505935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AC43C-AB0C-AF06-44AA-BBA9DC0BD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73A69-2715-B0EF-AE13-0B6CB4215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A2B41-4D58-1E81-D9F5-722ED25F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8EB9D-E978-72D3-FABD-5E4FD1A0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AAF6A-5564-5838-3B8C-612E4411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7326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Reg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3545DB8-921F-56E4-5406-C3A65CFC7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256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61913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ADAD5A17-E667-7A45-A2D9-B0D633C81B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8" y="246589"/>
            <a:ext cx="11069071" cy="399676"/>
          </a:xfrm>
        </p:spPr>
        <p:txBody>
          <a:bodyPr anchor="ctr">
            <a:noAutofit/>
          </a:bodyPr>
          <a:lstStyle>
            <a:lvl1pPr marL="0" indent="0">
              <a:buNone/>
              <a:defRPr sz="3000" b="0" i="0" cap="all" spc="0" baseline="0">
                <a:solidFill>
                  <a:schemeClr val="tx1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C6EE5-C10C-734E-A5D1-059C1D06298E}"/>
              </a:ext>
            </a:extLst>
          </p:cNvPr>
          <p:cNvCxnSpPr>
            <a:cxnSpLocks/>
          </p:cNvCxnSpPr>
          <p:nvPr/>
        </p:nvCxnSpPr>
        <p:spPr>
          <a:xfrm>
            <a:off x="416395" y="663879"/>
            <a:ext cx="11480034" cy="0"/>
          </a:xfrm>
          <a:prstGeom prst="line">
            <a:avLst/>
          </a:prstGeom>
          <a:ln w="9525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B5463ABD-C55B-DA49-9405-1A482244D75F}"/>
              </a:ext>
            </a:extLst>
          </p:cNvPr>
          <p:cNvSpPr txBox="1">
            <a:spLocks/>
          </p:cNvSpPr>
          <p:nvPr/>
        </p:nvSpPr>
        <p:spPr>
          <a:xfrm>
            <a:off x="11574049" y="246589"/>
            <a:ext cx="408102" cy="277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7AE052F-F129-E54B-B5BF-8F2036C4B8DC}" type="slidenum">
              <a:rPr lang="es-CR" sz="1200" cap="all" smtClean="0">
                <a:solidFill>
                  <a:srgbClr val="33CCCC"/>
                </a:solidFill>
                <a:latin typeface="Heebo Medium" pitchFamily="2" charset="-79"/>
                <a:cs typeface="Heebo Medium" pitchFamily="2" charset="-79"/>
              </a:rPr>
              <a:t>‹#›</a:t>
            </a:fld>
            <a:endParaRPr lang="es-CR" sz="1200" b="1" cap="all">
              <a:solidFill>
                <a:srgbClr val="33CCCC"/>
              </a:solidFill>
              <a:latin typeface="Heebo Medium" pitchFamily="2" charset="-79"/>
              <a:cs typeface="Heebo Medium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05D7A9-78B0-4C4E-AC81-A3221D61604B}"/>
              </a:ext>
            </a:extLst>
          </p:cNvPr>
          <p:cNvSpPr/>
          <p:nvPr/>
        </p:nvSpPr>
        <p:spPr>
          <a:xfrm>
            <a:off x="0" y="0"/>
            <a:ext cx="209849" cy="663879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2212049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E9D362-F8CC-C18E-00EF-957FCCDBBF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23048" y="6011468"/>
            <a:ext cx="1830338" cy="489539"/>
          </a:xfrm>
          <a:prstGeom prst="rect">
            <a:avLst/>
          </a:prstGeom>
        </p:spPr>
      </p:pic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1B42E041-626B-AE4A-8541-036D944B2A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680953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5E2BB5-3E3C-F544-9054-356A87265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1683" y="2119196"/>
            <a:ext cx="4356173" cy="2458497"/>
          </a:xfrm>
        </p:spPr>
        <p:txBody>
          <a:bodyPr anchor="t">
            <a:noAutofit/>
          </a:bodyPr>
          <a:lstStyle>
            <a:lvl1pPr algn="l">
              <a:defRPr sz="54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135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1B42E041-626B-AE4A-8541-036D944B2A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45891" y="14468"/>
            <a:ext cx="6446109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5C03-BCA3-A34A-8E37-EEE7A0FB7DDC}"/>
              </a:ext>
            </a:extLst>
          </p:cNvPr>
          <p:cNvSpPr/>
          <p:nvPr/>
        </p:nvSpPr>
        <p:spPr>
          <a:xfrm>
            <a:off x="0" y="14468"/>
            <a:ext cx="5745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5E2BB5-3E3C-F544-9054-356A87265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332" y="645936"/>
            <a:ext cx="4437397" cy="2458497"/>
          </a:xfrm>
        </p:spPr>
        <p:txBody>
          <a:bodyPr anchor="t">
            <a:noAutofit/>
          </a:bodyPr>
          <a:lstStyle>
            <a:lvl1pPr algn="l">
              <a:defRPr sz="54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3391B4-F12B-8D45-9BDE-231DDD13B3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2556" y="4382312"/>
            <a:ext cx="2070796" cy="24275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accent2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DD9DDB-6823-DB4F-A816-65E2A9B2B316}"/>
              </a:ext>
            </a:extLst>
          </p:cNvPr>
          <p:cNvCxnSpPr>
            <a:cxnSpLocks/>
          </p:cNvCxnSpPr>
          <p:nvPr/>
        </p:nvCxnSpPr>
        <p:spPr>
          <a:xfrm>
            <a:off x="0" y="4208337"/>
            <a:ext cx="199084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570D7DA-2875-2742-A5D0-8C76056352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9946" y="5691987"/>
            <a:ext cx="1577473" cy="4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047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1B42E041-626B-AE4A-8541-036D944B2A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468"/>
            <a:ext cx="6341935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5C03-BCA3-A34A-8E37-EEE7A0FB7DDC}"/>
              </a:ext>
            </a:extLst>
          </p:cNvPr>
          <p:cNvSpPr/>
          <p:nvPr/>
        </p:nvSpPr>
        <p:spPr>
          <a:xfrm>
            <a:off x="6341935" y="14468"/>
            <a:ext cx="5850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5E2BB5-3E3C-F544-9054-356A872652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8665" y="1171251"/>
            <a:ext cx="4356173" cy="2458497"/>
          </a:xfrm>
        </p:spPr>
        <p:txBody>
          <a:bodyPr anchor="t">
            <a:noAutofit/>
          </a:bodyPr>
          <a:lstStyle>
            <a:lvl1pPr algn="l">
              <a:defRPr sz="54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Editar</a:t>
            </a:r>
            <a:r>
              <a:rPr lang="en-US"/>
              <a:t>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269CF-B1EF-2645-9E8E-73681BC45AE2}"/>
              </a:ext>
            </a:extLst>
          </p:cNvPr>
          <p:cNvSpPr/>
          <p:nvPr/>
        </p:nvSpPr>
        <p:spPr>
          <a:xfrm>
            <a:off x="7198665" y="699208"/>
            <a:ext cx="818253" cy="77278"/>
          </a:xfrm>
          <a:prstGeom prst="rect">
            <a:avLst/>
          </a:prstGeom>
          <a:gradFill>
            <a:gsLst>
              <a:gs pos="0">
                <a:srgbClr val="33CCCC"/>
              </a:gs>
              <a:gs pos="99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381A5E-B37F-B847-467C-FBA45B1DDA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98665" y="5691987"/>
            <a:ext cx="1577473" cy="4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328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5075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21" y="2341923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accent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1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4325C-C914-1F4A-9776-1F28928073F0}"/>
              </a:ext>
            </a:extLst>
          </p:cNvPr>
          <p:cNvSpPr/>
          <p:nvPr/>
        </p:nvSpPr>
        <p:spPr>
          <a:xfrm>
            <a:off x="6736925" y="0"/>
            <a:ext cx="54550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2471" y="1809487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4A8C74C-0FF7-1D49-9FB1-8658575C8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2471" y="4151281"/>
            <a:ext cx="4443041" cy="97111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64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4325C-C914-1F4A-9776-1F28928073F0}"/>
              </a:ext>
            </a:extLst>
          </p:cNvPr>
          <p:cNvSpPr/>
          <p:nvPr/>
        </p:nvSpPr>
        <p:spPr>
          <a:xfrm>
            <a:off x="6736925" y="0"/>
            <a:ext cx="54550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2471" y="1809487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4A8C74C-0FF7-1D49-9FB1-8658575C8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2471" y="4151281"/>
            <a:ext cx="4443041" cy="971117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152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54325C-C914-1F4A-9776-1F28928073F0}"/>
              </a:ext>
            </a:extLst>
          </p:cNvPr>
          <p:cNvSpPr/>
          <p:nvPr/>
        </p:nvSpPr>
        <p:spPr>
          <a:xfrm>
            <a:off x="6736925" y="0"/>
            <a:ext cx="54550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92471" y="1809487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4A8C74C-0FF7-1D49-9FB1-8658575C8B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92471" y="4151281"/>
            <a:ext cx="4443041" cy="97111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833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5257" y="756191"/>
            <a:ext cx="10021485" cy="1442999"/>
          </a:xfrm>
        </p:spPr>
        <p:txBody>
          <a:bodyPr anchor="t">
            <a:noAutofit/>
          </a:bodyPr>
          <a:lstStyle>
            <a:lvl1pPr algn="ctr">
              <a:defRPr sz="3600" b="0" i="0">
                <a:solidFill>
                  <a:schemeClr val="tx1"/>
                </a:solidFill>
                <a:latin typeface="+mj-lt"/>
                <a:cs typeface="Heebo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r>
              <a:rPr lang="en-US"/>
              <a:t> o </a:t>
            </a:r>
            <a:r>
              <a:rPr lang="en-US" err="1"/>
              <a:t>frase</a:t>
            </a:r>
            <a:r>
              <a:rPr lang="en-US"/>
              <a:t> que se </a:t>
            </a:r>
            <a:r>
              <a:rPr lang="en-US" err="1"/>
              <a:t>requiera</a:t>
            </a:r>
            <a:r>
              <a:rPr lang="en-US"/>
              <a:t> </a:t>
            </a:r>
            <a:r>
              <a:rPr lang="en-US" err="1"/>
              <a:t>destacar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4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235C3E-4FFC-D045-856A-73B8AF758599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74AD96-0E8D-894D-B2A3-C7A0AD4373F4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C9C5DE-37FC-2242-B0E2-85D4CC225C2E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F0ABF86-D973-5C46-A7E5-95D1FE97B4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638EB3-061C-413B-628A-921D47CD36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6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E02A6C-CDFE-4044-8A4E-DACD09C35982}"/>
              </a:ext>
            </a:extLst>
          </p:cNvPr>
          <p:cNvGrpSpPr/>
          <p:nvPr/>
        </p:nvGrpSpPr>
        <p:grpSpPr>
          <a:xfrm>
            <a:off x="2566767" y="1907402"/>
            <a:ext cx="0" cy="4342927"/>
            <a:chOff x="2758853" y="2159345"/>
            <a:chExt cx="0" cy="434292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7A2BA3-500C-B041-A601-E1B88C262B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C29E5A3-FCFC-6943-A5FF-0DD25CC4C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DC05E-45F7-FB47-BFD9-6A2AF79EC72C}"/>
              </a:ext>
            </a:extLst>
          </p:cNvPr>
          <p:cNvGrpSpPr/>
          <p:nvPr/>
        </p:nvGrpSpPr>
        <p:grpSpPr>
          <a:xfrm>
            <a:off x="4939578" y="1907402"/>
            <a:ext cx="0" cy="4342927"/>
            <a:chOff x="2758853" y="2159345"/>
            <a:chExt cx="0" cy="434292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D0648F-03D5-654C-8184-B3C596C31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ADE835-2636-2B4A-A6E5-146510761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34397C-DD5B-9C4A-80ED-E1EAADF1DD58}"/>
              </a:ext>
            </a:extLst>
          </p:cNvPr>
          <p:cNvGrpSpPr/>
          <p:nvPr/>
        </p:nvGrpSpPr>
        <p:grpSpPr>
          <a:xfrm>
            <a:off x="7312389" y="1907402"/>
            <a:ext cx="0" cy="4342927"/>
            <a:chOff x="2758853" y="2159345"/>
            <a:chExt cx="0" cy="434292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F9D36E-DABB-2043-89AE-3EDDAAAD8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550113-3712-1D42-A1AE-2090CBC9E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DE8F6F-A987-684D-9AB0-CD776333F87C}"/>
              </a:ext>
            </a:extLst>
          </p:cNvPr>
          <p:cNvGrpSpPr/>
          <p:nvPr/>
        </p:nvGrpSpPr>
        <p:grpSpPr>
          <a:xfrm>
            <a:off x="9685201" y="1907402"/>
            <a:ext cx="0" cy="4342927"/>
            <a:chOff x="2758853" y="2159345"/>
            <a:chExt cx="0" cy="434292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EE09790-F2EF-9E48-AF15-8AC46548C9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D29DDF-D406-C443-BA44-368DF6188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24C7D32E-E4EE-B048-B94E-8BBBE67287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7529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583B42F-DB93-FD44-A525-D9FA98BFEFB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37438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A379877-D343-A643-AC21-F288CDE8620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79422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6FE9AE06-88B1-5647-80F5-7DA7353AAF2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456719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C61E413D-2215-644D-85B9-A326502B9DA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886108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DC2933EF-D11F-2B45-B3CB-FF6B5E1DA0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114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2C8EA254-B786-4141-91B5-F3711E9C4D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2286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3027502C-E4EC-6B47-A98B-A681B90B8F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7222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8AF38490-824B-5B4D-BD65-8CEF857C00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11607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3AB64136-D60D-924A-9F02-DB91E1547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07567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167006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9EA0CC08-98F6-E715-1834-D542F79E74E4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22C869-5042-E0F3-7146-528EA9CEC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E7E01A50-A6AA-C69B-D6CE-4A5020BACF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07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B5463ABD-C55B-DA49-9405-1A482244D75F}"/>
              </a:ext>
            </a:extLst>
          </p:cNvPr>
          <p:cNvSpPr txBox="1">
            <a:spLocks/>
          </p:cNvSpPr>
          <p:nvPr/>
        </p:nvSpPr>
        <p:spPr>
          <a:xfrm>
            <a:off x="11574049" y="246589"/>
            <a:ext cx="408102" cy="277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7AE052F-F129-E54B-B5BF-8F2036C4B8DC}" type="slidenum">
              <a:rPr lang="es-CR" sz="1200" cap="all" smtClean="0">
                <a:solidFill>
                  <a:srgbClr val="33CCCC"/>
                </a:solidFill>
                <a:latin typeface="Heebo Medium" pitchFamily="2" charset="-79"/>
                <a:cs typeface="Heebo Medium" pitchFamily="2" charset="-79"/>
              </a:rPr>
              <a:t>‹#›</a:t>
            </a:fld>
            <a:endParaRPr lang="es-CR" sz="1200" b="1" cap="all">
              <a:solidFill>
                <a:srgbClr val="33CCCC"/>
              </a:solidFill>
              <a:latin typeface="Heebo Medium" pitchFamily="2" charset="-79"/>
              <a:cs typeface="Heebo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60486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9BCED45-E957-4348-8774-5AB361EA0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9167" y="0"/>
            <a:ext cx="4972833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9" y="1600879"/>
            <a:ext cx="5224489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5199674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FF41347F-A8D7-BDE4-2105-299547CA2E31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1F1E3A-9852-E47C-7A05-3FD2E665A6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3E0ECF5-5FAC-4DCC-AB00-61FDAA3DB4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D00EB7C-51B0-FE4C-91B4-0998FE0F8D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9167" y="1"/>
            <a:ext cx="4969529" cy="6300121"/>
          </a:xfrm>
          <a:custGeom>
            <a:avLst/>
            <a:gdLst>
              <a:gd name="connsiteX0" fmla="*/ 0 w 4969529"/>
              <a:gd name="connsiteY0" fmla="*/ 0 h 6300121"/>
              <a:gd name="connsiteX1" fmla="*/ 4969529 w 4969529"/>
              <a:gd name="connsiteY1" fmla="*/ 0 h 6300121"/>
              <a:gd name="connsiteX2" fmla="*/ 4969529 w 4969529"/>
              <a:gd name="connsiteY2" fmla="*/ 6300121 h 6300121"/>
              <a:gd name="connsiteX3" fmla="*/ 519042 w 4969529"/>
              <a:gd name="connsiteY3" fmla="*/ 6300121 h 6300121"/>
              <a:gd name="connsiteX4" fmla="*/ 7309 w 4969529"/>
              <a:gd name="connsiteY4" fmla="*/ 5883046 h 6300121"/>
              <a:gd name="connsiteX5" fmla="*/ 0 w 4969529"/>
              <a:gd name="connsiteY5" fmla="*/ 5810550 h 630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9529" h="6300121">
                <a:moveTo>
                  <a:pt x="0" y="0"/>
                </a:moveTo>
                <a:lnTo>
                  <a:pt x="4969529" y="0"/>
                </a:lnTo>
                <a:lnTo>
                  <a:pt x="4969529" y="6300121"/>
                </a:lnTo>
                <a:lnTo>
                  <a:pt x="519042" y="6300121"/>
                </a:lnTo>
                <a:cubicBezTo>
                  <a:pt x="266619" y="6300121"/>
                  <a:pt x="56015" y="6121071"/>
                  <a:pt x="7309" y="5883046"/>
                </a:cubicBezTo>
                <a:lnTo>
                  <a:pt x="0" y="58105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9" y="1600879"/>
            <a:ext cx="5224489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5199674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42DDA019-62AD-78D1-223F-086AF5C88660}"/>
              </a:ext>
            </a:extLst>
          </p:cNvPr>
          <p:cNvSpPr/>
          <p:nvPr/>
        </p:nvSpPr>
        <p:spPr>
          <a:xfrm rot="10800000">
            <a:off x="707857" y="-1662"/>
            <a:ext cx="6336410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48111EF-D396-F6DB-C803-549710692B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A223C85B-9C75-2281-73B7-6BE5D4D533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580380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55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9BCED45-E957-4348-8774-5AB361EA0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863600"/>
            <a:ext cx="6370319" cy="5994399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0179" y="1113199"/>
            <a:ext cx="5224489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74994" y="2640192"/>
            <a:ext cx="5199674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AFCDF48-858F-3799-0D0A-36C981AE0E47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4E2FB9-A3CA-6BC4-1B24-BEEC6DD5CE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E5D74CA-B5F1-CD0A-B557-705579ECA9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71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19E9573-87A2-A040-A0EE-D609A721AC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863601"/>
            <a:ext cx="6355871" cy="5211380"/>
          </a:xfrm>
          <a:custGeom>
            <a:avLst/>
            <a:gdLst>
              <a:gd name="connsiteX0" fmla="*/ 0 w 6355871"/>
              <a:gd name="connsiteY0" fmla="*/ 0 h 5211380"/>
              <a:gd name="connsiteX1" fmla="*/ 6355871 w 6355871"/>
              <a:gd name="connsiteY1" fmla="*/ 0 h 5211380"/>
              <a:gd name="connsiteX2" fmla="*/ 6355871 w 6355871"/>
              <a:gd name="connsiteY2" fmla="*/ 4783410 h 5211380"/>
              <a:gd name="connsiteX3" fmla="*/ 6327154 w 6355871"/>
              <a:gd name="connsiteY3" fmla="*/ 4875921 h 5211380"/>
              <a:gd name="connsiteX4" fmla="*/ 5821063 w 6355871"/>
              <a:gd name="connsiteY4" fmla="*/ 5211380 h 5211380"/>
              <a:gd name="connsiteX5" fmla="*/ 0 w 6355871"/>
              <a:gd name="connsiteY5" fmla="*/ 5211380 h 521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5871" h="5211380">
                <a:moveTo>
                  <a:pt x="0" y="0"/>
                </a:moveTo>
                <a:lnTo>
                  <a:pt x="6355871" y="0"/>
                </a:lnTo>
                <a:lnTo>
                  <a:pt x="6355871" y="4783410"/>
                </a:lnTo>
                <a:lnTo>
                  <a:pt x="6327154" y="4875921"/>
                </a:lnTo>
                <a:cubicBezTo>
                  <a:pt x="6243773" y="5073056"/>
                  <a:pt x="6048572" y="5211380"/>
                  <a:pt x="5821063" y="5211380"/>
                </a:cubicBezTo>
                <a:lnTo>
                  <a:pt x="0" y="521138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50179" y="1113199"/>
            <a:ext cx="5224489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74994" y="2640192"/>
            <a:ext cx="5199674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AFDD249-18E5-2A6D-D2F4-5D9572097987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52E5606-F553-8E99-76A2-B82B554CF9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72AD6286-2437-ADE4-0483-62B8CE27D3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59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D8B0139-5B58-DA47-9807-9F75C5F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395" y="1128725"/>
            <a:ext cx="11480034" cy="535308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2539485-48BF-4F11-B338-818D3691CBE2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6BEC298-0B53-3494-A87B-16F29C583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A15D63D-FBC8-EAAE-4961-C6BD14354A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103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D8B0139-5B58-DA47-9807-9F75C5F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ADAD5A17-E667-7A45-A2D9-B0D633C81B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8" y="187660"/>
            <a:ext cx="11069071" cy="399676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 b="0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4C6EE5-C10C-734E-A5D1-059C1D06298E}"/>
              </a:ext>
            </a:extLst>
          </p:cNvPr>
          <p:cNvCxnSpPr>
            <a:cxnSpLocks/>
          </p:cNvCxnSpPr>
          <p:nvPr/>
        </p:nvCxnSpPr>
        <p:spPr>
          <a:xfrm>
            <a:off x="416395" y="663879"/>
            <a:ext cx="1148003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B5463ABD-C55B-DA49-9405-1A482244D75F}"/>
              </a:ext>
            </a:extLst>
          </p:cNvPr>
          <p:cNvSpPr txBox="1">
            <a:spLocks/>
          </p:cNvSpPr>
          <p:nvPr/>
        </p:nvSpPr>
        <p:spPr>
          <a:xfrm>
            <a:off x="11574049" y="246589"/>
            <a:ext cx="408102" cy="277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7AE052F-F129-E54B-B5BF-8F2036C4B8DC}" type="slidenum">
              <a:rPr lang="es-CR" sz="1200" cap="all" smtClean="0">
                <a:solidFill>
                  <a:schemeClr val="bg1"/>
                </a:solidFill>
                <a:latin typeface="+mj-lt"/>
                <a:cs typeface="Heebo Medium" pitchFamily="2" charset="-79"/>
              </a:rPr>
              <a:t>‹#›</a:t>
            </a:fld>
            <a:endParaRPr lang="es-CR" sz="1200" b="1" cap="all">
              <a:solidFill>
                <a:schemeClr val="bg1"/>
              </a:solidFill>
              <a:latin typeface="+mj-lt"/>
              <a:cs typeface="Heebo Medium" pitchFamily="2" charset="-79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DB9C30-F13E-6E4D-AD99-F479579C7AC6}"/>
              </a:ext>
            </a:extLst>
          </p:cNvPr>
          <p:cNvCxnSpPr>
            <a:cxnSpLocks/>
          </p:cNvCxnSpPr>
          <p:nvPr/>
        </p:nvCxnSpPr>
        <p:spPr>
          <a:xfrm flipV="1">
            <a:off x="6113299" y="3759200"/>
            <a:ext cx="0" cy="2483549"/>
          </a:xfrm>
          <a:prstGeom prst="line">
            <a:avLst/>
          </a:prstGeom>
          <a:ln w="15875">
            <a:gradFill>
              <a:gsLst>
                <a:gs pos="0">
                  <a:srgbClr val="33CCCC"/>
                </a:gs>
                <a:gs pos="10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879F728-F173-804B-BB6E-515F0438DA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76973" y="4940431"/>
            <a:ext cx="4912696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69149E9-22A6-994B-9E34-EC032D940EF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502334" y="4940431"/>
            <a:ext cx="4912694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3EDFE980-4767-E140-87D7-E2FBC37317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972" y="3675588"/>
            <a:ext cx="4882143" cy="1002214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6331E10-F8C9-6A43-9AC2-749037739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2333" y="3675588"/>
            <a:ext cx="4882143" cy="1002214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677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D8B0139-5B58-DA47-9807-9F75C5F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485" y="1128726"/>
            <a:ext cx="7393365" cy="2575174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0B35BEA0-A936-2042-B4AD-215807DEE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1629" y="1128726"/>
            <a:ext cx="3659318" cy="5353087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0945C70-A650-0F48-90A2-54A631EF25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485" y="3906650"/>
            <a:ext cx="7393365" cy="2575174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FF206BF0-5AEB-1413-464D-EA3D297034E8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603555-7B3E-E2D6-3493-57DE03BEE4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8DD489D2-0AA2-FD5D-1418-22EF41452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c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958EAD-3A57-2549-901F-D7071E8F0D3D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1C5BC-2457-614C-BAC2-4F6173413A70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8854913-2C80-0407-71D4-C099A171E2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D8B0139-5B58-DA47-9807-9F75C5F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03064" y="1128726"/>
            <a:ext cx="7393365" cy="2575174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0B35BEA0-A936-2042-B4AD-215807DEE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978" y="1128726"/>
            <a:ext cx="3659318" cy="5353087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0945C70-A650-0F48-90A2-54A631EF25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03064" y="3906650"/>
            <a:ext cx="7393365" cy="2575174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3F976CC-47E3-58C6-ECE2-2F8AE8020014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0AFD0B-9B0C-3FC8-FD4E-DD5A9B08DD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153C43E-AEBB-F6BD-BCF2-D4A8B89CA3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57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AD8B0139-5B58-DA47-9807-9F75C5F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485" y="1128725"/>
            <a:ext cx="5403275" cy="535308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717B838A-4F98-394C-9F0C-1333F3EF21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21365" y="1128725"/>
            <a:ext cx="5403275" cy="535308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B674E3C3-69D0-7B97-7364-410C9ED98F38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672690D-179C-5691-B8CA-99DB16910A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5D5711F8-6E96-CB13-69D7-F10B02E49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651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3271EF-5A29-9C5C-B682-F391659E8898}"/>
              </a:ext>
            </a:extLst>
          </p:cNvPr>
          <p:cNvSpPr/>
          <p:nvPr/>
        </p:nvSpPr>
        <p:spPr>
          <a:xfrm>
            <a:off x="707856" y="855023"/>
            <a:ext cx="4789825" cy="5569528"/>
          </a:xfrm>
          <a:prstGeom prst="roundRect">
            <a:avLst>
              <a:gd name="adj" fmla="val 7511"/>
            </a:avLst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3080" y="1600879"/>
            <a:ext cx="3904975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B31D07-49CB-DF4E-B4A7-764D19C5AD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343704"/>
            <a:ext cx="744919" cy="514349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62EFDD-A0D8-824B-9113-1816FDB0B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9" y="2233921"/>
            <a:ext cx="5768051" cy="15741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6533E991-91C6-8747-97EB-71B4EB60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2693" y="4364909"/>
            <a:ext cx="1961833" cy="368447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 b="1" i="0" spc="0">
                <a:solidFill>
                  <a:schemeClr val="tx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Autor de la </a:t>
            </a:r>
            <a:r>
              <a:rPr lang="en-US" err="1"/>
              <a:t>cita</a:t>
            </a:r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9481500-E15A-59E2-162D-E1F83A4006C2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4EDCE0-FC3E-CF36-F9AA-E0796A8C90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3DCC8ADC-077C-1EE2-AA0F-9B273FDFF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157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888F8-9D26-744E-8ABB-459A4702D64A}"/>
              </a:ext>
            </a:extLst>
          </p:cNvPr>
          <p:cNvSpPr/>
          <p:nvPr/>
        </p:nvSpPr>
        <p:spPr>
          <a:xfrm>
            <a:off x="7236542" y="0"/>
            <a:ext cx="4955458" cy="6876833"/>
          </a:xfrm>
          <a:prstGeom prst="rect">
            <a:avLst/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600879"/>
            <a:ext cx="4105658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3900538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DC1749-AB73-B741-8695-07E15AF556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958" y="979344"/>
            <a:ext cx="7806567" cy="4679810"/>
          </a:xfrm>
          <a:prstGeom prst="rect">
            <a:avLst/>
          </a:prstGeom>
          <a:effectLst>
            <a:outerShdw blurRad="152400" dist="190500" dir="5400000" sx="95000" sy="95000" rotWithShape="0">
              <a:prstClr val="black">
                <a:alpha val="15000"/>
              </a:prstClr>
            </a:outerShdw>
          </a:effectLst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44CAABBA-1EF4-DA44-A933-0FDE345A5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0960" y="1350538"/>
            <a:ext cx="5984240" cy="3698981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305BC15D-2BCC-2291-2B3C-43BFAD16E59F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89FABA-DE69-9FF0-3A68-ACEF1C55D1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CAC43ECE-F2BC-A0F5-A49A-AC4A4DEDCA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345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1E9CB16-C9D2-664B-92EA-60A5E4D99151}"/>
              </a:ext>
            </a:extLst>
          </p:cNvPr>
          <p:cNvSpPr/>
          <p:nvPr/>
        </p:nvSpPr>
        <p:spPr>
          <a:xfrm>
            <a:off x="8017240" y="0"/>
            <a:ext cx="4174760" cy="6876833"/>
          </a:xfrm>
          <a:prstGeom prst="rect">
            <a:avLst/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600879"/>
            <a:ext cx="4105658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3900538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38641A-DF91-4248-B54E-7501CB2FB0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717" y="424747"/>
            <a:ext cx="8555256" cy="6462909"/>
          </a:xfrm>
          <a:prstGeom prst="rect">
            <a:avLst/>
          </a:prstGeom>
        </p:spPr>
      </p:pic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029CB1C5-E943-8D4E-B641-C166A5FCB0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7319" y="1427196"/>
            <a:ext cx="2160932" cy="4614525"/>
          </a:xfrm>
          <a:prstGeom prst="roundRect">
            <a:avLst>
              <a:gd name="adj" fmla="val 10331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9FA21081-A80F-AB2B-D3E1-2530D89FBF9D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F66018-14F5-1505-46C6-430EB04956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737623C-A3AD-E2FA-EDA3-0D434C17F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58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BDF9F8E-BE3E-FE71-9125-A2B579379664}"/>
              </a:ext>
            </a:extLst>
          </p:cNvPr>
          <p:cNvSpPr/>
          <p:nvPr/>
        </p:nvSpPr>
        <p:spPr>
          <a:xfrm>
            <a:off x="4874850" y="787081"/>
            <a:ext cx="6719765" cy="5775758"/>
          </a:xfrm>
          <a:prstGeom prst="roundRect">
            <a:avLst>
              <a:gd name="adj" fmla="val 9473"/>
            </a:avLst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5143AEE2-7D1C-214F-A490-8E7F766C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1297" y="862905"/>
            <a:ext cx="6255723" cy="42500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7B34B5-8C21-DF46-94AC-A27475D47520}"/>
              </a:ext>
            </a:extLst>
          </p:cNvPr>
          <p:cNvCxnSpPr>
            <a:cxnSpLocks/>
          </p:cNvCxnSpPr>
          <p:nvPr/>
        </p:nvCxnSpPr>
        <p:spPr>
          <a:xfrm>
            <a:off x="6419944" y="3848193"/>
            <a:ext cx="4576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FDD7C4-4635-DE42-824A-42D726BF28FC}"/>
              </a:ext>
            </a:extLst>
          </p:cNvPr>
          <p:cNvCxnSpPr>
            <a:cxnSpLocks/>
          </p:cNvCxnSpPr>
          <p:nvPr/>
        </p:nvCxnSpPr>
        <p:spPr>
          <a:xfrm>
            <a:off x="6419944" y="4742273"/>
            <a:ext cx="13721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78356F-EA59-B94C-A9D8-3277B0B70493}"/>
              </a:ext>
            </a:extLst>
          </p:cNvPr>
          <p:cNvCxnSpPr>
            <a:cxnSpLocks/>
          </p:cNvCxnSpPr>
          <p:nvPr/>
        </p:nvCxnSpPr>
        <p:spPr>
          <a:xfrm>
            <a:off x="6419944" y="5575393"/>
            <a:ext cx="368808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937837F-FA8F-DC4F-8E9A-40B2ED10A8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19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6FE42EB-4670-2544-8B84-887485B1EF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319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2BAE69B-449F-A542-A03C-E1CD11AD00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319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1EF5AD05-E21D-784F-8EAB-0E21908598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12606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F777D7C-D124-8843-9197-0EF2B87F07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2606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8679387-54AF-ED46-9225-69E87FD1C4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2606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6D0B08-3902-8A4A-A958-6D3B8B23E61E}"/>
              </a:ext>
            </a:extLst>
          </p:cNvPr>
          <p:cNvCxnSpPr>
            <a:cxnSpLocks/>
          </p:cNvCxnSpPr>
          <p:nvPr/>
        </p:nvCxnSpPr>
        <p:spPr>
          <a:xfrm flipV="1">
            <a:off x="6450424" y="1112928"/>
            <a:ext cx="3675638" cy="629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57B7F3-2DCE-264C-B0AB-86159E14E04C}"/>
              </a:ext>
            </a:extLst>
          </p:cNvPr>
          <p:cNvCxnSpPr>
            <a:cxnSpLocks/>
          </p:cNvCxnSpPr>
          <p:nvPr/>
        </p:nvCxnSpPr>
        <p:spPr>
          <a:xfrm>
            <a:off x="7833166" y="2007006"/>
            <a:ext cx="22928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B345DA6-D893-304F-B7A3-2EF81054B8B3}"/>
              </a:ext>
            </a:extLst>
          </p:cNvPr>
          <p:cNvCxnSpPr>
            <a:cxnSpLocks/>
          </p:cNvCxnSpPr>
          <p:nvPr/>
        </p:nvCxnSpPr>
        <p:spPr>
          <a:xfrm>
            <a:off x="9085459" y="2937663"/>
            <a:ext cx="104060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BF51614-AF8C-774F-81E7-F2A83DF80C4A}"/>
              </a:ext>
            </a:extLst>
          </p:cNvPr>
          <p:cNvCxnSpPr>
            <a:cxnSpLocks/>
          </p:cNvCxnSpPr>
          <p:nvPr/>
        </p:nvCxnSpPr>
        <p:spPr>
          <a:xfrm>
            <a:off x="9088304" y="2936308"/>
            <a:ext cx="0" cy="123774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5C4752-DB2D-1846-92B2-902D1A15E484}"/>
              </a:ext>
            </a:extLst>
          </p:cNvPr>
          <p:cNvCxnSpPr>
            <a:cxnSpLocks/>
          </p:cNvCxnSpPr>
          <p:nvPr/>
        </p:nvCxnSpPr>
        <p:spPr>
          <a:xfrm>
            <a:off x="6880739" y="2616878"/>
            <a:ext cx="0" cy="123774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6EA0BAA-47D8-D649-9337-8CD41A4636F5}"/>
              </a:ext>
            </a:extLst>
          </p:cNvPr>
          <p:cNvCxnSpPr>
            <a:cxnSpLocks/>
          </p:cNvCxnSpPr>
          <p:nvPr/>
        </p:nvCxnSpPr>
        <p:spPr>
          <a:xfrm>
            <a:off x="7787824" y="2908875"/>
            <a:ext cx="0" cy="183982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92CF63-42E9-544E-B1DC-83E9A067A300}"/>
              </a:ext>
            </a:extLst>
          </p:cNvPr>
          <p:cNvCxnSpPr>
            <a:cxnSpLocks/>
          </p:cNvCxnSpPr>
          <p:nvPr/>
        </p:nvCxnSpPr>
        <p:spPr>
          <a:xfrm>
            <a:off x="10101459" y="4598690"/>
            <a:ext cx="0" cy="97581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1FF8BFD-F584-9944-A154-367878DDB387}"/>
              </a:ext>
            </a:extLst>
          </p:cNvPr>
          <p:cNvSpPr txBox="1"/>
          <p:nvPr/>
        </p:nvSpPr>
        <p:spPr>
          <a:xfrm>
            <a:off x="1012606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Guatemala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A3E7BD-6EB4-1F48-AE9B-E2E23D6FCF6F}"/>
              </a:ext>
            </a:extLst>
          </p:cNvPr>
          <p:cNvSpPr txBox="1"/>
          <p:nvPr/>
        </p:nvSpPr>
        <p:spPr>
          <a:xfrm>
            <a:off x="1012606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Honduras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72DE66-CB60-474C-9686-53455341751A}"/>
              </a:ext>
            </a:extLst>
          </p:cNvPr>
          <p:cNvSpPr txBox="1"/>
          <p:nvPr/>
        </p:nvSpPr>
        <p:spPr>
          <a:xfrm>
            <a:off x="1012606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Costa Rica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F870D0-871F-2A47-AEB4-631D2D6DFC20}"/>
              </a:ext>
            </a:extLst>
          </p:cNvPr>
          <p:cNvSpPr txBox="1"/>
          <p:nvPr/>
        </p:nvSpPr>
        <p:spPr>
          <a:xfrm>
            <a:off x="510705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El Salvador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93CCAA-9E40-FD4D-BBB0-44D87B086AF1}"/>
              </a:ext>
            </a:extLst>
          </p:cNvPr>
          <p:cNvSpPr txBox="1"/>
          <p:nvPr/>
        </p:nvSpPr>
        <p:spPr>
          <a:xfrm>
            <a:off x="510705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Nicaragua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FDA6A8-F193-D142-B625-651D0A8FA796}"/>
              </a:ext>
            </a:extLst>
          </p:cNvPr>
          <p:cNvSpPr txBox="1"/>
          <p:nvPr/>
        </p:nvSpPr>
        <p:spPr>
          <a:xfrm>
            <a:off x="510705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/>
                </a:solidFill>
                <a:latin typeface="+mj-lt"/>
              </a:rPr>
              <a:t>Panamá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3B1D222-7158-EA45-86EA-8F425A594C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600879"/>
            <a:ext cx="3900538" cy="1200194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rgbClr val="C8102E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2F3028F8-D277-C040-A9AF-34445C7078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3900538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4897E96-E4C8-9A89-BD16-2A4E95B69335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678D44-6F8F-F47B-0F6D-99815A3B88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FF4B9C5-2D86-987A-63A0-D67EFF1D9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976C2C-B4A2-31E9-F73B-2196BB8A4FCE}"/>
              </a:ext>
            </a:extLst>
          </p:cNvPr>
          <p:cNvSpPr/>
          <p:nvPr/>
        </p:nvSpPr>
        <p:spPr>
          <a:xfrm>
            <a:off x="6374755" y="3784532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794DD9-6427-65A2-D90A-BC41BBF523C0}"/>
              </a:ext>
            </a:extLst>
          </p:cNvPr>
          <p:cNvSpPr/>
          <p:nvPr/>
        </p:nvSpPr>
        <p:spPr>
          <a:xfrm>
            <a:off x="6374755" y="4675782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F1780-ADE2-4B4F-BC03-768D9D8C17FE}"/>
              </a:ext>
            </a:extLst>
          </p:cNvPr>
          <p:cNvSpPr/>
          <p:nvPr/>
        </p:nvSpPr>
        <p:spPr>
          <a:xfrm>
            <a:off x="6374755" y="5509160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3F8EED-9207-F0DE-BF01-7BB54DE6393D}"/>
              </a:ext>
            </a:extLst>
          </p:cNvPr>
          <p:cNvSpPr/>
          <p:nvPr/>
        </p:nvSpPr>
        <p:spPr>
          <a:xfrm>
            <a:off x="10055505" y="1052906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70ED1F-43D6-6A1D-9342-B1633B290235}"/>
              </a:ext>
            </a:extLst>
          </p:cNvPr>
          <p:cNvSpPr/>
          <p:nvPr/>
        </p:nvSpPr>
        <p:spPr>
          <a:xfrm>
            <a:off x="10055505" y="1932583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09022C-B7EC-2170-14E9-716B5CC9FEC9}"/>
              </a:ext>
            </a:extLst>
          </p:cNvPr>
          <p:cNvSpPr/>
          <p:nvPr/>
        </p:nvSpPr>
        <p:spPr>
          <a:xfrm>
            <a:off x="10055505" y="2881706"/>
            <a:ext cx="127322" cy="127322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CE4D9A-4F33-3859-B581-CA9280EC0E79}"/>
              </a:ext>
            </a:extLst>
          </p:cNvPr>
          <p:cNvSpPr/>
          <p:nvPr/>
        </p:nvSpPr>
        <p:spPr>
          <a:xfrm>
            <a:off x="6386330" y="1052906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9F0900-831B-C01F-C034-E64AF54802BF}"/>
              </a:ext>
            </a:extLst>
          </p:cNvPr>
          <p:cNvSpPr/>
          <p:nvPr/>
        </p:nvSpPr>
        <p:spPr>
          <a:xfrm>
            <a:off x="7776401" y="1944158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28C118-D741-5D80-3B7B-E6746A82952C}"/>
              </a:ext>
            </a:extLst>
          </p:cNvPr>
          <p:cNvSpPr/>
          <p:nvPr/>
        </p:nvSpPr>
        <p:spPr>
          <a:xfrm>
            <a:off x="6815702" y="2557616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651117-F702-CE34-2D31-6B7C266033E8}"/>
              </a:ext>
            </a:extLst>
          </p:cNvPr>
          <p:cNvSpPr/>
          <p:nvPr/>
        </p:nvSpPr>
        <p:spPr>
          <a:xfrm>
            <a:off x="7718528" y="2823834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B3812D-C240-9544-A307-59FE6A36205F}"/>
              </a:ext>
            </a:extLst>
          </p:cNvPr>
          <p:cNvSpPr/>
          <p:nvPr/>
        </p:nvSpPr>
        <p:spPr>
          <a:xfrm>
            <a:off x="9026467" y="4108624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F2E322-3E97-FC04-8F30-1FCDE6A5F97C}"/>
              </a:ext>
            </a:extLst>
          </p:cNvPr>
          <p:cNvSpPr/>
          <p:nvPr/>
        </p:nvSpPr>
        <p:spPr>
          <a:xfrm>
            <a:off x="10033465" y="4525312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82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raphic 91">
            <a:extLst>
              <a:ext uri="{FF2B5EF4-FFF2-40B4-BE49-F238E27FC236}">
                <a16:creationId xmlns:a16="http://schemas.microsoft.com/office/drawing/2014/main" id="{5DAF7918-3523-F84D-8837-6A810920BA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6098" y="1285781"/>
            <a:ext cx="6432087" cy="4285742"/>
          </a:xfrm>
          <a:prstGeom prst="rect">
            <a:avLst/>
          </a:prstGeom>
        </p:spPr>
      </p:pic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AAA69E8-370F-2142-ACB9-7783D074778D}"/>
              </a:ext>
            </a:extLst>
          </p:cNvPr>
          <p:cNvSpPr/>
          <p:nvPr/>
        </p:nvSpPr>
        <p:spPr>
          <a:xfrm>
            <a:off x="7167888" y="787081"/>
            <a:ext cx="4707737" cy="5775758"/>
          </a:xfrm>
          <a:prstGeom prst="roundRect">
            <a:avLst>
              <a:gd name="adj" fmla="val 9473"/>
            </a:avLst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A5F1A88-6357-C947-B3F1-02E990628E84}"/>
              </a:ext>
            </a:extLst>
          </p:cNvPr>
          <p:cNvSpPr/>
          <p:nvPr/>
        </p:nvSpPr>
        <p:spPr>
          <a:xfrm>
            <a:off x="6619793" y="2763593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3156AB-D093-0246-B7F1-733FCDCC4DEA}"/>
              </a:ext>
            </a:extLst>
          </p:cNvPr>
          <p:cNvSpPr/>
          <p:nvPr/>
        </p:nvSpPr>
        <p:spPr>
          <a:xfrm>
            <a:off x="5938659" y="2222418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1D8C5812-5A4D-B349-955E-06B63E856A5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302971" y="1450916"/>
            <a:ext cx="2487975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32CCCC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CB72AAA5-F68F-9F4D-BF7E-BDE3D833442C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302972" y="219779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E17029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A3E40EF8-C14C-3F47-B497-570FCCFE07B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302972" y="2874867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D3C51A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42217879-8206-FC47-9514-0E76BF1A9FC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302972" y="3544961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4591CE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9145767-2546-5D47-9537-FF5A031C00D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302972" y="4229016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C8102E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65562D5-BBFB-2B4A-9A3F-F56DFFBEB29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302972" y="493401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rgbClr val="79B05B"/>
                </a:solidFill>
                <a:latin typeface="+mj-lt"/>
                <a:cs typeface="Heebo" pitchFamily="2" charset="-79"/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276A3EA-7AFC-B64E-AD03-3BDA9303B1ED}"/>
              </a:ext>
            </a:extLst>
          </p:cNvPr>
          <p:cNvCxnSpPr>
            <a:cxnSpLocks/>
          </p:cNvCxnSpPr>
          <p:nvPr/>
        </p:nvCxnSpPr>
        <p:spPr>
          <a:xfrm>
            <a:off x="1596291" y="1650750"/>
            <a:ext cx="638949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58D5CD2-23D3-F94F-9DC2-12142ACE0141}"/>
              </a:ext>
            </a:extLst>
          </p:cNvPr>
          <p:cNvCxnSpPr>
            <a:cxnSpLocks/>
          </p:cNvCxnSpPr>
          <p:nvPr/>
        </p:nvCxnSpPr>
        <p:spPr>
          <a:xfrm>
            <a:off x="2448560" y="2412750"/>
            <a:ext cx="553722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72655BA-A56C-9349-B1F5-66ACF6CC928C}"/>
              </a:ext>
            </a:extLst>
          </p:cNvPr>
          <p:cNvCxnSpPr>
            <a:cxnSpLocks/>
          </p:cNvCxnSpPr>
          <p:nvPr/>
        </p:nvCxnSpPr>
        <p:spPr>
          <a:xfrm>
            <a:off x="2227260" y="3093470"/>
            <a:ext cx="575852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3F4481F-AD85-4F4D-BEDE-84659B844510}"/>
              </a:ext>
            </a:extLst>
          </p:cNvPr>
          <p:cNvCxnSpPr>
            <a:cxnSpLocks/>
          </p:cNvCxnSpPr>
          <p:nvPr/>
        </p:nvCxnSpPr>
        <p:spPr>
          <a:xfrm>
            <a:off x="3768660" y="3753870"/>
            <a:ext cx="421712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1941BB6-D595-0942-BF6C-6037B9F386DF}"/>
              </a:ext>
            </a:extLst>
          </p:cNvPr>
          <p:cNvCxnSpPr>
            <a:cxnSpLocks/>
          </p:cNvCxnSpPr>
          <p:nvPr/>
        </p:nvCxnSpPr>
        <p:spPr>
          <a:xfrm>
            <a:off x="4074160" y="4454910"/>
            <a:ext cx="391162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C56CB-594C-BE4A-8C88-070CF26D5D3B}"/>
              </a:ext>
            </a:extLst>
          </p:cNvPr>
          <p:cNvCxnSpPr>
            <a:cxnSpLocks/>
          </p:cNvCxnSpPr>
          <p:nvPr/>
        </p:nvCxnSpPr>
        <p:spPr>
          <a:xfrm>
            <a:off x="5217170" y="5135630"/>
            <a:ext cx="2768611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CA26FD-A882-F744-BBEC-70DB69C43D30}"/>
              </a:ext>
            </a:extLst>
          </p:cNvPr>
          <p:cNvCxnSpPr>
            <a:cxnSpLocks/>
          </p:cNvCxnSpPr>
          <p:nvPr/>
        </p:nvCxnSpPr>
        <p:spPr>
          <a:xfrm>
            <a:off x="8001010" y="2026670"/>
            <a:ext cx="419099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DA93017-FA39-404A-9B77-4DDE5C71D6AF}"/>
              </a:ext>
            </a:extLst>
          </p:cNvPr>
          <p:cNvCxnSpPr>
            <a:cxnSpLocks/>
          </p:cNvCxnSpPr>
          <p:nvPr/>
        </p:nvCxnSpPr>
        <p:spPr>
          <a:xfrm>
            <a:off x="8001010" y="2737870"/>
            <a:ext cx="419099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19197E0-FDC4-CC41-BA4F-D0A220DEC06A}"/>
              </a:ext>
            </a:extLst>
          </p:cNvPr>
          <p:cNvCxnSpPr>
            <a:cxnSpLocks/>
          </p:cNvCxnSpPr>
          <p:nvPr/>
        </p:nvCxnSpPr>
        <p:spPr>
          <a:xfrm>
            <a:off x="8001010" y="3398270"/>
            <a:ext cx="419099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E83F6E9-3269-9647-AFBD-3B45E40DFDA2}"/>
              </a:ext>
            </a:extLst>
          </p:cNvPr>
          <p:cNvCxnSpPr>
            <a:cxnSpLocks/>
          </p:cNvCxnSpPr>
          <p:nvPr/>
        </p:nvCxnSpPr>
        <p:spPr>
          <a:xfrm>
            <a:off x="8001010" y="4078990"/>
            <a:ext cx="419099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7C95840-DBDA-1346-99FD-FAE8222A056E}"/>
              </a:ext>
            </a:extLst>
          </p:cNvPr>
          <p:cNvCxnSpPr>
            <a:cxnSpLocks/>
          </p:cNvCxnSpPr>
          <p:nvPr/>
        </p:nvCxnSpPr>
        <p:spPr>
          <a:xfrm>
            <a:off x="8001010" y="4780030"/>
            <a:ext cx="419099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462AFA8-1D43-C946-A2F7-C07BA7BE2F06}"/>
              </a:ext>
            </a:extLst>
          </p:cNvPr>
          <p:cNvSpPr txBox="1"/>
          <p:nvPr/>
        </p:nvSpPr>
        <p:spPr>
          <a:xfrm>
            <a:off x="8023985" y="1481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Guatemala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2164F86-0245-7444-8FC4-0895B1D4BE42}"/>
              </a:ext>
            </a:extLst>
          </p:cNvPr>
          <p:cNvSpPr txBox="1"/>
          <p:nvPr/>
        </p:nvSpPr>
        <p:spPr>
          <a:xfrm>
            <a:off x="8023985" y="223321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Honduras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8FE27E-1F23-B340-97E6-D50296AD57B2}"/>
              </a:ext>
            </a:extLst>
          </p:cNvPr>
          <p:cNvSpPr txBox="1"/>
          <p:nvPr/>
        </p:nvSpPr>
        <p:spPr>
          <a:xfrm>
            <a:off x="8023985" y="29139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El Salvador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2B2C124-DF57-0348-A4DF-D0B968D731F6}"/>
              </a:ext>
            </a:extLst>
          </p:cNvPr>
          <p:cNvSpPr txBox="1"/>
          <p:nvPr/>
        </p:nvSpPr>
        <p:spPr>
          <a:xfrm>
            <a:off x="8023985" y="35743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Nicaragua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4111F1-7682-2348-8AD1-56327E700D95}"/>
              </a:ext>
            </a:extLst>
          </p:cNvPr>
          <p:cNvSpPr txBox="1"/>
          <p:nvPr/>
        </p:nvSpPr>
        <p:spPr>
          <a:xfrm>
            <a:off x="8023985" y="4275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Costa Rica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8FA2743-1ED0-994D-9F48-74AC26C68D5F}"/>
              </a:ext>
            </a:extLst>
          </p:cNvPr>
          <p:cNvSpPr txBox="1"/>
          <p:nvPr/>
        </p:nvSpPr>
        <p:spPr>
          <a:xfrm>
            <a:off x="8023985" y="495609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>
                <a:solidFill>
                  <a:schemeClr val="tx1"/>
                </a:solidFill>
                <a:latin typeface="+mj-lt"/>
                <a:cs typeface="Heebo Light" pitchFamily="2" charset="-79"/>
              </a:rPr>
              <a:t>Panamá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EA34C893-814B-8343-92D9-1FA98EBB2E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395" y="4525272"/>
            <a:ext cx="2649534" cy="681975"/>
          </a:xfrm>
        </p:spPr>
        <p:txBody>
          <a:bodyPr anchor="t">
            <a:noAutofit/>
          </a:bodyPr>
          <a:lstStyle>
            <a:lvl1pPr algn="l">
              <a:defRPr sz="2000" b="0" i="0">
                <a:solidFill>
                  <a:schemeClr val="accent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91" name="Subtitle 2">
            <a:extLst>
              <a:ext uri="{FF2B5EF4-FFF2-40B4-BE49-F238E27FC236}">
                <a16:creationId xmlns:a16="http://schemas.microsoft.com/office/drawing/2014/main" id="{FE3BF32B-AB5B-F54A-B9D2-C0DA34A3B4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6395" y="5321632"/>
            <a:ext cx="3352265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B2F021FB-1E5F-2566-59A1-E027822359DF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58CEF31-263A-19BB-BE0E-55F0B10CA2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2E50ECF-3839-31B3-7AD4-4B5D53ED3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1740EF-8FFE-B26D-3A90-9A673EA32839}"/>
              </a:ext>
            </a:extLst>
          </p:cNvPr>
          <p:cNvSpPr/>
          <p:nvPr/>
        </p:nvSpPr>
        <p:spPr>
          <a:xfrm>
            <a:off x="7897093" y="1585732"/>
            <a:ext cx="127322" cy="127322"/>
          </a:xfrm>
          <a:prstGeom prst="ellipse">
            <a:avLst/>
          </a:prstGeom>
          <a:solidFill>
            <a:srgbClr val="32CCCC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BFC8ED-41B5-09AF-9F76-3B3C448514BF}"/>
              </a:ext>
            </a:extLst>
          </p:cNvPr>
          <p:cNvSpPr/>
          <p:nvPr/>
        </p:nvSpPr>
        <p:spPr>
          <a:xfrm>
            <a:off x="7897093" y="2361236"/>
            <a:ext cx="127322" cy="127322"/>
          </a:xfrm>
          <a:prstGeom prst="ellipse">
            <a:avLst/>
          </a:prstGeom>
          <a:solidFill>
            <a:srgbClr val="E17029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98AF44-0231-6EC1-BC67-4152623FED6E}"/>
              </a:ext>
            </a:extLst>
          </p:cNvPr>
          <p:cNvSpPr/>
          <p:nvPr/>
        </p:nvSpPr>
        <p:spPr>
          <a:xfrm>
            <a:off x="7897093" y="3032568"/>
            <a:ext cx="127322" cy="127322"/>
          </a:xfrm>
          <a:prstGeom prst="ellipse">
            <a:avLst/>
          </a:prstGeom>
          <a:solidFill>
            <a:srgbClr val="D3C51A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3205E8-B085-8C01-3710-5ECC4D20C5DE}"/>
              </a:ext>
            </a:extLst>
          </p:cNvPr>
          <p:cNvSpPr/>
          <p:nvPr/>
        </p:nvSpPr>
        <p:spPr>
          <a:xfrm>
            <a:off x="7897093" y="3692326"/>
            <a:ext cx="127322" cy="127322"/>
          </a:xfrm>
          <a:prstGeom prst="ellipse">
            <a:avLst/>
          </a:prstGeom>
          <a:solidFill>
            <a:srgbClr val="4591CE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C807B9-3C32-90C9-200A-8AFF3EB442C2}"/>
              </a:ext>
            </a:extLst>
          </p:cNvPr>
          <p:cNvSpPr/>
          <p:nvPr/>
        </p:nvSpPr>
        <p:spPr>
          <a:xfrm>
            <a:off x="7897093" y="5069712"/>
            <a:ext cx="127322" cy="127322"/>
          </a:xfrm>
          <a:prstGeom prst="ellipse">
            <a:avLst/>
          </a:prstGeom>
          <a:solidFill>
            <a:srgbClr val="79B05B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F6C2DD-8E0C-F210-F3BD-C61AD9239879}"/>
              </a:ext>
            </a:extLst>
          </p:cNvPr>
          <p:cNvSpPr/>
          <p:nvPr/>
        </p:nvSpPr>
        <p:spPr>
          <a:xfrm>
            <a:off x="7897093" y="4398381"/>
            <a:ext cx="127322" cy="127322"/>
          </a:xfrm>
          <a:prstGeom prst="ellipse">
            <a:avLst/>
          </a:prstGeom>
          <a:solidFill>
            <a:srgbClr val="C8102E"/>
          </a:solidFill>
          <a:ln w="25400">
            <a:solidFill>
              <a:srgbClr val="F4F4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EF6EB7-4E4C-1CBF-F6BA-48E7FE0F1908}"/>
              </a:ext>
            </a:extLst>
          </p:cNvPr>
          <p:cNvSpPr/>
          <p:nvPr/>
        </p:nvSpPr>
        <p:spPr>
          <a:xfrm>
            <a:off x="1519442" y="1585732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32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01A54C-CDC3-636E-F079-D2BA4C326AC2}"/>
              </a:ext>
            </a:extLst>
          </p:cNvPr>
          <p:cNvSpPr/>
          <p:nvPr/>
        </p:nvSpPr>
        <p:spPr>
          <a:xfrm>
            <a:off x="2375969" y="2361236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E170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B901B5-9272-CDF9-D128-24865BB6C42A}"/>
              </a:ext>
            </a:extLst>
          </p:cNvPr>
          <p:cNvSpPr/>
          <p:nvPr/>
        </p:nvSpPr>
        <p:spPr>
          <a:xfrm>
            <a:off x="3695483" y="3692326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4591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60DE46-6D7B-507C-425A-5BFEF442F542}"/>
              </a:ext>
            </a:extLst>
          </p:cNvPr>
          <p:cNvSpPr/>
          <p:nvPr/>
        </p:nvSpPr>
        <p:spPr>
          <a:xfrm>
            <a:off x="2121326" y="3032568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D3C5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58C8CA-63AD-CC12-4C36-EAF47E91CAAE}"/>
              </a:ext>
            </a:extLst>
          </p:cNvPr>
          <p:cNvSpPr/>
          <p:nvPr/>
        </p:nvSpPr>
        <p:spPr>
          <a:xfrm>
            <a:off x="3984850" y="4398381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C81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503CB5-6961-B3FF-CE95-A84F296A1F5F}"/>
              </a:ext>
            </a:extLst>
          </p:cNvPr>
          <p:cNvSpPr/>
          <p:nvPr/>
        </p:nvSpPr>
        <p:spPr>
          <a:xfrm>
            <a:off x="5153893" y="5069712"/>
            <a:ext cx="127322" cy="127322"/>
          </a:xfrm>
          <a:prstGeom prst="ellipse">
            <a:avLst/>
          </a:prstGeom>
          <a:solidFill>
            <a:schemeClr val="bg1"/>
          </a:solidFill>
          <a:ln w="25400">
            <a:solidFill>
              <a:srgbClr val="79B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933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E9DD9DDF-BE1E-29EA-B4B0-117CB3A10500}"/>
              </a:ext>
            </a:extLst>
          </p:cNvPr>
          <p:cNvSpPr/>
          <p:nvPr/>
        </p:nvSpPr>
        <p:spPr>
          <a:xfrm rot="10800000">
            <a:off x="3819645" y="-5"/>
            <a:ext cx="8372349" cy="6551275"/>
          </a:xfrm>
          <a:prstGeom prst="round1Rect">
            <a:avLst>
              <a:gd name="adj" fmla="val 11098"/>
            </a:avLst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22" name="Chart Placeholder 2">
            <a:extLst>
              <a:ext uri="{FF2B5EF4-FFF2-40B4-BE49-F238E27FC236}">
                <a16:creationId xmlns:a16="http://schemas.microsoft.com/office/drawing/2014/main" id="{EE38C4BD-42D5-854A-AEC1-68AFE2B40D58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180113" y="1476375"/>
            <a:ext cx="7610833" cy="4965061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A6D0469-784B-CD46-8F2E-99F48D0CB4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600879"/>
            <a:ext cx="3223740" cy="1243917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EDC571A-5960-AC45-9ADF-83E5F70149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3062681" cy="317132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42CAE7E6-B810-2302-2C9E-D4E6EF521BAA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4BA9454-F23E-2096-41BB-13BFB7CE5E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DEBB56F-BC9C-ED9F-8698-B4B26A3DC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52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A471C6-7EF7-3948-93CA-FF538A439C59}"/>
              </a:ext>
            </a:extLst>
          </p:cNvPr>
          <p:cNvSpPr/>
          <p:nvPr/>
        </p:nvSpPr>
        <p:spPr>
          <a:xfrm>
            <a:off x="5019040" y="0"/>
            <a:ext cx="7172960" cy="6858001"/>
          </a:xfrm>
          <a:prstGeom prst="rect">
            <a:avLst/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hart Placeholder 2">
            <a:extLst>
              <a:ext uri="{FF2B5EF4-FFF2-40B4-BE49-F238E27FC236}">
                <a16:creationId xmlns:a16="http://schemas.microsoft.com/office/drawing/2014/main" id="{EE38C4BD-42D5-854A-AEC1-68AFE2B40D58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364480" y="1476375"/>
            <a:ext cx="6426466" cy="4965061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A6D0469-784B-CD46-8F2E-99F48D0CB4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600879"/>
            <a:ext cx="4303180" cy="1243917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EDC571A-5960-AC45-9ADF-83E5F70149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9794" y="3127872"/>
            <a:ext cx="4088192" cy="3171328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2B241AAC-5541-3FAC-AF55-747E5B5F75F5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5636D5D-2CD5-CB42-F37F-456F7080A5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75FFCD44-0A38-A8D7-1DFF-F74F7F12B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6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0698E-7816-A42B-D17B-21756C6159B3}"/>
              </a:ext>
            </a:extLst>
          </p:cNvPr>
          <p:cNvSpPr/>
          <p:nvPr/>
        </p:nvSpPr>
        <p:spPr>
          <a:xfrm rot="10800000">
            <a:off x="6095998" y="-6"/>
            <a:ext cx="6095995" cy="6471925"/>
          </a:xfrm>
          <a:prstGeom prst="round1Rect">
            <a:avLst>
              <a:gd name="adj" fmla="val 11098"/>
            </a:avLst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33" name="Chart Placeholder 2">
            <a:extLst>
              <a:ext uri="{FF2B5EF4-FFF2-40B4-BE49-F238E27FC236}">
                <a16:creationId xmlns:a16="http://schemas.microsoft.com/office/drawing/2014/main" id="{61B7E94C-DF5E-614B-A984-C7CC11AE4889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04087" y="1569519"/>
            <a:ext cx="5160443" cy="4902401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0EB5DFD-8484-784C-A194-C09E054DE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087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45" name="Chart Placeholder 2">
            <a:extLst>
              <a:ext uri="{FF2B5EF4-FFF2-40B4-BE49-F238E27FC236}">
                <a16:creationId xmlns:a16="http://schemas.microsoft.com/office/drawing/2014/main" id="{256CEBAC-6BC6-CA46-AD62-D59EF2A778A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363207" y="1569519"/>
            <a:ext cx="5160443" cy="4902401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34372E7-122B-9047-BEAA-E76D75BA82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3206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FD10463F-A7D7-97F9-FE45-ACE1B7C3C9B3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175EE2-3CA8-1BD5-C309-860E78EEA1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61E9C356-4E48-A60E-0180-9DD204C261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2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ás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99" y="1482981"/>
            <a:ext cx="3274621" cy="5052542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3602" y="1476105"/>
            <a:ext cx="3788876" cy="50608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6560" y="823739"/>
            <a:ext cx="4155440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5000" sy="3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34C6D-340B-9444-BB2F-4CA27BD2855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13A245-CFD1-C348-8CD0-2F93E5E1A2F3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50185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6CABDA-BFBF-F545-9DCC-F3DEDAA1686E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F32EF39-50F9-6C40-9D77-74544DE67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EF4B08E-F22E-C3C2-5C1F-3809A3F7C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7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F5292FA-F803-0D4F-B9B9-894DB026E45E}"/>
              </a:ext>
            </a:extLst>
          </p:cNvPr>
          <p:cNvSpPr/>
          <p:nvPr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33" name="Chart Placeholder 2">
            <a:extLst>
              <a:ext uri="{FF2B5EF4-FFF2-40B4-BE49-F238E27FC236}">
                <a16:creationId xmlns:a16="http://schemas.microsoft.com/office/drawing/2014/main" id="{61B7E94C-DF5E-614B-A984-C7CC11AE4889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04087" y="1569519"/>
            <a:ext cx="5160443" cy="4902401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0EB5DFD-8484-784C-A194-C09E054DE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086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45" name="Chart Placeholder 2">
            <a:extLst>
              <a:ext uri="{FF2B5EF4-FFF2-40B4-BE49-F238E27FC236}">
                <a16:creationId xmlns:a16="http://schemas.microsoft.com/office/drawing/2014/main" id="{256CEBAC-6BC6-CA46-AD62-D59EF2A778A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363207" y="1569519"/>
            <a:ext cx="5160443" cy="4902401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34372E7-122B-9047-BEAA-E76D75BA82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3206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2CCEA77-35AA-B76F-9C2E-F7F87E684557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DE3B35-298A-6590-A5E2-0885B2398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2C39532-63B0-371D-CD8C-B9E814C3D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241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F5292FA-F803-0D4F-B9B9-894DB026E45E}"/>
              </a:ext>
            </a:extLst>
          </p:cNvPr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rgbClr val="F4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45" name="Chart Placeholder 2">
            <a:extLst>
              <a:ext uri="{FF2B5EF4-FFF2-40B4-BE49-F238E27FC236}">
                <a16:creationId xmlns:a16="http://schemas.microsoft.com/office/drawing/2014/main" id="{256CEBAC-6BC6-CA46-AD62-D59EF2A778A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363207" y="1569519"/>
            <a:ext cx="5160443" cy="4902401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34372E7-122B-9047-BEAA-E76D75BA82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3206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64F27ACD-B5C3-D34C-8330-2A0E7955DA4B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504979" y="156952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B1E0C5-92F6-F842-A504-CB2396F63E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978" y="112326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13" name="Chart Placeholder 2">
            <a:extLst>
              <a:ext uri="{FF2B5EF4-FFF2-40B4-BE49-F238E27FC236}">
                <a16:creationId xmlns:a16="http://schemas.microsoft.com/office/drawing/2014/main" id="{E5F8CCD1-088D-0A4A-8D42-DCD945BAFC54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504979" y="425176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1749823-048C-6347-9289-E53A4E5F68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978" y="380550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4E253BA-5157-BAE9-9861-AC4383873E03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9CE75C-9B18-3C25-8258-335BB99803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8353470-BB23-2884-22F9-117FE366DB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52F64DE4-CFF0-9543-9511-504B3BD1BFBC}"/>
              </a:ext>
            </a:extLst>
          </p:cNvPr>
          <p:cNvSpPr/>
          <p:nvPr/>
        </p:nvSpPr>
        <p:spPr>
          <a:xfrm rot="10800000">
            <a:off x="6875361" y="-3"/>
            <a:ext cx="5316634" cy="5618027"/>
          </a:xfrm>
          <a:prstGeom prst="round1Rect">
            <a:avLst>
              <a:gd name="adj" fmla="val 14187"/>
            </a:avLst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0EB5DFD-8484-784C-A194-C09E054DE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086" y="1123263"/>
            <a:ext cx="5847185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45" name="Chart Placeholder 2">
            <a:extLst>
              <a:ext uri="{FF2B5EF4-FFF2-40B4-BE49-F238E27FC236}">
                <a16:creationId xmlns:a16="http://schemas.microsoft.com/office/drawing/2014/main" id="{256CEBAC-6BC6-CA46-AD62-D59EF2A778A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7208159" y="1569520"/>
            <a:ext cx="4496162" cy="339872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34372E7-122B-9047-BEAA-E76D75BA82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8158" y="1123263"/>
            <a:ext cx="4496162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12" name="Chart Placeholder 2">
            <a:extLst>
              <a:ext uri="{FF2B5EF4-FFF2-40B4-BE49-F238E27FC236}">
                <a16:creationId xmlns:a16="http://schemas.microsoft.com/office/drawing/2014/main" id="{A8A0E6E3-01C5-9946-B180-573AB3A8E0DD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759401" y="1569520"/>
            <a:ext cx="5791870" cy="339872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1F003E-1411-814A-84EA-09E6E4027398}"/>
              </a:ext>
            </a:extLst>
          </p:cNvPr>
          <p:cNvCxnSpPr>
            <a:cxnSpLocks/>
          </p:cNvCxnSpPr>
          <p:nvPr/>
        </p:nvCxnSpPr>
        <p:spPr>
          <a:xfrm>
            <a:off x="568795" y="5823514"/>
            <a:ext cx="11480034" cy="0"/>
          </a:xfrm>
          <a:prstGeom prst="line">
            <a:avLst/>
          </a:prstGeom>
          <a:ln w="9525">
            <a:solidFill>
              <a:srgbClr val="C81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0E5C4E14-BE96-BC4A-BB77-17C5F5B076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794" y="6028999"/>
            <a:ext cx="3332645" cy="810268"/>
          </a:xfrm>
        </p:spPr>
        <p:txBody>
          <a:bodyPr anchor="t">
            <a:noAutofit/>
          </a:bodyPr>
          <a:lstStyle>
            <a:lvl1pPr algn="l">
              <a:defRPr sz="20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C9E0B8A-EB0B-294D-B625-D2D4C72DF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00409" y="6028999"/>
            <a:ext cx="7503911" cy="81026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EDCD97E-E3BF-022C-71A5-ABDF70120033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BF8A6E-5CBC-C42D-420B-3B22DC3FE0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E3057BFD-422E-D70A-D004-918911B05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94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hart Placeholder 2">
            <a:extLst>
              <a:ext uri="{FF2B5EF4-FFF2-40B4-BE49-F238E27FC236}">
                <a16:creationId xmlns:a16="http://schemas.microsoft.com/office/drawing/2014/main" id="{A244089D-69D8-5C4B-A448-6E2E086BC0CE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504979" y="156952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2C74B0D-C71D-2D46-8157-96606B7D8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978" y="112326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37" name="Chart Placeholder 2">
            <a:extLst>
              <a:ext uri="{FF2B5EF4-FFF2-40B4-BE49-F238E27FC236}">
                <a16:creationId xmlns:a16="http://schemas.microsoft.com/office/drawing/2014/main" id="{DD1C40FA-97CD-5043-8030-1F8D4192AE7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504979" y="425176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0F73B1D-E4E4-A94A-8CEA-0BE7981B3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978" y="380550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44" name="Chart Placeholder 2">
            <a:extLst>
              <a:ext uri="{FF2B5EF4-FFF2-40B4-BE49-F238E27FC236}">
                <a16:creationId xmlns:a16="http://schemas.microsoft.com/office/drawing/2014/main" id="{4F87F3DC-7B64-AF4C-90CD-95CA75972106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479059" y="156952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BEB2A7DA-F4CB-A04B-8944-B01A47728B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9058" y="112326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49" name="Chart Placeholder 2">
            <a:extLst>
              <a:ext uri="{FF2B5EF4-FFF2-40B4-BE49-F238E27FC236}">
                <a16:creationId xmlns:a16="http://schemas.microsoft.com/office/drawing/2014/main" id="{01F07A07-A791-DB44-AB94-6DDCD7AC98CA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479059" y="4251760"/>
            <a:ext cx="5286221" cy="1859480"/>
          </a:xfrm>
        </p:spPr>
        <p:txBody>
          <a:bodyPr anchor="ctr">
            <a:normAutofit/>
          </a:bodyPr>
          <a:lstStyle>
            <a:lvl1pPr algn="ctr">
              <a:defRPr sz="1400">
                <a:latin typeface="+mj-lt"/>
              </a:defRPr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97666A5C-1C69-D94B-85D6-3EF9CB5D96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058" y="3805503"/>
            <a:ext cx="5286221" cy="286379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96BDBB2-CA82-0443-812F-EA8C1E067542}"/>
              </a:ext>
            </a:extLst>
          </p:cNvPr>
          <p:cNvCxnSpPr>
            <a:cxnSpLocks/>
          </p:cNvCxnSpPr>
          <p:nvPr/>
        </p:nvCxnSpPr>
        <p:spPr>
          <a:xfrm>
            <a:off x="6111442" y="663879"/>
            <a:ext cx="0" cy="6194121"/>
          </a:xfrm>
          <a:prstGeom prst="line">
            <a:avLst/>
          </a:prstGeom>
          <a:ln w="9525">
            <a:solidFill>
              <a:srgbClr val="4591CE">
                <a:alpha val="1484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6E4C856-36A1-974C-8466-447CA668A7F8}"/>
              </a:ext>
            </a:extLst>
          </p:cNvPr>
          <p:cNvCxnSpPr>
            <a:cxnSpLocks/>
          </p:cNvCxnSpPr>
          <p:nvPr/>
        </p:nvCxnSpPr>
        <p:spPr>
          <a:xfrm>
            <a:off x="0" y="3622979"/>
            <a:ext cx="12192000" cy="0"/>
          </a:xfrm>
          <a:prstGeom prst="line">
            <a:avLst/>
          </a:prstGeom>
          <a:ln w="9525">
            <a:solidFill>
              <a:srgbClr val="4591CE">
                <a:alpha val="1484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566E574D-B5D2-8AD7-E47C-FC6B2F16A3A2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189C30-08C6-C04B-C4FB-32F6287F1F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115D3BAB-DCD8-2ACD-EFEA-3CD9EB0B61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676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9BCED45-E957-4348-8774-5AB361EA0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81493"/>
            <a:ext cx="6370319" cy="617650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81673" y="1113199"/>
            <a:ext cx="5224489" cy="898478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40ACA1F-EC4B-5444-9BE2-A39F95EB0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07654" y="2460996"/>
            <a:ext cx="4398508" cy="45860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29BBF6-9AA1-8046-96DC-323CD63DCED7}"/>
              </a:ext>
            </a:extLst>
          </p:cNvPr>
          <p:cNvSpPr/>
          <p:nvPr/>
        </p:nvSpPr>
        <p:spPr>
          <a:xfrm>
            <a:off x="6781673" y="2348765"/>
            <a:ext cx="690880" cy="6908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DC2BC8-7CC2-C246-8A68-6017C9DE59D0}"/>
              </a:ext>
            </a:extLst>
          </p:cNvPr>
          <p:cNvSpPr/>
          <p:nvPr/>
        </p:nvSpPr>
        <p:spPr>
          <a:xfrm>
            <a:off x="6781673" y="3339456"/>
            <a:ext cx="690880" cy="6908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0B2D7A-EF98-B44F-B6E3-98FF27680ED2}"/>
              </a:ext>
            </a:extLst>
          </p:cNvPr>
          <p:cNvSpPr/>
          <p:nvPr/>
        </p:nvSpPr>
        <p:spPr>
          <a:xfrm>
            <a:off x="6781673" y="4423549"/>
            <a:ext cx="690880" cy="6908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103372-1843-1C4C-AF5E-3CB6B0E5D5AC}"/>
              </a:ext>
            </a:extLst>
          </p:cNvPr>
          <p:cNvSpPr/>
          <p:nvPr/>
        </p:nvSpPr>
        <p:spPr>
          <a:xfrm>
            <a:off x="6781673" y="5507642"/>
            <a:ext cx="690880" cy="6908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975DB7F-F36D-754F-AF79-0334DCAA9F1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7616544" y="3448315"/>
            <a:ext cx="4398508" cy="469645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969B14-2791-C848-9FA4-E16178FC7DE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7616544" y="4534166"/>
            <a:ext cx="4398508" cy="469646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85871A6-35D7-0F42-8AA6-8EAFFF18100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7616544" y="5660836"/>
            <a:ext cx="4389618" cy="480895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4B4578C5-CBFD-BDE1-95D9-A2682F267891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1F3B317-B8A0-332A-879F-C83E20A3E6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9534BB0B-B362-774D-0B89-8A2AEF24D6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970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9BCED45-E957-4348-8774-5AB361EA0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641821" cy="685800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2849" y="1113199"/>
            <a:ext cx="5641820" cy="898478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A7EDA50-ACE3-1C4C-85A2-AE98932398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64697" y="2381199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4B57DD6-5C35-DC49-87F9-B9128048E8A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964698" y="2011413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D1F482-CB03-1147-9E62-179A50EA5E00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964697" y="3540527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7DC55F0-F8B9-9646-BBC3-5C4081A212A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964698" y="317074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30C309F-DAA5-E44A-A1B3-03122FBA427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964697" y="4626377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B6C9186-8516-374C-A318-494A82DF9CE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964698" y="425659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F6AC5E8-F2BB-2345-83C7-DA3D2A2F831D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964697" y="5753048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1EAA86A-FAC6-AC4A-9EF2-9E844CF8BE1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964698" y="5383262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FE8E3F-09F2-F648-930E-D1D6FA3D10C0}"/>
              </a:ext>
            </a:extLst>
          </p:cNvPr>
          <p:cNvSpPr/>
          <p:nvPr/>
        </p:nvSpPr>
        <p:spPr>
          <a:xfrm>
            <a:off x="6110103" y="2024040"/>
            <a:ext cx="757662" cy="757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5B1E81-2389-FA46-AABE-BF4372862D6C}"/>
              </a:ext>
            </a:extLst>
          </p:cNvPr>
          <p:cNvSpPr/>
          <p:nvPr/>
        </p:nvSpPr>
        <p:spPr>
          <a:xfrm>
            <a:off x="6110103" y="3124707"/>
            <a:ext cx="757662" cy="757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FA9006-E85A-5544-B870-8E6126F80DEF}"/>
              </a:ext>
            </a:extLst>
          </p:cNvPr>
          <p:cNvSpPr/>
          <p:nvPr/>
        </p:nvSpPr>
        <p:spPr>
          <a:xfrm>
            <a:off x="6110103" y="4225374"/>
            <a:ext cx="757662" cy="757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8AB2F04-13BC-A54C-B073-9CEBA84E578A}"/>
              </a:ext>
            </a:extLst>
          </p:cNvPr>
          <p:cNvSpPr/>
          <p:nvPr/>
        </p:nvSpPr>
        <p:spPr>
          <a:xfrm>
            <a:off x="6110103" y="5326040"/>
            <a:ext cx="757662" cy="7576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BED981B1-58C9-67AF-ED52-FDF51DB712AF}"/>
              </a:ext>
            </a:extLst>
          </p:cNvPr>
          <p:cNvSpPr/>
          <p:nvPr/>
        </p:nvSpPr>
        <p:spPr>
          <a:xfrm rot="10800000">
            <a:off x="5932713" y="-1662"/>
            <a:ext cx="5551428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EA399EA-D39C-6DFF-D7CE-39104964A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2849" y="112789"/>
            <a:ext cx="5068551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619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9BCED45-E957-4348-8774-5AB361EA0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47261" y="1"/>
            <a:ext cx="5641821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8006" y="1113199"/>
            <a:ext cx="5641820" cy="898478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4B57DD6-5C35-DC49-87F9-B9128048E8A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88006" y="2161882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2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1B3B756-58C9-644E-8C68-8E4B6E17242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504978" y="2643873"/>
            <a:ext cx="5714643" cy="3086655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4662C0-854F-D939-0739-BDCF0232DB77}"/>
              </a:ext>
            </a:extLst>
          </p:cNvPr>
          <p:cNvSpPr/>
          <p:nvPr/>
        </p:nvSpPr>
        <p:spPr>
          <a:xfrm rot="10800000">
            <a:off x="707857" y="-1662"/>
            <a:ext cx="5714642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7447D1-AF55-6C0C-4A2F-454B5B5A6D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BCB0EDCD-16E5-E339-0B8D-898CE7F637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1" y="112789"/>
            <a:ext cx="5216746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88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C6619A-9418-9041-B90D-F8BA9F8BD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1949" y="1113199"/>
            <a:ext cx="4812993" cy="898478"/>
          </a:xfrm>
        </p:spPr>
        <p:txBody>
          <a:bodyPr anchor="t">
            <a:no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A7EDA50-ACE3-1C4C-85A2-AE98932398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24971" y="2381199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4B57DD6-5C35-DC49-87F9-B9128048E8A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524972" y="2011413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D1F482-CB03-1147-9E62-179A50EA5E00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24971" y="3540527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7DC55F0-F8B9-9646-BBC3-5C4081A212A9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524972" y="317074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30C309F-DAA5-E44A-A1B3-03122FBA427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524971" y="4626377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B6C9186-8516-374C-A318-494A82DF9CE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24972" y="425659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F6AC5E8-F2BB-2345-83C7-DA3D2A2F831D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24971" y="5753048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1EAA86A-FAC6-AC4A-9EF2-9E844CF8BE1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524972" y="5383262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ACA4AB2-E60C-4642-B386-0C52A07CDB95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819929" y="2381199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5569CF-9696-DE48-80BA-AFE8A4C0EE37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819930" y="2011413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14BFC54E-BA6B-7943-A52B-86E41DC13DC9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19929" y="3540527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A17012CF-FC1D-A74C-9BB3-61C720E190F2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819930" y="317074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02D039D-DB86-E548-80EE-6D3B2EEBFC17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819929" y="4626377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41713E4-F110-5B44-A20A-5C1F72D72454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19930" y="4256591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0476A9F-5097-B448-A449-ACCCFD36E306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819929" y="5753048"/>
            <a:ext cx="4806950" cy="331784"/>
          </a:xfrm>
        </p:spPr>
        <p:txBody>
          <a:bodyPr lIns="0" r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4660EF72-9D57-8041-A98F-5B7194AAD2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819930" y="5383262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BA1595-0F4D-2642-8F43-F630B12E016B}"/>
              </a:ext>
            </a:extLst>
          </p:cNvPr>
          <p:cNvCxnSpPr>
            <a:cxnSpLocks/>
          </p:cNvCxnSpPr>
          <p:nvPr/>
        </p:nvCxnSpPr>
        <p:spPr>
          <a:xfrm flipV="1">
            <a:off x="6075924" y="1042416"/>
            <a:ext cx="0" cy="5266944"/>
          </a:xfrm>
          <a:prstGeom prst="line">
            <a:avLst/>
          </a:prstGeom>
          <a:ln w="15875">
            <a:gradFill>
              <a:gsLst>
                <a:gs pos="0">
                  <a:srgbClr val="33CCCC"/>
                </a:gs>
                <a:gs pos="10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75800A-04EB-1744-8FDB-9F21F5DCD05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9929" y="1112938"/>
            <a:ext cx="4806947" cy="810504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B643DA10-221C-4D1F-C911-BE156B73C0A4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005B536-1652-DA19-F4E7-B487F7EFCC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39C999-09CC-861C-F594-CF4E4716A5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48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 Single Corner Rectangle 46">
            <a:extLst>
              <a:ext uri="{FF2B5EF4-FFF2-40B4-BE49-F238E27FC236}">
                <a16:creationId xmlns:a16="http://schemas.microsoft.com/office/drawing/2014/main" id="{D40C0859-32DD-E841-970A-F58F5DE3F3DF}"/>
              </a:ext>
            </a:extLst>
          </p:cNvPr>
          <p:cNvSpPr/>
          <p:nvPr/>
        </p:nvSpPr>
        <p:spPr>
          <a:xfrm rot="10800000">
            <a:off x="6067635" y="0"/>
            <a:ext cx="6124365" cy="6194119"/>
          </a:xfrm>
          <a:prstGeom prst="round1Rect">
            <a:avLst>
              <a:gd name="adj" fmla="val 14187"/>
            </a:avLst>
          </a:prstGeom>
          <a:solidFill>
            <a:srgbClr val="F4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A7EDA50-ACE3-1C4C-85A2-AE989323984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24971" y="1410223"/>
            <a:ext cx="4806950" cy="1396981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4B57DD6-5C35-DC49-87F9-B9128048E8A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524972" y="1040438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30C309F-DAA5-E44A-A1B3-03122FBA427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524971" y="3967491"/>
            <a:ext cx="4806950" cy="1396981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B6C9186-8516-374C-A318-494A82DF9CE5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24972" y="3597706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accent3"/>
                </a:solidFill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159DB91E-889D-6E46-BC24-855162D8D4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5128" y="2268972"/>
            <a:ext cx="4398508" cy="45860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  <a:cs typeface="Heebo Thin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9FECA92-E1A3-F742-9689-6DA972691AF3}"/>
              </a:ext>
            </a:extLst>
          </p:cNvPr>
          <p:cNvSpPr/>
          <p:nvPr/>
        </p:nvSpPr>
        <p:spPr>
          <a:xfrm>
            <a:off x="579147" y="2088908"/>
            <a:ext cx="690880" cy="690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21E9520-984D-B548-8F24-BC8FC1771F1C}"/>
              </a:ext>
            </a:extLst>
          </p:cNvPr>
          <p:cNvSpPr/>
          <p:nvPr/>
        </p:nvSpPr>
        <p:spPr>
          <a:xfrm>
            <a:off x="579147" y="3084588"/>
            <a:ext cx="690880" cy="690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57E444A-C6EA-8B41-A01C-EAB6E133A826}"/>
              </a:ext>
            </a:extLst>
          </p:cNvPr>
          <p:cNvSpPr/>
          <p:nvPr/>
        </p:nvSpPr>
        <p:spPr>
          <a:xfrm>
            <a:off x="579147" y="4120908"/>
            <a:ext cx="690880" cy="690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D0FE2E4-B9CD-1A47-9FBF-C9013087C80F}"/>
              </a:ext>
            </a:extLst>
          </p:cNvPr>
          <p:cNvSpPr/>
          <p:nvPr/>
        </p:nvSpPr>
        <p:spPr>
          <a:xfrm>
            <a:off x="579147" y="5258828"/>
            <a:ext cx="690880" cy="690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+mj-lt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BC9339B-0E39-084D-AA8D-4E9A93D93DFB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14018" y="3256291"/>
            <a:ext cx="4398508" cy="469645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26403FDB-52C1-E646-B641-4606BDAB77B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414018" y="4231525"/>
            <a:ext cx="4398508" cy="469646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B9EC483-56D4-4149-9CD9-812C820C97CC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1414018" y="5468812"/>
            <a:ext cx="4389618" cy="480895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latin typeface="+mj-lt"/>
                <a:cs typeface="Heebo Thin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err="1"/>
              <a:t>Cambiar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84D29-C7BD-4449-B2CD-8F2FF7E284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9147" y="929548"/>
            <a:ext cx="5233379" cy="833791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Cambiar</a:t>
            </a:r>
            <a:r>
              <a:rPr lang="en-US"/>
              <a:t> el 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0AD19A89-8355-1400-FE5C-493C6F6B60F1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106E78-C494-3101-C9F0-2CEFE016E1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52E8090B-C52C-F2B8-90F9-DF76B70D4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344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2EC860AB-F5B7-FA4A-911F-FDA6076AEE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953" y="9432"/>
            <a:ext cx="3048752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id="{1842B5B7-0B55-A645-8106-AFD7E2AD2A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38098" y="1"/>
            <a:ext cx="3048752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0" name="Picture Placeholder 16">
            <a:extLst>
              <a:ext uri="{FF2B5EF4-FFF2-40B4-BE49-F238E27FC236}">
                <a16:creationId xmlns:a16="http://schemas.microsoft.com/office/drawing/2014/main" id="{9E23AD44-FAED-FF41-B448-C1AF3A761D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75924" y="1"/>
            <a:ext cx="3054967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1" name="Picture Placeholder 16">
            <a:extLst>
              <a:ext uri="{FF2B5EF4-FFF2-40B4-BE49-F238E27FC236}">
                <a16:creationId xmlns:a16="http://schemas.microsoft.com/office/drawing/2014/main" id="{9CD70315-4D20-424F-BDC6-D45E790382D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23894" y="1"/>
            <a:ext cx="3068106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10FC27-0F06-304D-8BD3-9E82AA55FD61}"/>
              </a:ext>
            </a:extLst>
          </p:cNvPr>
          <p:cNvGrpSpPr/>
          <p:nvPr/>
        </p:nvGrpSpPr>
        <p:grpSpPr>
          <a:xfrm>
            <a:off x="3050295" y="1484721"/>
            <a:ext cx="0" cy="4960647"/>
            <a:chOff x="2758853" y="2159345"/>
            <a:chExt cx="0" cy="496064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322545-6C72-F94F-8C3A-42074C953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9C21894-46A3-7A49-8E7F-9C5CB506E8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342481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4ADA8A0A-C81E-A441-BF95-4C780FA4BF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16395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5422983B-825D-3A4D-A6E3-0EA0E92E01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395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099D8DC-2B08-6349-8CF3-86C557E7651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416395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DDD9A07-26A2-584C-8B34-D917EE080E78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16395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8F441A43-AD36-5642-9F72-A1DE49B27E2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06483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9CE12CEC-8C48-4B4D-AB48-33121D3DCC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06483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67E9966C-0F92-784C-93AE-73537C1805C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3406483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C4B88529-89AE-1941-A86E-0BA2ABD57611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3406483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9C8C1E9-B726-1944-98FE-84C446BB3862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451435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13D8438-45D4-9240-B279-7F510526AC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51435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06F2BD49-0B72-0347-878D-2F2260FE8997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451435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EDAFD55B-3F90-A045-9309-4E2D44D60C00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451435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D4902C1E-8032-9046-9AF7-0CA96859758E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487243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70754383-3463-B646-8B88-06E1E600342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487243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+mj-lt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B7B9F192-8E06-924F-A608-E6E8F596008F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9487243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63E3C7C4-D476-114A-9871-3B0FB247740C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9487243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+mj-lt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7603C6C-FDCB-A140-A58C-EBEE902E18E2}"/>
              </a:ext>
            </a:extLst>
          </p:cNvPr>
          <p:cNvGrpSpPr/>
          <p:nvPr/>
        </p:nvGrpSpPr>
        <p:grpSpPr>
          <a:xfrm>
            <a:off x="6068568" y="1484721"/>
            <a:ext cx="0" cy="4960647"/>
            <a:chOff x="2758853" y="2159345"/>
            <a:chExt cx="0" cy="496064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78A0A-FDF4-4A4F-BF9F-655289472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B04B1D9-D5EF-204D-A4E1-02DF25299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342481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D6D1116-D4CA-8A4D-B7B4-864A4E853F2C}"/>
              </a:ext>
            </a:extLst>
          </p:cNvPr>
          <p:cNvGrpSpPr/>
          <p:nvPr/>
        </p:nvGrpSpPr>
        <p:grpSpPr>
          <a:xfrm>
            <a:off x="9104376" y="1484721"/>
            <a:ext cx="0" cy="4960647"/>
            <a:chOff x="2758853" y="2159345"/>
            <a:chExt cx="0" cy="496064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1CEA106-DFDC-C247-A43C-F17FB2C29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885FC27-B5BA-C047-BCE1-4DE8CFF9C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342481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A9946AB3-95B7-0DFE-FEEF-8660C662D129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409D32C-C866-472B-CD82-08BFA4698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D0BB7CA-D53E-1D28-58DD-03EE23554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+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074731"/>
            <a:ext cx="3593104" cy="5366557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6573" y="1128725"/>
            <a:ext cx="4174374" cy="53185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CE082DF-5CB6-5F4D-8EA5-8F3C91805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8714" y="0"/>
            <a:ext cx="2824844" cy="6857999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60000" sy="6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221DE9-A359-8A42-B33E-06AB25ED27D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5C141C-A836-684F-A321-1FA7336C924F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391145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DFC7E3-AF73-AB42-967E-4A668D0E775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ECA98A2-8919-EE40-B67F-8C77C5148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211434-E488-1149-B678-C7BD23FC1035}"/>
              </a:ext>
            </a:extLst>
          </p:cNvPr>
          <p:cNvCxnSpPr>
            <a:cxnSpLocks/>
          </p:cNvCxnSpPr>
          <p:nvPr/>
        </p:nvCxnSpPr>
        <p:spPr>
          <a:xfrm flipH="1">
            <a:off x="7422204" y="826718"/>
            <a:ext cx="450257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E3750705-1707-C051-1EF7-993494158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49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1C86570-CD15-07A6-D2E1-2E61AC41D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61456" y="3125557"/>
            <a:ext cx="2269087" cy="6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824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CD179F3-47BB-1AC1-901E-FDFF2E0894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61456" y="3125557"/>
            <a:ext cx="2269087" cy="6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81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2EC860AB-F5B7-FA4A-911F-FDA6076AEE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953" y="1"/>
            <a:ext cx="3048752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6" name="Picture Placeholder 16">
            <a:extLst>
              <a:ext uri="{FF2B5EF4-FFF2-40B4-BE49-F238E27FC236}">
                <a16:creationId xmlns:a16="http://schemas.microsoft.com/office/drawing/2014/main" id="{1842B5B7-0B55-A645-8106-AFD7E2AD2AC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38098" y="1"/>
            <a:ext cx="3048752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0" name="Picture Placeholder 16">
            <a:extLst>
              <a:ext uri="{FF2B5EF4-FFF2-40B4-BE49-F238E27FC236}">
                <a16:creationId xmlns:a16="http://schemas.microsoft.com/office/drawing/2014/main" id="{9E23AD44-FAED-FF41-B448-C1AF3A761D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75924" y="1"/>
            <a:ext cx="3054967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61" name="Picture Placeholder 16">
            <a:extLst>
              <a:ext uri="{FF2B5EF4-FFF2-40B4-BE49-F238E27FC236}">
                <a16:creationId xmlns:a16="http://schemas.microsoft.com/office/drawing/2014/main" id="{9CD70315-4D20-424F-BDC6-D45E790382D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23894" y="1"/>
            <a:ext cx="3068106" cy="301433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4ADA8A0A-C81E-A441-BF95-4C780FA4BF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16395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5422983B-825D-3A4D-A6E3-0EA0E92E01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6395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099D8DC-2B08-6349-8CF3-86C557E7651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416395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DDD9A07-26A2-584C-8B34-D917EE080E78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16395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8F441A43-AD36-5642-9F72-A1DE49B27E2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406483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9CE12CEC-8C48-4B4D-AB48-33121D3DCCA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06483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67E9966C-0F92-784C-93AE-73537C1805C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3406483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C4B88529-89AE-1941-A86E-0BA2ABD57611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3406483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9C8C1E9-B726-1944-98FE-84C446BB3862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451435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13D8438-45D4-9240-B279-7F510526AC5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51435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06F2BD49-0B72-0347-878D-2F2260FE8997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6451435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EDAFD55B-3F90-A045-9309-4E2D44D60C00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451435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D4902C1E-8032-9046-9AF7-0CA96859758E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9487243" y="42876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70754383-3463-B646-8B88-06E1E600342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487243" y="3270592"/>
            <a:ext cx="2240719" cy="815613"/>
          </a:xfrm>
        </p:spPr>
        <p:txBody>
          <a:bodyPr>
            <a:noAutofit/>
          </a:bodyPr>
          <a:lstStyle>
            <a:lvl1pPr marL="0" indent="0" algn="l">
              <a:buNone/>
              <a:defRPr sz="1800" b="0" i="0" cap="all" baseline="0">
                <a:solidFill>
                  <a:schemeClr val="accent2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pPr lvl="0"/>
            <a:r>
              <a:rPr lang="en-US" err="1"/>
              <a:t>Cambiar</a:t>
            </a:r>
            <a:r>
              <a:rPr lang="en-US"/>
              <a:t> titular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B7B9F192-8E06-924F-A608-E6E8F596008F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9487243" y="5073992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63E3C7C4-D476-114A-9871-3B0FB247740C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9487243" y="5887808"/>
            <a:ext cx="2240719" cy="5575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Heebo" pitchFamily="2" charset="-79"/>
                <a:cs typeface="Heebo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FD63DD5-17D6-BE4E-B904-B69569AD92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978" y="243252"/>
            <a:ext cx="11069071" cy="399676"/>
          </a:xfrm>
        </p:spPr>
        <p:txBody>
          <a:bodyPr anchor="ctr">
            <a:noAutofit/>
          </a:bodyPr>
          <a:lstStyle>
            <a:lvl1pPr marL="0" indent="0">
              <a:buNone/>
              <a:defRPr sz="3000" b="0" i="0" cap="all" spc="0" baseline="0">
                <a:solidFill>
                  <a:schemeClr val="bg1"/>
                </a:solidFill>
                <a:latin typeface="Heebo Medium" pitchFamily="2" charset="-79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88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F0ABF86-D973-5C46-A7E5-95D1FE97B4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17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5075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21" y="2341923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accent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708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67BF1-8D4C-130F-33D5-CEA0EE714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3AEE0-6F71-FB16-C48D-5AF51DF71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4FD4F5-C37E-32C4-5E08-AFACF29F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94F1CB-86AC-59E1-AADF-C9842056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16061-4C97-36EA-BCB7-651F78EB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0272506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7F34B-6B4F-E52A-30B1-C2ADC657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075B06-4701-CC0E-7E74-156E291BB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4BB0D9-09AF-0E61-80B9-075B0AA8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E0419B-A0CB-BE17-E311-8E0BE4672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5D17A5-09B1-AB7C-B19F-EE379A5D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877052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02268-C013-371B-E208-3E4A40D9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BEF5B2-D488-1EFE-0A50-6E80E0EFC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65A995-2553-3D79-6273-5248D949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F4EBA0-0F63-A782-3FE2-AB32A200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73BA7C-535D-80F4-600B-4419995A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168085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3BA8F-AA77-A755-D9ED-1D8C62CB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33CA7B-1088-8CDD-F8AC-44497745A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A5664C-A99E-2DEA-9B3B-26DCF483E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4C338A-796F-D801-A1E0-95433A38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21E65-C6A4-8010-6F60-4A3AAC37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42F82C-BCE3-54CA-BE0B-3061AAED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390467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AF14A-DD14-E43D-F24A-19FECAC5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544FE4-9D93-41D2-07EA-9D7F22445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3D721C-EE2C-7646-DC7B-5F318F8B9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26476F-8FB7-6152-3C9F-E9D440223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8AA810B-129D-985F-4621-8F4098194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FF58FC-AF3E-2609-139D-DA188501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5DEA96B-3A46-E39A-4B3B-7C879A1B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3F398E-C01D-6714-F91F-671E7F79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0475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7593" y="1433646"/>
            <a:ext cx="10064237" cy="317752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C55A48-2711-7C4E-B06D-229FFF85A7BC}"/>
              </a:ext>
            </a:extLst>
          </p:cNvPr>
          <p:cNvSpPr/>
          <p:nvPr/>
        </p:nvSpPr>
        <p:spPr>
          <a:xfrm>
            <a:off x="480684" y="1424587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DEA3026A-E50C-2642-8383-38728086EA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65055" y="4852959"/>
            <a:ext cx="10049312" cy="470787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– BAC </a:t>
            </a:r>
            <a:r>
              <a:rPr lang="en-US" err="1"/>
              <a:t>Credomatic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09193-464C-BE4F-8665-4D6264A37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94" y="1699806"/>
            <a:ext cx="386512" cy="34036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78ECB-7B36-9E4E-9EC6-2454DC0EC384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EB0196-F4AB-C943-B475-FD878E3825BF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9768C6-DA87-BC43-B95F-6F9245F7DC38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7CA5C6AE-298E-D94F-9ADC-F40683CA1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79CC70-2C76-BA16-7307-3864EEF10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1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83C35-3F7D-FD15-6AE2-E3746C2C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15C3D2-B4DF-E90E-135F-1175500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7CDCD4-842F-701E-5895-DD97FC5A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FE8DB9-F344-3587-02A2-B473DCFF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4360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AAEC85-4C8C-6DE9-8615-D72497D0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045528-7F1A-2B6C-60BC-F9DE0DB5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3370DC-FCAD-BFE9-F525-A304D0AB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187890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B1F90-8D17-5A4E-2CDA-A5A63736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665B8B-7C0F-6052-270A-EBF20F17E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175C89-6882-4268-F342-20D9E012B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F2CF89-E26A-0477-8B6C-72AE2CB9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F99E07-1253-6C98-9024-6A55983A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A31644-73BE-CF25-3BCC-9EB71DB7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158523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F0FB7-58D3-5F80-9749-FB591AA2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D3539B-B263-815C-82D0-458D339EC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173CD8-3A7D-E4B4-DA92-62C69279B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67CB97-F01C-B225-F7FB-63AF393A2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E0B5CC-553D-AFF4-5AD7-75A32C96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8520F9-8056-6195-44D9-63B194DB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285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A3EB-4883-4FE4-937C-C3D8721F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DF704A-6A0F-9E80-BF8E-A039F6FED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263923-F377-7F44-9DE6-2CACD6C8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4285F3-B5E0-3103-0041-562A8C880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2BEECA-EF22-60B6-4E9C-B4EF16E9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630705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199501-3A88-7F7F-A9C5-98FA0DDC9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45A6D4-7DBD-EC32-D8F7-B565D1240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2ABA0-DE2A-5B75-7FDE-51499D1E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7C365A-12F6-785D-F0DF-9F1C3716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C506BD-FD51-5F03-224B-94E149EC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772896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9EA0CC08-98F6-E715-1834-D542F79E74E4}"/>
              </a:ext>
            </a:extLst>
          </p:cNvPr>
          <p:cNvSpPr/>
          <p:nvPr userDrawn="1"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22C869-5042-E0F3-7146-528EA9CEC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E7E01A50-A6AA-C69B-D6CE-4A5020BACF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6339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0526DFD-425C-6541-933A-7985F449C9B3}"/>
              </a:ext>
            </a:extLst>
          </p:cNvPr>
          <p:cNvSpPr/>
          <p:nvPr/>
        </p:nvSpPr>
        <p:spPr>
          <a:xfrm>
            <a:off x="5053694" y="0"/>
            <a:ext cx="7138306" cy="68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E90DD8-F9C9-2C41-B2D8-DC7449649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8277" y="-384796"/>
            <a:ext cx="6543044" cy="6543044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604CAD-929A-344D-A657-FBD328D3D645}"/>
              </a:ext>
            </a:extLst>
          </p:cNvPr>
          <p:cNvCxnSpPr>
            <a:cxnSpLocks/>
          </p:cNvCxnSpPr>
          <p:nvPr/>
        </p:nvCxnSpPr>
        <p:spPr>
          <a:xfrm>
            <a:off x="6700954" y="3848193"/>
            <a:ext cx="45769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1A602A-A803-B047-808D-29EE0AE0757B}"/>
              </a:ext>
            </a:extLst>
          </p:cNvPr>
          <p:cNvCxnSpPr>
            <a:cxnSpLocks/>
          </p:cNvCxnSpPr>
          <p:nvPr/>
        </p:nvCxnSpPr>
        <p:spPr>
          <a:xfrm>
            <a:off x="6700954" y="4742273"/>
            <a:ext cx="1372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4EA511-3315-324C-8E70-7CEBE3F4B32C}"/>
              </a:ext>
            </a:extLst>
          </p:cNvPr>
          <p:cNvCxnSpPr>
            <a:cxnSpLocks/>
          </p:cNvCxnSpPr>
          <p:nvPr/>
        </p:nvCxnSpPr>
        <p:spPr>
          <a:xfrm>
            <a:off x="6700954" y="5575393"/>
            <a:ext cx="3688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412" y="1165298"/>
            <a:ext cx="4017304" cy="72695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80" y="2056151"/>
            <a:ext cx="4017304" cy="442404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0D4170-F8F8-384D-AE55-0814D3288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20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47811-BD00-FD4F-95D5-E5ADFCF67A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20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A02EB91-1CD2-2544-B38B-B1091A093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420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72C559-1890-5444-94BF-A4F64D486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0707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6115279-6765-BB43-AA85-D564789021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707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8759CC-F6F3-D54B-A5D1-FCDF52FEDE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0707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FC537B-F093-8640-90F6-999A2A58F96A}"/>
              </a:ext>
            </a:extLst>
          </p:cNvPr>
          <p:cNvCxnSpPr>
            <a:cxnSpLocks/>
          </p:cNvCxnSpPr>
          <p:nvPr/>
        </p:nvCxnSpPr>
        <p:spPr>
          <a:xfrm flipV="1">
            <a:off x="6731434" y="1112928"/>
            <a:ext cx="3675638" cy="62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23C4AE-3158-D844-B0DE-7F6CC65BAE47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C8DC5-A672-C645-94DC-C377364D36FA}"/>
              </a:ext>
            </a:extLst>
          </p:cNvPr>
          <p:cNvCxnSpPr>
            <a:cxnSpLocks/>
          </p:cNvCxnSpPr>
          <p:nvPr/>
        </p:nvCxnSpPr>
        <p:spPr>
          <a:xfrm>
            <a:off x="9366469" y="2937663"/>
            <a:ext cx="10406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78FE73-21DC-7A4B-9F60-1573E7193013}"/>
              </a:ext>
            </a:extLst>
          </p:cNvPr>
          <p:cNvCxnSpPr>
            <a:cxnSpLocks/>
          </p:cNvCxnSpPr>
          <p:nvPr/>
        </p:nvCxnSpPr>
        <p:spPr>
          <a:xfrm>
            <a:off x="9369314" y="293630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40B0C-E4D0-D647-9FAB-A76C28F8DA5E}"/>
              </a:ext>
            </a:extLst>
          </p:cNvPr>
          <p:cNvCxnSpPr>
            <a:cxnSpLocks/>
          </p:cNvCxnSpPr>
          <p:nvPr/>
        </p:nvCxnSpPr>
        <p:spPr>
          <a:xfrm>
            <a:off x="7161749" y="261687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08D093-C6B3-4A45-8D95-398A403B0D97}"/>
              </a:ext>
            </a:extLst>
          </p:cNvPr>
          <p:cNvCxnSpPr>
            <a:cxnSpLocks/>
          </p:cNvCxnSpPr>
          <p:nvPr/>
        </p:nvCxnSpPr>
        <p:spPr>
          <a:xfrm>
            <a:off x="8068834" y="2908875"/>
            <a:ext cx="0" cy="183982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AD9F44-C1F4-7448-810E-95B1AB2AD8D2}"/>
              </a:ext>
            </a:extLst>
          </p:cNvPr>
          <p:cNvCxnSpPr>
            <a:cxnSpLocks/>
          </p:cNvCxnSpPr>
          <p:nvPr/>
        </p:nvCxnSpPr>
        <p:spPr>
          <a:xfrm>
            <a:off x="10382469" y="4598690"/>
            <a:ext cx="0" cy="9758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FCC903-7962-3D4B-B60C-485AA4CE25A6}"/>
              </a:ext>
            </a:extLst>
          </p:cNvPr>
          <p:cNvSpPr txBox="1"/>
          <p:nvPr/>
        </p:nvSpPr>
        <p:spPr>
          <a:xfrm>
            <a:off x="1040707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Guatemala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317350-EF45-4741-8CD0-0BF8AD6B8832}"/>
              </a:ext>
            </a:extLst>
          </p:cNvPr>
          <p:cNvSpPr txBox="1"/>
          <p:nvPr/>
        </p:nvSpPr>
        <p:spPr>
          <a:xfrm>
            <a:off x="1040707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Honduras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2D0A7-A458-AE4E-829A-29EF6AC84983}"/>
              </a:ext>
            </a:extLst>
          </p:cNvPr>
          <p:cNvSpPr txBox="1"/>
          <p:nvPr/>
        </p:nvSpPr>
        <p:spPr>
          <a:xfrm>
            <a:off x="1040707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Costa Rica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B61A44-0591-0C47-B36E-9640EC2EB34B}"/>
              </a:ext>
            </a:extLst>
          </p:cNvPr>
          <p:cNvSpPr txBox="1"/>
          <p:nvPr/>
        </p:nvSpPr>
        <p:spPr>
          <a:xfrm>
            <a:off x="538806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El Salvador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59CC95-48CB-B64C-B6C0-BE84B395C2DB}"/>
              </a:ext>
            </a:extLst>
          </p:cNvPr>
          <p:cNvSpPr txBox="1"/>
          <p:nvPr/>
        </p:nvSpPr>
        <p:spPr>
          <a:xfrm>
            <a:off x="538806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Nicaragua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D4316-0330-574B-8269-1E9A52B11D1E}"/>
              </a:ext>
            </a:extLst>
          </p:cNvPr>
          <p:cNvSpPr txBox="1"/>
          <p:nvPr/>
        </p:nvSpPr>
        <p:spPr>
          <a:xfrm>
            <a:off x="538806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Panamá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F5F208-C3EC-8249-8DFA-9A6B0C3611CC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F0DF60-278B-0649-8C09-AB337D1171AA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896A0E-AE0A-0D4F-91A6-BBD9C3960631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16E4D54D-237C-1546-9FE2-280E5B9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811464-40ED-FCF8-F248-7B239CE6D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07CBD1-1F70-86F9-B178-7A7E97D8601F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o Roj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8" y="1262096"/>
            <a:ext cx="3265715" cy="527487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0" y="1262096"/>
            <a:ext cx="3664857" cy="527488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2165" y="823739"/>
            <a:ext cx="4169836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5000" sy="35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2221B-EAE0-CA40-B100-9BD052AEFCE8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45431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33406C-F795-3749-B718-76AC909762F7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9F7BD4-AA32-8440-867E-2960E524EEEC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8F0D34DD-8132-8B43-98B6-E12EC2C702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DBD52CB-3174-A278-30A5-18542B5684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30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490397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688D98-79D4-904A-9D0B-6028BCC7D788}"/>
              </a:ext>
            </a:extLst>
          </p:cNvPr>
          <p:cNvCxnSpPr/>
          <p:nvPr/>
        </p:nvCxnSpPr>
        <p:spPr>
          <a:xfrm>
            <a:off x="0" y="303273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A2FF4-67E1-9248-82A9-4BAFE5AC5D15}"/>
              </a:ext>
            </a:extLst>
          </p:cNvPr>
          <p:cNvCxnSpPr>
            <a:cxnSpLocks/>
          </p:cNvCxnSpPr>
          <p:nvPr/>
        </p:nvCxnSpPr>
        <p:spPr>
          <a:xfrm>
            <a:off x="115618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DB0AFB5-22D4-5344-B386-9BE90C922E72}"/>
              </a:ext>
            </a:extLst>
          </p:cNvPr>
          <p:cNvSpPr/>
          <p:nvPr/>
        </p:nvSpPr>
        <p:spPr>
          <a:xfrm>
            <a:off x="71767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7C652CB-54F7-7147-A548-4BA5B193D3F4}"/>
              </a:ext>
            </a:extLst>
          </p:cNvPr>
          <p:cNvCxnSpPr>
            <a:cxnSpLocks/>
          </p:cNvCxnSpPr>
          <p:nvPr/>
        </p:nvCxnSpPr>
        <p:spPr>
          <a:xfrm>
            <a:off x="329994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DA8152-C221-224E-A8B7-BF1C7057B6A4}"/>
              </a:ext>
            </a:extLst>
          </p:cNvPr>
          <p:cNvSpPr/>
          <p:nvPr/>
        </p:nvSpPr>
        <p:spPr>
          <a:xfrm>
            <a:off x="286143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89450F4-689F-E146-971F-E43BC9F4B642}"/>
              </a:ext>
            </a:extLst>
          </p:cNvPr>
          <p:cNvCxnSpPr>
            <a:cxnSpLocks/>
          </p:cNvCxnSpPr>
          <p:nvPr/>
        </p:nvCxnSpPr>
        <p:spPr>
          <a:xfrm>
            <a:off x="547418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2878DE1-A7E8-7F4D-9C59-5C424F610A7E}"/>
              </a:ext>
            </a:extLst>
          </p:cNvPr>
          <p:cNvSpPr/>
          <p:nvPr/>
        </p:nvSpPr>
        <p:spPr>
          <a:xfrm>
            <a:off x="503567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43D0350-3483-E942-BBD9-58F44793FEBE}"/>
              </a:ext>
            </a:extLst>
          </p:cNvPr>
          <p:cNvCxnSpPr>
            <a:cxnSpLocks/>
          </p:cNvCxnSpPr>
          <p:nvPr/>
        </p:nvCxnSpPr>
        <p:spPr>
          <a:xfrm>
            <a:off x="762810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8E9B680C-8F62-CB42-A3E2-B3D8C5F0BD6B}"/>
              </a:ext>
            </a:extLst>
          </p:cNvPr>
          <p:cNvSpPr/>
          <p:nvPr/>
        </p:nvSpPr>
        <p:spPr>
          <a:xfrm>
            <a:off x="718959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076C9F-D83A-314F-A9FE-10D2725F7F3D}"/>
              </a:ext>
            </a:extLst>
          </p:cNvPr>
          <p:cNvCxnSpPr>
            <a:cxnSpLocks/>
          </p:cNvCxnSpPr>
          <p:nvPr/>
        </p:nvCxnSpPr>
        <p:spPr>
          <a:xfrm>
            <a:off x="978202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6511BE36-45A7-794E-B38A-CB73FDD0B9B0}"/>
              </a:ext>
            </a:extLst>
          </p:cNvPr>
          <p:cNvSpPr/>
          <p:nvPr/>
        </p:nvSpPr>
        <p:spPr>
          <a:xfrm>
            <a:off x="934351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485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094B7F0-35EF-7D47-B8C8-D88C210BC53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929303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D2B7C28-7EA5-E94A-9112-550E8774F95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090997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4C7737E-A2CE-EB49-B298-229CA4ADF7A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257370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1E079F3-36CD-6541-A5D1-A9F6437F4E2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434696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92F0E58A-E17E-C247-80C6-BFDA8AC01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5949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F36B937-F4FB-F94F-8FA3-D23FFA34FF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040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DCDE032-3EB3-514B-8726-6AEAB1F396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57785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6435A99D-48AE-A34B-A547-7FF0C6C480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0505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82565D22-E906-4E42-A402-21D803C91F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52986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73F7C4-434C-3741-9F76-B18692F587BB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D19110-3B6E-B64F-948D-080FA045327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E16CD27D-44F7-994A-9E1C-BB78B6A5C4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C95CE43-B918-38FD-FDA1-41E086B739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5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E7E2F6-CAD6-A845-8A49-4AC6AF175F2A}"/>
              </a:ext>
            </a:extLst>
          </p:cNvPr>
          <p:cNvSpPr/>
          <p:nvPr/>
        </p:nvSpPr>
        <p:spPr>
          <a:xfrm>
            <a:off x="0" y="823739"/>
            <a:ext cx="12192000" cy="6034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286EE17-9ED8-7245-9434-D389BB7A11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36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8E615ACD-B50D-A74E-8826-4086633465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99" y="1059163"/>
            <a:ext cx="4694630" cy="317605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7930D71D-F1DF-4549-ADA6-EACCEB8F4BE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574429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1700714F-2816-6B4A-A822-647D15BBA5B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56216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4C2DE223-E070-9045-96A5-32DD2C79E6E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470029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A44738C-E154-564E-B89D-CA70C7ABF23D}"/>
              </a:ext>
            </a:extLst>
          </p:cNvPr>
          <p:cNvCxnSpPr>
            <a:cxnSpLocks/>
          </p:cNvCxnSpPr>
          <p:nvPr/>
        </p:nvCxnSpPr>
        <p:spPr>
          <a:xfrm>
            <a:off x="594627" y="3728286"/>
            <a:ext cx="0" cy="171758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B0F94B5B-6AE9-514E-85BE-F61F412E738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9736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F8F9FBE0-B68E-414D-8EE0-5D79C5E21A7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574429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80090D08-CFBB-C34B-91D8-615A7764D7B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56216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241688-3D9A-8F45-98AA-D79F0E4CBB83}"/>
              </a:ext>
            </a:extLst>
          </p:cNvPr>
          <p:cNvCxnSpPr>
            <a:cxnSpLocks/>
          </p:cNvCxnSpPr>
          <p:nvPr/>
        </p:nvCxnSpPr>
        <p:spPr>
          <a:xfrm>
            <a:off x="11780355" y="2003032"/>
            <a:ext cx="0" cy="1725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B349491A-0AED-7B47-BCBA-AA288824C55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470029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24F4640-4598-D843-A34A-04351289543F}"/>
              </a:ext>
            </a:extLst>
          </p:cNvPr>
          <p:cNvSpPr/>
          <p:nvPr/>
        </p:nvSpPr>
        <p:spPr>
          <a:xfrm>
            <a:off x="491926" y="1928708"/>
            <a:ext cx="128329" cy="1283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9E298282-31E7-B646-8D73-F07B0E8ED33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89736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C6725AD-7E84-124E-9826-F171782A9DC0}"/>
              </a:ext>
            </a:extLst>
          </p:cNvPr>
          <p:cNvSpPr/>
          <p:nvPr/>
        </p:nvSpPr>
        <p:spPr>
          <a:xfrm>
            <a:off x="11683433" y="5381703"/>
            <a:ext cx="128329" cy="1283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48F4E3-0FA3-5E46-97D3-C3F07AE96B02}"/>
              </a:ext>
            </a:extLst>
          </p:cNvPr>
          <p:cNvCxnSpPr>
            <a:cxnSpLocks/>
          </p:cNvCxnSpPr>
          <p:nvPr/>
        </p:nvCxnSpPr>
        <p:spPr>
          <a:xfrm>
            <a:off x="594216" y="5445867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000D1DA7-A077-B948-9FA2-931B49E69BE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74429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924C52-54C4-9141-A75E-BB4E9F3304D4}"/>
              </a:ext>
            </a:extLst>
          </p:cNvPr>
          <p:cNvCxnSpPr>
            <a:cxnSpLocks/>
          </p:cNvCxnSpPr>
          <p:nvPr/>
        </p:nvCxnSpPr>
        <p:spPr>
          <a:xfrm>
            <a:off x="594216" y="3728286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2AB34C09-01B1-3946-A4FF-E8CE6874758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356216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399C0D9-8D3B-CB41-B4F2-E4124BA59C41}"/>
              </a:ext>
            </a:extLst>
          </p:cNvPr>
          <p:cNvSpPr/>
          <p:nvPr/>
        </p:nvSpPr>
        <p:spPr>
          <a:xfrm>
            <a:off x="10070041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4976D90D-8296-F54C-B8DF-0944E73E4E4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470029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39D69DE5-E57B-524C-AB50-C5F7676F914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07004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F26957-58A0-0249-9578-119E91B401E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F25163D-BA90-B94F-B88D-70626F6354F0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C965F31B-E7A8-9D41-8275-F6FC0F264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F355CB2-DD8C-1B4A-8958-658C5E2F023F}"/>
              </a:ext>
            </a:extLst>
          </p:cNvPr>
          <p:cNvSpPr/>
          <p:nvPr/>
        </p:nvSpPr>
        <p:spPr>
          <a:xfrm>
            <a:off x="1423881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CF91AEC-64F1-5445-AF8A-1631EB76B89D}"/>
              </a:ext>
            </a:extLst>
          </p:cNvPr>
          <p:cNvSpPr/>
          <p:nvPr/>
        </p:nvSpPr>
        <p:spPr>
          <a:xfrm>
            <a:off x="4305934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997848B-459A-B044-863F-5DE7E560F304}"/>
              </a:ext>
            </a:extLst>
          </p:cNvPr>
          <p:cNvSpPr/>
          <p:nvPr/>
        </p:nvSpPr>
        <p:spPr>
          <a:xfrm>
            <a:off x="10070041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4FB2A8-3560-5B4D-BA08-AF151B9C0E75}"/>
              </a:ext>
            </a:extLst>
          </p:cNvPr>
          <p:cNvSpPr/>
          <p:nvPr/>
        </p:nvSpPr>
        <p:spPr>
          <a:xfrm>
            <a:off x="7187987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CB7E9ED-D6CD-034D-B8B7-3AC448A4E47B}"/>
              </a:ext>
            </a:extLst>
          </p:cNvPr>
          <p:cNvCxnSpPr>
            <a:cxnSpLocks/>
          </p:cNvCxnSpPr>
          <p:nvPr/>
        </p:nvCxnSpPr>
        <p:spPr>
          <a:xfrm>
            <a:off x="594216" y="1992872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4E01DC5F-F945-1F4B-9E95-F79853271053}"/>
              </a:ext>
            </a:extLst>
          </p:cNvPr>
          <p:cNvSpPr/>
          <p:nvPr/>
        </p:nvSpPr>
        <p:spPr>
          <a:xfrm>
            <a:off x="1423881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81D1369-F86C-F148-8496-C1E10D051141}"/>
              </a:ext>
            </a:extLst>
          </p:cNvPr>
          <p:cNvSpPr/>
          <p:nvPr/>
        </p:nvSpPr>
        <p:spPr>
          <a:xfrm>
            <a:off x="4305934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5E60DC5-FEAD-2048-8137-5BB79F8ECA31}"/>
              </a:ext>
            </a:extLst>
          </p:cNvPr>
          <p:cNvSpPr/>
          <p:nvPr/>
        </p:nvSpPr>
        <p:spPr>
          <a:xfrm>
            <a:off x="7187987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31B99909-AD25-F049-9D1D-419441A2646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42388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9" name="Text Placeholder 4">
            <a:extLst>
              <a:ext uri="{FF2B5EF4-FFF2-40B4-BE49-F238E27FC236}">
                <a16:creationId xmlns:a16="http://schemas.microsoft.com/office/drawing/2014/main" id="{5802E41C-F180-F54B-8F7B-0F7EF7A67F4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9916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0" name="Text Placeholder 4">
            <a:extLst>
              <a:ext uri="{FF2B5EF4-FFF2-40B4-BE49-F238E27FC236}">
                <a16:creationId xmlns:a16="http://schemas.microsoft.com/office/drawing/2014/main" id="{AAC09BC8-9D6B-3C4B-8EB9-F57FA7A3393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18460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1" name="Text Placeholder 4">
            <a:extLst>
              <a:ext uri="{FF2B5EF4-FFF2-40B4-BE49-F238E27FC236}">
                <a16:creationId xmlns:a16="http://schemas.microsoft.com/office/drawing/2014/main" id="{94BFFB82-3A48-D740-BE28-FA1C3B12B1D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007004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D2B169E9-86D1-8842-A857-2D563AF0EA9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42388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3" name="Text Placeholder 4">
            <a:extLst>
              <a:ext uri="{FF2B5EF4-FFF2-40B4-BE49-F238E27FC236}">
                <a16:creationId xmlns:a16="http://schemas.microsoft.com/office/drawing/2014/main" id="{2D6ECFA0-9DED-5F4A-A36A-9542F2C65D8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29916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672634B4-A6F6-4C43-8B16-BB3C17D1E83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8460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7DCF12A-2D5C-D043-884C-86A4E1678AB4}"/>
              </a:ext>
            </a:extLst>
          </p:cNvPr>
          <p:cNvSpPr/>
          <p:nvPr/>
        </p:nvSpPr>
        <p:spPr>
          <a:xfrm>
            <a:off x="1423881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74A8C01D-A15C-EA40-BC09-E50088FED0D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42388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AFAC1F4-C2E5-DE4E-A422-39A0FA5D4F3A}"/>
              </a:ext>
            </a:extLst>
          </p:cNvPr>
          <p:cNvSpPr/>
          <p:nvPr/>
        </p:nvSpPr>
        <p:spPr>
          <a:xfrm>
            <a:off x="4305934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1CE449BB-64B8-EA4C-BA3A-E78CC9ABB21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29916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B7DB18B-6921-D644-9459-AF4B12BBFD9C}"/>
              </a:ext>
            </a:extLst>
          </p:cNvPr>
          <p:cNvSpPr/>
          <p:nvPr/>
        </p:nvSpPr>
        <p:spPr>
          <a:xfrm>
            <a:off x="7187987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F30F5565-7729-BA45-A25C-9666DD6E674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18460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00F1EA5-71A0-CC4A-861D-65C4CFFF2C92}"/>
              </a:ext>
            </a:extLst>
          </p:cNvPr>
          <p:cNvSpPr/>
          <p:nvPr/>
        </p:nvSpPr>
        <p:spPr>
          <a:xfrm>
            <a:off x="10070041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3DABA63F-F238-6E4D-9927-E6DB371767B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07004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11A21E3-53B3-59CC-6F79-924C9599B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A9E4E6-7C3E-4C4B-AC5F-A8D129D36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700" y="1506753"/>
            <a:ext cx="4998657" cy="202091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146FC0-D4A1-EF41-BB55-08D102B654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00" y="3941896"/>
            <a:ext cx="4998657" cy="39722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AAAD960-EBD6-3948-9E34-88744CF160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5688" y="0"/>
            <a:ext cx="6056312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7A08C-08B4-1A47-AA6C-3A3F99229019}"/>
              </a:ext>
            </a:extLst>
          </p:cNvPr>
          <p:cNvSpPr/>
          <p:nvPr/>
        </p:nvSpPr>
        <p:spPr>
          <a:xfrm>
            <a:off x="634700" y="816851"/>
            <a:ext cx="1424428" cy="84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DDB0B-9160-1449-9248-D2AABC3477D0}"/>
              </a:ext>
            </a:extLst>
          </p:cNvPr>
          <p:cNvCxnSpPr>
            <a:cxnSpLocks/>
          </p:cNvCxnSpPr>
          <p:nvPr/>
        </p:nvCxnSpPr>
        <p:spPr>
          <a:xfrm>
            <a:off x="634700" y="5523882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1DCE540-55D5-869C-91B3-5061B71C38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0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23739"/>
            <a:ext cx="12192000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F4D1F-57AB-B746-8BEB-39EB5F28D5A6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3649C8-F974-9246-8CCF-671909C93EA3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D52925F0-CCE9-0D40-9D8A-D0ADF9994F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4A7933-FC7F-0FBC-02A6-31283F7FE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6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16">
            <a:extLst>
              <a:ext uri="{FF2B5EF4-FFF2-40B4-BE49-F238E27FC236}">
                <a16:creationId xmlns:a16="http://schemas.microsoft.com/office/drawing/2014/main" id="{7AB9BB82-335B-CE40-84B2-4073F161F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23739"/>
            <a:ext cx="7943850" cy="29719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73" name="Picture Placeholder 16">
            <a:extLst>
              <a:ext uri="{FF2B5EF4-FFF2-40B4-BE49-F238E27FC236}">
                <a16:creationId xmlns:a16="http://schemas.microsoft.com/office/drawing/2014/main" id="{A189C21A-EE36-9D4C-A00D-390B1FDB4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4897" y="823738"/>
            <a:ext cx="4177102" cy="602830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55FE9C8-8340-5649-A43D-8D5B3C9DD4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886084"/>
            <a:ext cx="7943850" cy="29719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77E3B-8561-334B-A9B0-C23FAC8E59B3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38A3F-8253-A64C-91B6-640F291ED00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D683DB9-141A-034A-B88C-A19C24812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6A7C70F-1382-7DE8-4CD6-DFF9EE8DE5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1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070049"/>
            <a:ext cx="2769562" cy="536714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8746" y="1070049"/>
            <a:ext cx="4170111" cy="536714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A8DDE5C-3FEF-0647-A4FD-98036EA068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74479" y="10160"/>
            <a:ext cx="4117520" cy="684784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13D33-791D-B04A-85F0-6414456BADCE}"/>
              </a:ext>
            </a:extLst>
          </p:cNvPr>
          <p:cNvSpPr txBox="1"/>
          <p:nvPr/>
        </p:nvSpPr>
        <p:spPr>
          <a:xfrm>
            <a:off x="11662998" y="6437196"/>
            <a:ext cx="407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800" smtClean="0">
                <a:solidFill>
                  <a:schemeClr val="bg2"/>
                </a:solidFill>
              </a:rPr>
              <a:pPr algn="ctr"/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4A61F-FB65-D64E-BF65-8AD14145BA64}"/>
              </a:ext>
            </a:extLst>
          </p:cNvPr>
          <p:cNvSpPr txBox="1"/>
          <p:nvPr/>
        </p:nvSpPr>
        <p:spPr>
          <a:xfrm>
            <a:off x="11662998" y="6437196"/>
            <a:ext cx="407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800" smtClean="0">
                <a:solidFill>
                  <a:schemeClr val="bg2"/>
                </a:solidFill>
              </a:rPr>
              <a:pPr algn="ctr"/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A54638-E8BE-A244-B254-E9AFDCACAD89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61582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31EB21AF-F0A5-6F4A-AD88-B755027F44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741147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3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6F7EA-2311-A84A-ADA0-061760FFE292}"/>
              </a:ext>
            </a:extLst>
          </p:cNvPr>
          <p:cNvSpPr/>
          <p:nvPr/>
        </p:nvSpPr>
        <p:spPr>
          <a:xfrm>
            <a:off x="7000688" y="1"/>
            <a:ext cx="51913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9" y="1476105"/>
            <a:ext cx="3535980" cy="1240200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504" y="2986566"/>
            <a:ext cx="3535980" cy="345313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5FA75-2C75-164D-8704-D9C465120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958" y="979344"/>
            <a:ext cx="7806567" cy="4679810"/>
          </a:xfrm>
          <a:prstGeom prst="rect">
            <a:avLst/>
          </a:prstGeom>
          <a:effectLst>
            <a:outerShdw blurRad="152400" dist="190500" dir="5400000" sx="95000" sy="95000" rotWithShape="0">
              <a:prstClr val="black">
                <a:alpha val="15000"/>
              </a:prstClr>
            </a:outerShdw>
          </a:effectLst>
        </p:spPr>
      </p:pic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32BA4B62-2A68-FE43-85FF-A01F976BD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0960" y="1350538"/>
            <a:ext cx="5984240" cy="3698981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320E3-76D6-C840-976D-582598C177B8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5E330D-2CE0-2A4C-8416-9842C74E8260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65260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AA0D66-AC15-1D49-8ED8-29B1BA310CF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A18F798-DE65-1A41-90F4-AAC3A1F13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39A9C58-CE85-4CD2-D662-5671CD8562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Mov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F472BE-79E0-F240-BFE5-F7F49009633A}"/>
              </a:ext>
            </a:extLst>
          </p:cNvPr>
          <p:cNvSpPr/>
          <p:nvPr/>
        </p:nvSpPr>
        <p:spPr>
          <a:xfrm>
            <a:off x="7000688" y="1"/>
            <a:ext cx="51913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527E9-5422-7F4A-8FE8-7323D7C5E3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743" y="-1"/>
            <a:ext cx="9078256" cy="68580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2C3D2D-D0C6-1047-B9BE-625C97AE0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1391" y="1041010"/>
            <a:ext cx="2293034" cy="4896620"/>
          </a:xfrm>
          <a:prstGeom prst="roundRect">
            <a:avLst>
              <a:gd name="adj" fmla="val 10331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8" y="1476105"/>
            <a:ext cx="5338287" cy="723311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447" y="2364785"/>
            <a:ext cx="5337818" cy="404574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048A0E-FC69-B441-991D-039B0D7EFCCA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643076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91C6D1E-A81B-7548-8AE6-8E73DC4B4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A5E57F-B1FC-8E40-9B89-B1BA16E2026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D951A3-8320-E448-81E2-DDBA323700B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74048F10-C35E-6D36-7DCA-B05FE621F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9B574-7756-E438-1FEC-11D50CAC6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744" y="0"/>
            <a:ext cx="9078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1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0526DFD-425C-6541-933A-7985F449C9B3}"/>
              </a:ext>
            </a:extLst>
          </p:cNvPr>
          <p:cNvSpPr/>
          <p:nvPr/>
        </p:nvSpPr>
        <p:spPr>
          <a:xfrm>
            <a:off x="5053694" y="0"/>
            <a:ext cx="7138306" cy="68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E90DD8-F9C9-2C41-B2D8-DC7449649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8277" y="-384796"/>
            <a:ext cx="6543044" cy="6543044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604CAD-929A-344D-A657-FBD328D3D645}"/>
              </a:ext>
            </a:extLst>
          </p:cNvPr>
          <p:cNvCxnSpPr>
            <a:cxnSpLocks/>
          </p:cNvCxnSpPr>
          <p:nvPr/>
        </p:nvCxnSpPr>
        <p:spPr>
          <a:xfrm>
            <a:off x="6700954" y="3848193"/>
            <a:ext cx="45769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1A602A-A803-B047-808D-29EE0AE0757B}"/>
              </a:ext>
            </a:extLst>
          </p:cNvPr>
          <p:cNvCxnSpPr>
            <a:cxnSpLocks/>
          </p:cNvCxnSpPr>
          <p:nvPr/>
        </p:nvCxnSpPr>
        <p:spPr>
          <a:xfrm>
            <a:off x="6700954" y="4742273"/>
            <a:ext cx="1372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4EA511-3315-324C-8E70-7CEBE3F4B32C}"/>
              </a:ext>
            </a:extLst>
          </p:cNvPr>
          <p:cNvCxnSpPr>
            <a:cxnSpLocks/>
          </p:cNvCxnSpPr>
          <p:nvPr/>
        </p:nvCxnSpPr>
        <p:spPr>
          <a:xfrm>
            <a:off x="6700954" y="5575393"/>
            <a:ext cx="3688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412" y="1165298"/>
            <a:ext cx="4017304" cy="72695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80" y="2056151"/>
            <a:ext cx="4017304" cy="442404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0D4170-F8F8-384D-AE55-0814D3288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20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47811-BD00-FD4F-95D5-E5ADFCF67A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20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A02EB91-1CD2-2544-B38B-B1091A093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420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72C559-1890-5444-94BF-A4F64D486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0707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6115279-6765-BB43-AA85-D564789021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707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8759CC-F6F3-D54B-A5D1-FCDF52FEDE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0707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FC537B-F093-8640-90F6-999A2A58F96A}"/>
              </a:ext>
            </a:extLst>
          </p:cNvPr>
          <p:cNvCxnSpPr>
            <a:cxnSpLocks/>
          </p:cNvCxnSpPr>
          <p:nvPr/>
        </p:nvCxnSpPr>
        <p:spPr>
          <a:xfrm flipV="1">
            <a:off x="6731434" y="1112928"/>
            <a:ext cx="3675638" cy="62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23C4AE-3158-D844-B0DE-7F6CC65BAE47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C8DC5-A672-C645-94DC-C377364D36FA}"/>
              </a:ext>
            </a:extLst>
          </p:cNvPr>
          <p:cNvCxnSpPr>
            <a:cxnSpLocks/>
          </p:cNvCxnSpPr>
          <p:nvPr/>
        </p:nvCxnSpPr>
        <p:spPr>
          <a:xfrm>
            <a:off x="9366469" y="2937663"/>
            <a:ext cx="10406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78FE73-21DC-7A4B-9F60-1573E7193013}"/>
              </a:ext>
            </a:extLst>
          </p:cNvPr>
          <p:cNvCxnSpPr>
            <a:cxnSpLocks/>
          </p:cNvCxnSpPr>
          <p:nvPr/>
        </p:nvCxnSpPr>
        <p:spPr>
          <a:xfrm>
            <a:off x="9369314" y="293630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40B0C-E4D0-D647-9FAB-A76C28F8DA5E}"/>
              </a:ext>
            </a:extLst>
          </p:cNvPr>
          <p:cNvCxnSpPr>
            <a:cxnSpLocks/>
          </p:cNvCxnSpPr>
          <p:nvPr/>
        </p:nvCxnSpPr>
        <p:spPr>
          <a:xfrm>
            <a:off x="7161749" y="261687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08D093-C6B3-4A45-8D95-398A403B0D97}"/>
              </a:ext>
            </a:extLst>
          </p:cNvPr>
          <p:cNvCxnSpPr>
            <a:cxnSpLocks/>
          </p:cNvCxnSpPr>
          <p:nvPr/>
        </p:nvCxnSpPr>
        <p:spPr>
          <a:xfrm>
            <a:off x="8068834" y="2908875"/>
            <a:ext cx="0" cy="183982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AD9F44-C1F4-7448-810E-95B1AB2AD8D2}"/>
              </a:ext>
            </a:extLst>
          </p:cNvPr>
          <p:cNvCxnSpPr>
            <a:cxnSpLocks/>
          </p:cNvCxnSpPr>
          <p:nvPr/>
        </p:nvCxnSpPr>
        <p:spPr>
          <a:xfrm>
            <a:off x="10382469" y="4598690"/>
            <a:ext cx="0" cy="9758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FCC903-7962-3D4B-B60C-485AA4CE25A6}"/>
              </a:ext>
            </a:extLst>
          </p:cNvPr>
          <p:cNvSpPr txBox="1"/>
          <p:nvPr/>
        </p:nvSpPr>
        <p:spPr>
          <a:xfrm>
            <a:off x="1040707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Guatemala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317350-EF45-4741-8CD0-0BF8AD6B8832}"/>
              </a:ext>
            </a:extLst>
          </p:cNvPr>
          <p:cNvSpPr txBox="1"/>
          <p:nvPr/>
        </p:nvSpPr>
        <p:spPr>
          <a:xfrm>
            <a:off x="1040707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Honduras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2D0A7-A458-AE4E-829A-29EF6AC84983}"/>
              </a:ext>
            </a:extLst>
          </p:cNvPr>
          <p:cNvSpPr txBox="1"/>
          <p:nvPr/>
        </p:nvSpPr>
        <p:spPr>
          <a:xfrm>
            <a:off x="1040707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Costa Rica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B61A44-0591-0C47-B36E-9640EC2EB34B}"/>
              </a:ext>
            </a:extLst>
          </p:cNvPr>
          <p:cNvSpPr txBox="1"/>
          <p:nvPr/>
        </p:nvSpPr>
        <p:spPr>
          <a:xfrm>
            <a:off x="538806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El Salvador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59CC95-48CB-B64C-B6C0-BE84B395C2DB}"/>
              </a:ext>
            </a:extLst>
          </p:cNvPr>
          <p:cNvSpPr txBox="1"/>
          <p:nvPr/>
        </p:nvSpPr>
        <p:spPr>
          <a:xfrm>
            <a:off x="538806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Nicaragua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D4316-0330-574B-8269-1E9A52B11D1E}"/>
              </a:ext>
            </a:extLst>
          </p:cNvPr>
          <p:cNvSpPr txBox="1"/>
          <p:nvPr/>
        </p:nvSpPr>
        <p:spPr>
          <a:xfrm>
            <a:off x="538806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Panamá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F5F208-C3EC-8249-8DFA-9A6B0C3611CC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F0DF60-278B-0649-8C09-AB337D1171AA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896A0E-AE0A-0D4F-91A6-BBD9C3960631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16E4D54D-237C-1546-9FE2-280E5B9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811464-40ED-FCF8-F248-7B239CE6D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07CBD1-1F70-86F9-B178-7A7E97D8601F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815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4E140-8AB5-AC41-9242-65665B73E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55" y="1325994"/>
            <a:ext cx="6336810" cy="42060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94DB56-665D-F14C-9739-150F715B1B0D}"/>
              </a:ext>
            </a:extLst>
          </p:cNvPr>
          <p:cNvSpPr/>
          <p:nvPr/>
        </p:nvSpPr>
        <p:spPr>
          <a:xfrm>
            <a:off x="7049461" y="0"/>
            <a:ext cx="5143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5EE87B-9311-DF44-9FA6-4804E3BCF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45" y="4361018"/>
            <a:ext cx="2728393" cy="674698"/>
          </a:xfrm>
        </p:spPr>
        <p:txBody>
          <a:bodyPr anchor="t">
            <a:noAutofit/>
          </a:bodyPr>
          <a:lstStyle>
            <a:lvl1pPr algn="l"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B27855BB-BDB7-F741-8937-4672E8EA9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195" y="5035715"/>
            <a:ext cx="3438131" cy="1428403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r>
              <a:rPr lang="en-US"/>
              <a:t> de </a:t>
            </a:r>
            <a:r>
              <a:rPr lang="en-US" err="1"/>
              <a:t>apoyo</a:t>
            </a:r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87E6F03-8D41-2245-BBCE-7D439E44053D}"/>
              </a:ext>
            </a:extLst>
          </p:cNvPr>
          <p:cNvSpPr/>
          <p:nvPr/>
        </p:nvSpPr>
        <p:spPr>
          <a:xfrm>
            <a:off x="6619793" y="2763593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B6A91E5-64BC-A246-945F-5EC4DBCE08A1}"/>
              </a:ext>
            </a:extLst>
          </p:cNvPr>
          <p:cNvSpPr/>
          <p:nvPr/>
        </p:nvSpPr>
        <p:spPr>
          <a:xfrm>
            <a:off x="5938659" y="2222418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6E418D3-2ABD-F34F-B3B6-F1895313495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302971" y="1450916"/>
            <a:ext cx="2487975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F5747C54-12D1-424E-A920-3DC56EF40AA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302972" y="219779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C2A8131D-F179-904B-9F25-909ECCB4753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302972" y="2874867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36B35F35-FB98-3542-8F79-73F518F4DAA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302972" y="3544961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34703498-1E62-B74E-AE90-963163D48FB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302972" y="4229016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D183C134-1FD8-FF40-9D91-7012DD4BB0B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302972" y="493401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667C69-E2B2-0E4E-8021-A299101BD8B2}"/>
              </a:ext>
            </a:extLst>
          </p:cNvPr>
          <p:cNvCxnSpPr>
            <a:cxnSpLocks/>
          </p:cNvCxnSpPr>
          <p:nvPr/>
        </p:nvCxnSpPr>
        <p:spPr>
          <a:xfrm>
            <a:off x="1596291" y="1650750"/>
            <a:ext cx="638949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912C92-9D7D-F544-B2CF-24E1BA153172}"/>
              </a:ext>
            </a:extLst>
          </p:cNvPr>
          <p:cNvCxnSpPr>
            <a:cxnSpLocks/>
          </p:cNvCxnSpPr>
          <p:nvPr/>
        </p:nvCxnSpPr>
        <p:spPr>
          <a:xfrm>
            <a:off x="2448560" y="2412750"/>
            <a:ext cx="55372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266CD03-797D-9E4E-9FDE-CED354542C5C}"/>
              </a:ext>
            </a:extLst>
          </p:cNvPr>
          <p:cNvCxnSpPr>
            <a:cxnSpLocks/>
          </p:cNvCxnSpPr>
          <p:nvPr/>
        </p:nvCxnSpPr>
        <p:spPr>
          <a:xfrm>
            <a:off x="2227260" y="3093470"/>
            <a:ext cx="57585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B80ECD-99DC-124A-B8C9-F85F6FC6855E}"/>
              </a:ext>
            </a:extLst>
          </p:cNvPr>
          <p:cNvCxnSpPr>
            <a:cxnSpLocks/>
          </p:cNvCxnSpPr>
          <p:nvPr/>
        </p:nvCxnSpPr>
        <p:spPr>
          <a:xfrm>
            <a:off x="3768660" y="3753870"/>
            <a:ext cx="42171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C53EF50-6136-524F-90B0-2B3CCDA469F6}"/>
              </a:ext>
            </a:extLst>
          </p:cNvPr>
          <p:cNvCxnSpPr>
            <a:cxnSpLocks/>
          </p:cNvCxnSpPr>
          <p:nvPr/>
        </p:nvCxnSpPr>
        <p:spPr>
          <a:xfrm>
            <a:off x="4074160" y="4454910"/>
            <a:ext cx="39116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F12176-2FD5-7842-8703-64783ECFFD05}"/>
              </a:ext>
            </a:extLst>
          </p:cNvPr>
          <p:cNvCxnSpPr>
            <a:cxnSpLocks/>
          </p:cNvCxnSpPr>
          <p:nvPr/>
        </p:nvCxnSpPr>
        <p:spPr>
          <a:xfrm>
            <a:off x="5217170" y="5135630"/>
            <a:ext cx="276861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E8D9CFC-7C5B-014B-A5E1-217D67737DB4}"/>
              </a:ext>
            </a:extLst>
          </p:cNvPr>
          <p:cNvCxnSpPr>
            <a:cxnSpLocks/>
          </p:cNvCxnSpPr>
          <p:nvPr/>
        </p:nvCxnSpPr>
        <p:spPr>
          <a:xfrm>
            <a:off x="8001010" y="20266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2615E12-BA3B-3D41-AB6A-5A331361FED4}"/>
              </a:ext>
            </a:extLst>
          </p:cNvPr>
          <p:cNvCxnSpPr>
            <a:cxnSpLocks/>
          </p:cNvCxnSpPr>
          <p:nvPr/>
        </p:nvCxnSpPr>
        <p:spPr>
          <a:xfrm>
            <a:off x="8001010" y="27378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B22777-4ADC-604A-BF6D-2AFC42020C85}"/>
              </a:ext>
            </a:extLst>
          </p:cNvPr>
          <p:cNvCxnSpPr>
            <a:cxnSpLocks/>
          </p:cNvCxnSpPr>
          <p:nvPr/>
        </p:nvCxnSpPr>
        <p:spPr>
          <a:xfrm>
            <a:off x="8001010" y="33982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AD7284D-C7A0-0943-9C45-3FDA3750577A}"/>
              </a:ext>
            </a:extLst>
          </p:cNvPr>
          <p:cNvCxnSpPr>
            <a:cxnSpLocks/>
          </p:cNvCxnSpPr>
          <p:nvPr/>
        </p:nvCxnSpPr>
        <p:spPr>
          <a:xfrm>
            <a:off x="8001010" y="407899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2F0C1AE-0282-0E4B-9755-8480B713C6EB}"/>
              </a:ext>
            </a:extLst>
          </p:cNvPr>
          <p:cNvCxnSpPr>
            <a:cxnSpLocks/>
          </p:cNvCxnSpPr>
          <p:nvPr/>
        </p:nvCxnSpPr>
        <p:spPr>
          <a:xfrm>
            <a:off x="8001010" y="478003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DACD155-B984-6747-9194-51F226123BE3}"/>
              </a:ext>
            </a:extLst>
          </p:cNvPr>
          <p:cNvSpPr txBox="1"/>
          <p:nvPr/>
        </p:nvSpPr>
        <p:spPr>
          <a:xfrm>
            <a:off x="8023985" y="1481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Guatemala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4C7778-D42E-F041-B802-A039E0E242D7}"/>
              </a:ext>
            </a:extLst>
          </p:cNvPr>
          <p:cNvSpPr txBox="1"/>
          <p:nvPr/>
        </p:nvSpPr>
        <p:spPr>
          <a:xfrm>
            <a:off x="8023985" y="223321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Honduras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3A51EE-080E-F544-87C9-A75F5CA194F0}"/>
              </a:ext>
            </a:extLst>
          </p:cNvPr>
          <p:cNvSpPr txBox="1"/>
          <p:nvPr/>
        </p:nvSpPr>
        <p:spPr>
          <a:xfrm>
            <a:off x="8023985" y="29139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El Salvador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D4A536-A202-E849-859B-6A245DE5D260}"/>
              </a:ext>
            </a:extLst>
          </p:cNvPr>
          <p:cNvSpPr txBox="1"/>
          <p:nvPr/>
        </p:nvSpPr>
        <p:spPr>
          <a:xfrm>
            <a:off x="8023985" y="35743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Nicaragua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0EE235-3E39-B742-AF63-F79AA3A0D178}"/>
              </a:ext>
            </a:extLst>
          </p:cNvPr>
          <p:cNvSpPr txBox="1"/>
          <p:nvPr/>
        </p:nvSpPr>
        <p:spPr>
          <a:xfrm>
            <a:off x="8023985" y="4275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Costa Rica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646AB7-72CD-1B41-A69F-F59AFA539D06}"/>
              </a:ext>
            </a:extLst>
          </p:cNvPr>
          <p:cNvSpPr txBox="1"/>
          <p:nvPr/>
        </p:nvSpPr>
        <p:spPr>
          <a:xfrm>
            <a:off x="8023985" y="495609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Panamá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CC9C0-49C6-3449-836C-B2011E165862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BD2AC8-8B88-3A46-ACAD-0857041DF82E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BB724D9-E1DF-2F43-BF84-163433DDDD0A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084C7C0B-D1D9-DF4F-B120-DB27F35363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9A5126-BD7D-B9FF-1518-DADB302524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7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25AA9-0090-2349-8C22-88C7D61A78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65008" y="1857486"/>
            <a:ext cx="6644256" cy="4427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94DB56-665D-F14C-9739-150F715B1B0D}"/>
              </a:ext>
            </a:extLst>
          </p:cNvPr>
          <p:cNvSpPr/>
          <p:nvPr/>
        </p:nvSpPr>
        <p:spPr>
          <a:xfrm>
            <a:off x="-5969" y="0"/>
            <a:ext cx="51435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5EE87B-9311-DF44-9FA6-4804E3BCF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759" y="1116476"/>
            <a:ext cx="4368743" cy="557699"/>
          </a:xfrm>
        </p:spPr>
        <p:txBody>
          <a:bodyPr anchor="t">
            <a:noAutofit/>
          </a:bodyPr>
          <a:lstStyle>
            <a:lvl1pPr algn="r"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B27855BB-BDB7-F741-8937-4672E8EA9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34794" y="1857486"/>
            <a:ext cx="2758705" cy="1868182"/>
          </a:xfrm>
        </p:spPr>
        <p:txBody>
          <a:bodyPr anchor="t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r>
              <a:rPr lang="en-US"/>
              <a:t> de </a:t>
            </a:r>
            <a:r>
              <a:rPr lang="en-US" err="1"/>
              <a:t>apoyo</a:t>
            </a:r>
            <a:endParaRPr lang="en-US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26328726-FBCE-D042-BBF2-DB44CBEB1A2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4978" y="2021909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32CCCC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5E9C8016-42C9-794D-B7FE-8E5C316A7DE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04978" y="2768785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E17029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79B262FE-0B52-CE4F-AC43-965A8840F35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04978" y="3445860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D3C51A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5A0F4C45-5FB5-CC4E-A7A9-8B1CAAD9227B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04978" y="4220654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4591CE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A60434CE-88D7-F541-A28F-1A7356F0349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04978" y="4974512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C8102E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287A5A44-1AA4-4443-AAF0-75BCA960DB1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04978" y="5693466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9B05B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C13D90D-A3F0-BE46-AD93-3B5B64190F46}"/>
              </a:ext>
            </a:extLst>
          </p:cNvPr>
          <p:cNvCxnSpPr>
            <a:cxnSpLocks/>
            <a:stCxn id="78" idx="3"/>
          </p:cNvCxnSpPr>
          <p:nvPr/>
        </p:nvCxnSpPr>
        <p:spPr>
          <a:xfrm flipV="1">
            <a:off x="4427125" y="2218578"/>
            <a:ext cx="1922875" cy="847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233992C-8616-4F40-B7C2-688324CAC798}"/>
              </a:ext>
            </a:extLst>
          </p:cNvPr>
          <p:cNvCxnSpPr>
            <a:cxnSpLocks/>
          </p:cNvCxnSpPr>
          <p:nvPr/>
        </p:nvCxnSpPr>
        <p:spPr>
          <a:xfrm>
            <a:off x="-17594" y="20063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6ADE498-4B1F-3C45-AB73-4750401E58A7}"/>
              </a:ext>
            </a:extLst>
          </p:cNvPr>
          <p:cNvCxnSpPr>
            <a:cxnSpLocks/>
          </p:cNvCxnSpPr>
          <p:nvPr/>
        </p:nvCxnSpPr>
        <p:spPr>
          <a:xfrm>
            <a:off x="-17594" y="27175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FBF4E85-9AAA-414B-8A05-142520E194E4}"/>
              </a:ext>
            </a:extLst>
          </p:cNvPr>
          <p:cNvCxnSpPr>
            <a:cxnSpLocks/>
          </p:cNvCxnSpPr>
          <p:nvPr/>
        </p:nvCxnSpPr>
        <p:spPr>
          <a:xfrm>
            <a:off x="-17594" y="343891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62C47F6-4987-5B4F-8E03-139C4D6F3244}"/>
              </a:ext>
            </a:extLst>
          </p:cNvPr>
          <p:cNvCxnSpPr>
            <a:cxnSpLocks/>
          </p:cNvCxnSpPr>
          <p:nvPr/>
        </p:nvCxnSpPr>
        <p:spPr>
          <a:xfrm>
            <a:off x="-17594" y="420091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89CD45C-798B-3142-BB02-FD0ED6F7571E}"/>
              </a:ext>
            </a:extLst>
          </p:cNvPr>
          <p:cNvCxnSpPr>
            <a:cxnSpLocks/>
          </p:cNvCxnSpPr>
          <p:nvPr/>
        </p:nvCxnSpPr>
        <p:spPr>
          <a:xfrm>
            <a:off x="-17594" y="49527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15A4492-4556-B24B-80AB-453FA93DDFC3}"/>
              </a:ext>
            </a:extLst>
          </p:cNvPr>
          <p:cNvSpPr txBox="1"/>
          <p:nvPr/>
        </p:nvSpPr>
        <p:spPr>
          <a:xfrm>
            <a:off x="3171199" y="2057773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32CCCC"/>
                </a:solidFill>
              </a:rPr>
              <a:t>Guatemala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8FCCC2-B1C1-D54D-BB91-16D5E2AF2022}"/>
              </a:ext>
            </a:extLst>
          </p:cNvPr>
          <p:cNvSpPr txBox="1"/>
          <p:nvPr/>
        </p:nvSpPr>
        <p:spPr>
          <a:xfrm>
            <a:off x="3171199" y="2791504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E17029"/>
                </a:solidFill>
              </a:rPr>
              <a:t>Honduras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A0FFC61-B63A-B74F-8E18-60E43BB82740}"/>
              </a:ext>
            </a:extLst>
          </p:cNvPr>
          <p:cNvSpPr txBox="1"/>
          <p:nvPr/>
        </p:nvSpPr>
        <p:spPr>
          <a:xfrm>
            <a:off x="3171199" y="3525235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D3C51A"/>
                </a:solidFill>
              </a:rPr>
              <a:t>El Salvador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255994-D1DD-8D48-AE3A-96D4150F8E01}"/>
              </a:ext>
            </a:extLst>
          </p:cNvPr>
          <p:cNvSpPr txBox="1"/>
          <p:nvPr/>
        </p:nvSpPr>
        <p:spPr>
          <a:xfrm>
            <a:off x="3171199" y="4258966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4591CE"/>
                </a:solidFill>
              </a:rPr>
              <a:t>Nicaragua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D982B4-13A6-1C4D-A8A9-FA5EE87A982D}"/>
              </a:ext>
            </a:extLst>
          </p:cNvPr>
          <p:cNvSpPr txBox="1"/>
          <p:nvPr/>
        </p:nvSpPr>
        <p:spPr>
          <a:xfrm>
            <a:off x="3171199" y="4992697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C8102E"/>
                </a:solidFill>
              </a:rPr>
              <a:t>Costa Rica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C211B7-2039-FD47-9B57-4EDEBDA2B6E3}"/>
              </a:ext>
            </a:extLst>
          </p:cNvPr>
          <p:cNvSpPr txBox="1"/>
          <p:nvPr/>
        </p:nvSpPr>
        <p:spPr>
          <a:xfrm>
            <a:off x="3171199" y="5726429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79B05B"/>
                </a:solidFill>
              </a:rPr>
              <a:t>Panamá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D4C9BF2-473C-A947-90C7-417C0CE62FE3}"/>
              </a:ext>
            </a:extLst>
          </p:cNvPr>
          <p:cNvCxnSpPr>
            <a:cxnSpLocks/>
          </p:cNvCxnSpPr>
          <p:nvPr/>
        </p:nvCxnSpPr>
        <p:spPr>
          <a:xfrm>
            <a:off x="4427125" y="2968730"/>
            <a:ext cx="31827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1346FD6-EE7C-0543-BA1D-6706721DFACF}"/>
              </a:ext>
            </a:extLst>
          </p:cNvPr>
          <p:cNvCxnSpPr>
            <a:cxnSpLocks/>
          </p:cNvCxnSpPr>
          <p:nvPr/>
        </p:nvCxnSpPr>
        <p:spPr>
          <a:xfrm>
            <a:off x="4427125" y="3690090"/>
            <a:ext cx="251215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EE96BFE-863F-4F49-A12D-767FFCA468BB}"/>
              </a:ext>
            </a:extLst>
          </p:cNvPr>
          <p:cNvCxnSpPr>
            <a:cxnSpLocks/>
          </p:cNvCxnSpPr>
          <p:nvPr/>
        </p:nvCxnSpPr>
        <p:spPr>
          <a:xfrm>
            <a:off x="4427125" y="4421610"/>
            <a:ext cx="426402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DBF9DCC-EB43-D946-8AB7-C023A34B921E}"/>
              </a:ext>
            </a:extLst>
          </p:cNvPr>
          <p:cNvCxnSpPr>
            <a:cxnSpLocks/>
          </p:cNvCxnSpPr>
          <p:nvPr/>
        </p:nvCxnSpPr>
        <p:spPr>
          <a:xfrm>
            <a:off x="4427125" y="5153130"/>
            <a:ext cx="46051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885867D-4FD0-5049-9D9B-68BDCF7398F3}"/>
              </a:ext>
            </a:extLst>
          </p:cNvPr>
          <p:cNvCxnSpPr>
            <a:cxnSpLocks/>
          </p:cNvCxnSpPr>
          <p:nvPr/>
        </p:nvCxnSpPr>
        <p:spPr>
          <a:xfrm>
            <a:off x="4427125" y="5884650"/>
            <a:ext cx="603767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64E2023-7FEC-144D-BD73-1A0B4DD457B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87FB6C-9226-204A-BE40-E287DB7111FD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4F2890-CE0D-E446-A5B8-5E5D2278233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E2A083-6072-8044-BAD2-3BDAEA538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924FAF9-A801-7DB8-6F56-590453220E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áfic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1" y="1187229"/>
            <a:ext cx="3265714" cy="63566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2130039"/>
            <a:ext cx="3265715" cy="430747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180113" y="1187229"/>
            <a:ext cx="7610833" cy="5250289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EB403-C7CE-C64B-86A0-B494BAD43E4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80F36F-68E1-F645-8D31-CC3E82D704BC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5A3B08-E3A4-EE4C-AAE8-D4E8F8F38DC9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27D0347-6071-AB4C-A514-29C27F7A7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1B6E49E-85E6-A936-8DA5-A21F436CE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áfic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902200" y="1476375"/>
            <a:ext cx="6502400" cy="4173311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2213168"/>
            <a:ext cx="3968167" cy="34365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43D53-BF9C-A245-973E-09A67405D0E9}"/>
              </a:ext>
            </a:extLst>
          </p:cNvPr>
          <p:cNvSpPr/>
          <p:nvPr/>
        </p:nvSpPr>
        <p:spPr>
          <a:xfrm>
            <a:off x="8956965" y="0"/>
            <a:ext cx="3235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75968E2-5817-D44A-8858-58E4143E90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1" y="1476106"/>
            <a:ext cx="3968166" cy="731921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60C93-9904-5F48-82FE-E217C375983E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E032D51-7B89-E947-B515-759133DC5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667A2-A136-C545-B1DE-1E2B4424077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6F3D01-35C9-C24D-BDFA-DEA226F1AAB1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2A7B8B1-5604-7854-1A99-4A74B18E3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7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70479E3C-8F81-DF4B-A6B7-FC6C99DB6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9006" y="3888276"/>
            <a:ext cx="6934437" cy="1199275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1CE6F22-DB65-344C-8045-7B1649692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9007" y="1660635"/>
            <a:ext cx="6934454" cy="1753907"/>
          </a:xfrm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92381-EFCE-774E-B948-CF3E62C09322}"/>
              </a:ext>
            </a:extLst>
          </p:cNvPr>
          <p:cNvCxnSpPr>
            <a:cxnSpLocks/>
          </p:cNvCxnSpPr>
          <p:nvPr/>
        </p:nvCxnSpPr>
        <p:spPr>
          <a:xfrm flipV="1">
            <a:off x="4080130" y="0"/>
            <a:ext cx="0" cy="685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A6600E-C2DF-474B-ABB5-07D9774A5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9007" y="609650"/>
            <a:ext cx="207079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EAC0465-29A1-1A4F-AAD8-9FB453ECA8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45698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718220-1E2B-3146-99A5-6E6F1302714B}"/>
              </a:ext>
            </a:extLst>
          </p:cNvPr>
          <p:cNvCxnSpPr>
            <a:cxnSpLocks/>
          </p:cNvCxnSpPr>
          <p:nvPr/>
        </p:nvCxnSpPr>
        <p:spPr>
          <a:xfrm>
            <a:off x="4729007" y="993628"/>
            <a:ext cx="693445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89D8B87-E42E-D9DC-F98A-524D46AC35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29006" y="5712901"/>
            <a:ext cx="2229460" cy="5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2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adrícula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18EBAC-C5F0-624F-BADB-1BC86E95528B}"/>
              </a:ext>
            </a:extLst>
          </p:cNvPr>
          <p:cNvSpPr/>
          <p:nvPr/>
        </p:nvSpPr>
        <p:spPr>
          <a:xfrm>
            <a:off x="6167339" y="823739"/>
            <a:ext cx="6024662" cy="602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289B30-67C0-C540-B897-5650BB781CF3}"/>
              </a:ext>
            </a:extLst>
          </p:cNvPr>
          <p:cNvSpPr/>
          <p:nvPr/>
        </p:nvSpPr>
        <p:spPr>
          <a:xfrm>
            <a:off x="1" y="823739"/>
            <a:ext cx="6024662" cy="602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04980" y="1569519"/>
            <a:ext cx="5160443" cy="490910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0" name="Chart Placeholder 2">
            <a:extLst>
              <a:ext uri="{FF2B5EF4-FFF2-40B4-BE49-F238E27FC236}">
                <a16:creationId xmlns:a16="http://schemas.microsoft.com/office/drawing/2014/main" id="{DEF8C554-C4C1-314E-9CE5-9FB37886265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01995" y="1569519"/>
            <a:ext cx="5160443" cy="490910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9D961-3247-E347-B2D2-6758626E45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1995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E0FA689-B764-1C4E-8302-796FF6195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979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A8DD0-475A-3A4C-A536-E4095739DA49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DCBB4F-EFC7-7D46-8FA0-6F894145C6DA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33597D79-F785-7B42-90EB-E10930D687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03BBBA9-CC7C-B30D-51A1-05F2065CC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45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adrícula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70BDBF4-82E9-6641-AE9C-3F206567B651}"/>
              </a:ext>
            </a:extLst>
          </p:cNvPr>
          <p:cNvSpPr/>
          <p:nvPr/>
        </p:nvSpPr>
        <p:spPr>
          <a:xfrm>
            <a:off x="6145999" y="821711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AF0CF4-DAA6-3748-BDB7-BC332346E3F2}"/>
              </a:ext>
            </a:extLst>
          </p:cNvPr>
          <p:cNvSpPr/>
          <p:nvPr/>
        </p:nvSpPr>
        <p:spPr>
          <a:xfrm>
            <a:off x="0" y="3924835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98153F-C07D-3249-BF91-6EE52D4E67FD}"/>
              </a:ext>
            </a:extLst>
          </p:cNvPr>
          <p:cNvSpPr/>
          <p:nvPr/>
        </p:nvSpPr>
        <p:spPr>
          <a:xfrm>
            <a:off x="6145999" y="3924835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289B30-67C0-C540-B897-5650BB781CF3}"/>
              </a:ext>
            </a:extLst>
          </p:cNvPr>
          <p:cNvSpPr/>
          <p:nvPr/>
        </p:nvSpPr>
        <p:spPr>
          <a:xfrm>
            <a:off x="0" y="821711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04980" y="1524647"/>
            <a:ext cx="5288075" cy="1988239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8" name="Chart Placeholder 2">
            <a:extLst>
              <a:ext uri="{FF2B5EF4-FFF2-40B4-BE49-F238E27FC236}">
                <a16:creationId xmlns:a16="http://schemas.microsoft.com/office/drawing/2014/main" id="{688FFB8C-45C1-C340-BB7C-5AB1EC3E815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04980" y="4618161"/>
            <a:ext cx="5288074" cy="1939167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1" name="Chart Placeholder 2">
            <a:extLst>
              <a:ext uri="{FF2B5EF4-FFF2-40B4-BE49-F238E27FC236}">
                <a16:creationId xmlns:a16="http://schemas.microsoft.com/office/drawing/2014/main" id="{D731CADD-FDD2-F145-AF33-67BE7441011A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55576" y="1524647"/>
            <a:ext cx="5263529" cy="1996766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4" name="Chart Placeholder 2">
            <a:extLst>
              <a:ext uri="{FF2B5EF4-FFF2-40B4-BE49-F238E27FC236}">
                <a16:creationId xmlns:a16="http://schemas.microsoft.com/office/drawing/2014/main" id="{18DEA8DE-9204-CD4C-BD43-E1694EB28D3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555577" y="4618161"/>
            <a:ext cx="5263527" cy="1939167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75C2E71-119B-1743-8914-72F8B06C19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575" y="1078391"/>
            <a:ext cx="5263529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F6C54B5-6357-5140-9A6D-B94C98322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979" y="1078391"/>
            <a:ext cx="5288075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B1559CA-40E3-BC47-A8C5-2740089470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5575" y="4156335"/>
            <a:ext cx="5263527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2A49CC-5EF0-FE40-AFE4-B06B59452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979" y="4156335"/>
            <a:ext cx="5288074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DA6E59-0E54-3844-BD57-F5DA84186616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62C42C-D8E1-C942-BBA6-6FD7E6C839A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CA96F79-ACCB-6E43-8CAB-C2CACB28D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AE83AA-4CE2-F0E5-AA8A-497043DCA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28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FB92B6-3B42-894A-9BA3-95C1E8A55855}"/>
              </a:ext>
            </a:extLst>
          </p:cNvPr>
          <p:cNvSpPr/>
          <p:nvPr/>
        </p:nvSpPr>
        <p:spPr>
          <a:xfrm>
            <a:off x="0" y="823739"/>
            <a:ext cx="12192000" cy="6034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B2381FA9-5041-2543-B788-740E7E6FAE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-435565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E9C8AD3F-FE38-9144-A280-74AEA1CF10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2220549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A307CD51-BB0E-3443-B216-23E0DE007C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876663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5F452A4-670C-5543-A58B-523503BF5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7532778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0472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5930771-138A-334C-91F3-DA8388D5F37E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720193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5E9378C-03AA-C144-80C1-D0F2A0CAC89B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6381482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74AD0CB-9B3A-F541-A9C9-9C82E2929996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026710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0D68E31-9B87-3442-9BF3-392AA975B88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1050472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99E8097-FFCD-A140-B12B-1CBDDEE42A2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3752851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3B26425-505F-9747-9EC9-5A34930DAC5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406244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D497C68-5A63-DF4B-8F1E-1B73BDB1932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9059637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1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5930771-138A-334C-91F3-DA8388D5F37E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2459468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5E9378C-03AA-C144-80C1-D0F2A0CAC89B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13957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74AD0CB-9B3A-F541-A9C9-9C82E2929996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6368446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3E643F-C519-3EC5-49A5-FAE4D473B3E5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8322935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B4F848-A03B-3CD0-E27E-8A0F1390B085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10277424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8067D9-E407-4647-DEAB-8C651EDF6F00}"/>
              </a:ext>
            </a:extLst>
          </p:cNvPr>
          <p:cNvCxnSpPr/>
          <p:nvPr/>
        </p:nvCxnSpPr>
        <p:spPr>
          <a:xfrm>
            <a:off x="22987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5AB68D3-8E45-487E-4063-5FAD42892DF4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504979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4D52B29-2C9D-4ACA-49D2-8D8D6C976473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2459468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3C2DA82-28F4-1EFE-374E-7CFD587912A6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4413957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E33C836-216A-8CB6-2FF9-BF040EA0305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6368446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0E6F8F2-6F56-8981-CC44-2849FB38F2C1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8322935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C1646F-0F00-0FA7-99DF-3FB344E9DC50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10277424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00F0EDB-6595-B575-1162-9CC83E708989}"/>
              </a:ext>
            </a:extLst>
          </p:cNvPr>
          <p:cNvCxnSpPr/>
          <p:nvPr/>
        </p:nvCxnSpPr>
        <p:spPr>
          <a:xfrm>
            <a:off x="42291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28755A-1755-31E9-7062-F0F235BA2D29}"/>
              </a:ext>
            </a:extLst>
          </p:cNvPr>
          <p:cNvCxnSpPr/>
          <p:nvPr/>
        </p:nvCxnSpPr>
        <p:spPr>
          <a:xfrm>
            <a:off x="61976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5E9882-6E5C-395B-ADB3-16002B021AF9}"/>
              </a:ext>
            </a:extLst>
          </p:cNvPr>
          <p:cNvCxnSpPr/>
          <p:nvPr/>
        </p:nvCxnSpPr>
        <p:spPr>
          <a:xfrm>
            <a:off x="81407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67E618-0263-07A5-87B4-571AADBC3D05}"/>
              </a:ext>
            </a:extLst>
          </p:cNvPr>
          <p:cNvCxnSpPr/>
          <p:nvPr/>
        </p:nvCxnSpPr>
        <p:spPr>
          <a:xfrm>
            <a:off x="100965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45">
            <a:extLst>
              <a:ext uri="{FF2B5EF4-FFF2-40B4-BE49-F238E27FC236}">
                <a16:creationId xmlns:a16="http://schemas.microsoft.com/office/drawing/2014/main" id="{B9ECF36B-FDBC-288C-453B-CF63A5C3E5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3140" y="1533556"/>
            <a:ext cx="952500" cy="812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D4820FA-4CC9-16F2-FE62-2C9BEADBC5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4320" y="1692306"/>
            <a:ext cx="952500" cy="4953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8C84007-20CA-D056-7E39-1809DFD9BA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676" y="1516794"/>
            <a:ext cx="846324" cy="84632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9FFD3FD-4A5E-1A98-F013-772BE1499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4910" y="1654206"/>
            <a:ext cx="952500" cy="571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FA6D3172-FE2F-684D-DED2-C1DB5E2C55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3730" y="1527206"/>
            <a:ext cx="952500" cy="8255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FBAC37-96F4-54B8-ABBB-689586B4208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22549" y="1730406"/>
            <a:ext cx="952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7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24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28755A-1755-31E9-7062-F0F235BA2D29}"/>
              </a:ext>
            </a:extLst>
          </p:cNvPr>
          <p:cNvCxnSpPr/>
          <p:nvPr/>
        </p:nvCxnSpPr>
        <p:spPr>
          <a:xfrm>
            <a:off x="7416800" y="1269189"/>
            <a:ext cx="0" cy="50927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5E9882-6E5C-395B-ADB3-16002B021AF9}"/>
              </a:ext>
            </a:extLst>
          </p:cNvPr>
          <p:cNvCxnSpPr/>
          <p:nvPr/>
        </p:nvCxnSpPr>
        <p:spPr>
          <a:xfrm>
            <a:off x="9677400" y="1269189"/>
            <a:ext cx="0" cy="50927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67E618-0263-07A5-87B4-571AADBC3D05}"/>
              </a:ext>
            </a:extLst>
          </p:cNvPr>
          <p:cNvCxnSpPr>
            <a:cxnSpLocks/>
          </p:cNvCxnSpPr>
          <p:nvPr/>
        </p:nvCxnSpPr>
        <p:spPr>
          <a:xfrm flipH="1">
            <a:off x="5245100" y="3821889"/>
            <a:ext cx="6704727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3404BDF-326F-7324-508B-CADE46D971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5224" y="3968143"/>
            <a:ext cx="772443" cy="7724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C8BC084-99CF-6B8A-C4D9-81FF960EA5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24333" y="3970673"/>
            <a:ext cx="772443" cy="7724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741378-0E64-7712-A440-C82B2CEA9B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38934" y="3968143"/>
            <a:ext cx="774973" cy="7749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BB424AD-7741-B134-6AF3-A4D5EEC822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2075" y="1217580"/>
            <a:ext cx="768691" cy="76869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2A9C06-6348-A0DF-6712-27134D43752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05223" y="1213828"/>
            <a:ext cx="772444" cy="7724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0E943B-9678-5244-3D92-AC0198C358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24333" y="1213828"/>
            <a:ext cx="772443" cy="772443"/>
          </a:xfrm>
          <a:prstGeom prst="rect">
            <a:avLst/>
          </a:prstGeom>
        </p:spPr>
      </p:pic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1BF6E693-9BD0-42A2-A7C5-2754D4FC7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823739"/>
            <a:ext cx="4803623" cy="6034261"/>
          </a:xfrm>
          <a:blipFill dpi="0"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B8EF151-5935-FDF8-C27D-D56F40DF7F9F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6611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5C30C7-CED5-C860-14CC-6C830A885E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9598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CE7372E-8192-4627-6C1A-56A564CFB8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3624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3D8B950-91B3-A42B-696D-1C3FB8781AD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6611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3AC7BC2-160D-DE53-AA25-C75CE965193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9598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742995-4FEB-EB48-D2E3-49E5E1EEE78D}"/>
              </a:ext>
            </a:extLst>
          </p:cNvPr>
          <p:cNvCxnSpPr>
            <a:cxnSpLocks/>
          </p:cNvCxnSpPr>
          <p:nvPr/>
        </p:nvCxnSpPr>
        <p:spPr>
          <a:xfrm flipH="1">
            <a:off x="4965055" y="823739"/>
            <a:ext cx="698477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98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na | 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2235" y="2388606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73D2F96-EE6D-D944-9295-46938DB926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160"/>
            <a:ext cx="5863194" cy="683967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E082C1-C20B-3149-A722-B9F1BD8B816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7002236" y="2018820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E0F63F-5E63-534C-B08D-AE7777107A02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7002235" y="3547934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A143710-FE7C-534D-8085-555A393A17B8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7002236" y="3178148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460FE2F-0366-3541-8CA6-E99348801238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7002235" y="4633784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39E3324-B80D-D74C-8F9E-D2DECC1AF6BB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7002236" y="4263998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F62A825-17E2-584A-8300-F65AC7F7E32E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7002235" y="5760455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DA54FC3-6312-504E-A326-1E886ABFBB82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7002236" y="5390669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AB0D70-EE11-B442-BEDC-B988170D13B4}"/>
              </a:ext>
            </a:extLst>
          </p:cNvPr>
          <p:cNvSpPr/>
          <p:nvPr/>
        </p:nvSpPr>
        <p:spPr>
          <a:xfrm>
            <a:off x="6147641" y="2031447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87D98C-FC89-AE4E-930A-206A6097F885}"/>
              </a:ext>
            </a:extLst>
          </p:cNvPr>
          <p:cNvSpPr/>
          <p:nvPr/>
        </p:nvSpPr>
        <p:spPr>
          <a:xfrm>
            <a:off x="6147641" y="3132114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87BA1C-53C1-9140-8DDD-73F4F3CE2768}"/>
              </a:ext>
            </a:extLst>
          </p:cNvPr>
          <p:cNvSpPr/>
          <p:nvPr/>
        </p:nvSpPr>
        <p:spPr>
          <a:xfrm>
            <a:off x="6147641" y="4232781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FCE5B1B-4543-D54D-8596-885DF7087DC1}"/>
              </a:ext>
            </a:extLst>
          </p:cNvPr>
          <p:cNvSpPr/>
          <p:nvPr/>
        </p:nvSpPr>
        <p:spPr>
          <a:xfrm>
            <a:off x="6147641" y="5333447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E2944-2060-B848-A614-EAD5C8A8DF9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5E0980-2777-2143-B678-6C0D2F40AE74}"/>
              </a:ext>
            </a:extLst>
          </p:cNvPr>
          <p:cNvCxnSpPr>
            <a:cxnSpLocks/>
          </p:cNvCxnSpPr>
          <p:nvPr/>
        </p:nvCxnSpPr>
        <p:spPr>
          <a:xfrm flipH="1">
            <a:off x="6096000" y="826718"/>
            <a:ext cx="582877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F545B-60BC-CC45-936E-D09AD00DFAEC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993D8AD-5A2A-4D47-A48A-80EECE4EE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2701" y="1052336"/>
            <a:ext cx="4067626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047BA-91E4-3B82-F9A7-F47D733D9A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93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2555BB-5041-7541-BD7A-BDA3E6CBB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01" y="3180204"/>
            <a:ext cx="1414283" cy="387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40CD1-E5E6-2346-A513-988D88B0B3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319" y="3180204"/>
            <a:ext cx="1534239" cy="4975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54E51A7-359E-F1EB-3CFB-7C97DE7F1F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CAEB5FB-B77E-797D-BF32-981225779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E32CE3B-4066-A644-82A8-4449D2E43F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963C52-1CB6-F94C-8B9F-0084F8AB08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346" y="2708058"/>
            <a:ext cx="4250662" cy="68672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Mensaje</a:t>
            </a:r>
            <a:r>
              <a:rPr lang="en-US"/>
              <a:t> final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C36964-04F1-D54C-BAC6-491741F81FA3}"/>
              </a:ext>
            </a:extLst>
          </p:cNvPr>
          <p:cNvCxnSpPr>
            <a:cxnSpLocks/>
          </p:cNvCxnSpPr>
          <p:nvPr/>
        </p:nvCxnSpPr>
        <p:spPr>
          <a:xfrm>
            <a:off x="634700" y="4521933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33FDC1-397B-F34F-ACEA-199E804B1CF4}"/>
              </a:ext>
            </a:extLst>
          </p:cNvPr>
          <p:cNvCxnSpPr>
            <a:cxnSpLocks/>
          </p:cNvCxnSpPr>
          <p:nvPr/>
        </p:nvCxnSpPr>
        <p:spPr>
          <a:xfrm>
            <a:off x="634700" y="1662001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08F8C7-979E-7549-4FD0-E1115EFD06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700" y="5432198"/>
            <a:ext cx="1621852" cy="4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38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376B30-B9F1-2F41-8FD1-3500C92C66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6071" y="4387536"/>
            <a:ext cx="5027366" cy="21628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F45C892-8E84-12D2-0EE6-8362FBA9C5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70AB9C-B840-0A4A-A0DB-FB08B2809E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3" y="1878507"/>
            <a:ext cx="4838639" cy="1687653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679B47A-8B1E-194F-9AAD-69368277A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4838638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EABEDC-3BA4-8A40-9E91-E9658AD2FE17}"/>
              </a:ext>
            </a:extLst>
          </p:cNvPr>
          <p:cNvCxnSpPr>
            <a:cxnSpLocks/>
          </p:cNvCxnSpPr>
          <p:nvPr/>
        </p:nvCxnSpPr>
        <p:spPr>
          <a:xfrm flipH="1">
            <a:off x="2186310" y="844246"/>
            <a:ext cx="963279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A9C1-9355-4146-ADE9-4CD5090CE8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484" y="722871"/>
            <a:ext cx="163582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7FC489-6991-3342-A425-CEF2674351CD}"/>
              </a:ext>
            </a:extLst>
          </p:cNvPr>
          <p:cNvCxnSpPr>
            <a:cxnSpLocks/>
          </p:cNvCxnSpPr>
          <p:nvPr/>
        </p:nvCxnSpPr>
        <p:spPr>
          <a:xfrm flipH="1">
            <a:off x="550484" y="5455157"/>
            <a:ext cx="1126862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10740FC9-4656-434C-91F6-51597351C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0358" y="1878507"/>
            <a:ext cx="6440826" cy="279765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C2154FD-4B43-E851-D8BE-F6A3B433C8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0526DFD-425C-6541-933A-7985F449C9B3}"/>
              </a:ext>
            </a:extLst>
          </p:cNvPr>
          <p:cNvSpPr/>
          <p:nvPr/>
        </p:nvSpPr>
        <p:spPr>
          <a:xfrm>
            <a:off x="5053694" y="0"/>
            <a:ext cx="7138306" cy="68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24863-4DEE-B640-998D-961688DD4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307" y="963364"/>
            <a:ext cx="6141827" cy="4950576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604CAD-929A-344D-A657-FBD328D3D645}"/>
              </a:ext>
            </a:extLst>
          </p:cNvPr>
          <p:cNvCxnSpPr>
            <a:cxnSpLocks/>
          </p:cNvCxnSpPr>
          <p:nvPr/>
        </p:nvCxnSpPr>
        <p:spPr>
          <a:xfrm>
            <a:off x="6700954" y="3848193"/>
            <a:ext cx="45769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1A602A-A803-B047-808D-29EE0AE0757B}"/>
              </a:ext>
            </a:extLst>
          </p:cNvPr>
          <p:cNvCxnSpPr>
            <a:cxnSpLocks/>
          </p:cNvCxnSpPr>
          <p:nvPr/>
        </p:nvCxnSpPr>
        <p:spPr>
          <a:xfrm>
            <a:off x="6700954" y="4742273"/>
            <a:ext cx="1372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4EA511-3315-324C-8E70-7CEBE3F4B32C}"/>
              </a:ext>
            </a:extLst>
          </p:cNvPr>
          <p:cNvCxnSpPr>
            <a:cxnSpLocks/>
          </p:cNvCxnSpPr>
          <p:nvPr/>
        </p:nvCxnSpPr>
        <p:spPr>
          <a:xfrm>
            <a:off x="6700954" y="5575393"/>
            <a:ext cx="3688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DAB5A3-2631-7745-8FFC-232D4BAECBE5}"/>
              </a:ext>
            </a:extLst>
          </p:cNvPr>
          <p:cNvCxnSpPr>
            <a:cxnSpLocks/>
          </p:cNvCxnSpPr>
          <p:nvPr/>
        </p:nvCxnSpPr>
        <p:spPr>
          <a:xfrm flipH="1">
            <a:off x="9249431" y="6142079"/>
            <a:ext cx="294256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412" y="1476105"/>
            <a:ext cx="4017304" cy="72695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_tradnl" noProof="0"/>
              <a:t>Subtitular de la diapositiva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6880" y="2209174"/>
            <a:ext cx="4017304" cy="349292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0D4170-F8F8-384D-AE55-0814D3288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20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47811-BD00-FD4F-95D5-E5ADFCF67A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20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A02EB91-1CD2-2544-B38B-B1091A093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420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72C559-1890-5444-94BF-A4F64D486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0707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6115279-6765-BB43-AA85-D564789021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707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8759CC-F6F3-D54B-A5D1-FCDF52FEDE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0707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AF919-23DA-DD44-BC1B-F3E1E60CE4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85" y="6246056"/>
            <a:ext cx="829316" cy="267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B0595F-AD6E-084D-94D3-EC80926EB5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632" y="6276478"/>
            <a:ext cx="843678" cy="23124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C63C7F8-2919-A64C-8A4D-9D3ABFCC7E7C}"/>
              </a:ext>
            </a:extLst>
          </p:cNvPr>
          <p:cNvCxnSpPr>
            <a:cxnSpLocks/>
          </p:cNvCxnSpPr>
          <p:nvPr/>
        </p:nvCxnSpPr>
        <p:spPr>
          <a:xfrm>
            <a:off x="1658639" y="6136102"/>
            <a:ext cx="0" cy="543193"/>
          </a:xfrm>
          <a:prstGeom prst="line">
            <a:avLst/>
          </a:prstGeom>
          <a:ln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92F31D-1284-DD47-B090-6685B26C81B9}"/>
              </a:ext>
            </a:extLst>
          </p:cNvPr>
          <p:cNvCxnSpPr>
            <a:cxnSpLocks/>
          </p:cNvCxnSpPr>
          <p:nvPr/>
        </p:nvCxnSpPr>
        <p:spPr>
          <a:xfrm flipH="1">
            <a:off x="0" y="817563"/>
            <a:ext cx="31840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53E833C-E194-3347-B50B-4C32911B2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8" y="246589"/>
            <a:ext cx="11285969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accent1"/>
                </a:solidFill>
              </a:defRPr>
            </a:lvl1pPr>
          </a:lstStyle>
          <a:p>
            <a:r>
              <a:rPr lang="es-ES_tradnl" noProof="0"/>
              <a:t>Titular de la diapositiva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FC537B-F093-8640-90F6-999A2A58F96A}"/>
              </a:ext>
            </a:extLst>
          </p:cNvPr>
          <p:cNvCxnSpPr>
            <a:cxnSpLocks/>
          </p:cNvCxnSpPr>
          <p:nvPr/>
        </p:nvCxnSpPr>
        <p:spPr>
          <a:xfrm flipV="1">
            <a:off x="6731434" y="1112928"/>
            <a:ext cx="3675638" cy="62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23C4AE-3158-D844-B0DE-7F6CC65BAE47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C8DC5-A672-C645-94DC-C377364D36FA}"/>
              </a:ext>
            </a:extLst>
          </p:cNvPr>
          <p:cNvCxnSpPr>
            <a:cxnSpLocks/>
          </p:cNvCxnSpPr>
          <p:nvPr/>
        </p:nvCxnSpPr>
        <p:spPr>
          <a:xfrm>
            <a:off x="9366469" y="2937663"/>
            <a:ext cx="10406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78FE73-21DC-7A4B-9F60-1573E7193013}"/>
              </a:ext>
            </a:extLst>
          </p:cNvPr>
          <p:cNvCxnSpPr>
            <a:cxnSpLocks/>
          </p:cNvCxnSpPr>
          <p:nvPr/>
        </p:nvCxnSpPr>
        <p:spPr>
          <a:xfrm>
            <a:off x="9369314" y="293630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40B0C-E4D0-D647-9FAB-A76C28F8DA5E}"/>
              </a:ext>
            </a:extLst>
          </p:cNvPr>
          <p:cNvCxnSpPr>
            <a:cxnSpLocks/>
          </p:cNvCxnSpPr>
          <p:nvPr/>
        </p:nvCxnSpPr>
        <p:spPr>
          <a:xfrm>
            <a:off x="7161749" y="261687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08D093-C6B3-4A45-8D95-398A403B0D97}"/>
              </a:ext>
            </a:extLst>
          </p:cNvPr>
          <p:cNvCxnSpPr>
            <a:cxnSpLocks/>
          </p:cNvCxnSpPr>
          <p:nvPr/>
        </p:nvCxnSpPr>
        <p:spPr>
          <a:xfrm>
            <a:off x="8068834" y="2908875"/>
            <a:ext cx="0" cy="183982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AD9F44-C1F4-7448-810E-95B1AB2AD8D2}"/>
              </a:ext>
            </a:extLst>
          </p:cNvPr>
          <p:cNvCxnSpPr>
            <a:cxnSpLocks/>
          </p:cNvCxnSpPr>
          <p:nvPr/>
        </p:nvCxnSpPr>
        <p:spPr>
          <a:xfrm>
            <a:off x="10382469" y="4598690"/>
            <a:ext cx="0" cy="9758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FCC903-7962-3D4B-B60C-485AA4CE25A6}"/>
              </a:ext>
            </a:extLst>
          </p:cNvPr>
          <p:cNvSpPr txBox="1"/>
          <p:nvPr/>
        </p:nvSpPr>
        <p:spPr>
          <a:xfrm>
            <a:off x="1040707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Guatemala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317350-EF45-4741-8CD0-0BF8AD6B8832}"/>
              </a:ext>
            </a:extLst>
          </p:cNvPr>
          <p:cNvSpPr txBox="1"/>
          <p:nvPr/>
        </p:nvSpPr>
        <p:spPr>
          <a:xfrm>
            <a:off x="1040707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Honduras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2D0A7-A458-AE4E-829A-29EF6AC84983}"/>
              </a:ext>
            </a:extLst>
          </p:cNvPr>
          <p:cNvSpPr txBox="1"/>
          <p:nvPr/>
        </p:nvSpPr>
        <p:spPr>
          <a:xfrm>
            <a:off x="1040707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Costa Rica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B61A44-0591-0C47-B36E-9640EC2EB34B}"/>
              </a:ext>
            </a:extLst>
          </p:cNvPr>
          <p:cNvSpPr txBox="1"/>
          <p:nvPr/>
        </p:nvSpPr>
        <p:spPr>
          <a:xfrm>
            <a:off x="538806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El Salvador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59CC95-48CB-B64C-B6C0-BE84B395C2DB}"/>
              </a:ext>
            </a:extLst>
          </p:cNvPr>
          <p:cNvSpPr txBox="1"/>
          <p:nvPr/>
        </p:nvSpPr>
        <p:spPr>
          <a:xfrm>
            <a:off x="538806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Nicaragua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D4316-0330-574B-8269-1E9A52B11D1E}"/>
              </a:ext>
            </a:extLst>
          </p:cNvPr>
          <p:cNvSpPr txBox="1"/>
          <p:nvPr/>
        </p:nvSpPr>
        <p:spPr>
          <a:xfrm>
            <a:off x="538806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Panamá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963CD2-BF16-CE4C-8926-6ECE00D52D43}"/>
              </a:ext>
            </a:extLst>
          </p:cNvPr>
          <p:cNvSpPr txBox="1"/>
          <p:nvPr/>
        </p:nvSpPr>
        <p:spPr>
          <a:xfrm>
            <a:off x="11463689" y="6437194"/>
            <a:ext cx="606632" cy="21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CAD28FC-9E7D-9242-B980-41A312FFAE2E}" type="slidenum">
              <a:rPr lang="en-US" sz="800" smtClean="0">
                <a:solidFill>
                  <a:schemeClr val="accent1"/>
                </a:solidFill>
              </a:rPr>
              <a:pPr algn="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55075" y="0"/>
            <a:ext cx="6736926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90CCE-C4EA-704A-BC7F-6FB1463018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3521" y="2341923"/>
            <a:ext cx="4743984" cy="1808811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accent1"/>
                </a:solidFill>
                <a:latin typeface="+mj-lt"/>
                <a:cs typeface="Heebo Thin" pitchFamily="2" charset="-79"/>
              </a:defRPr>
            </a:lvl1pPr>
          </a:lstStyle>
          <a:p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subortada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39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8006BAB-1BBF-BA42-93B0-D6E61A346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429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E02A6C-CDFE-4044-8A4E-DACD09C35982}"/>
              </a:ext>
            </a:extLst>
          </p:cNvPr>
          <p:cNvGrpSpPr/>
          <p:nvPr/>
        </p:nvGrpSpPr>
        <p:grpSpPr>
          <a:xfrm>
            <a:off x="2566767" y="1907402"/>
            <a:ext cx="0" cy="4342927"/>
            <a:chOff x="2758853" y="2159345"/>
            <a:chExt cx="0" cy="434292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7A2BA3-500C-B041-A601-E1B88C262B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C29E5A3-FCFC-6943-A5FF-0DD25CC4CD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DC05E-45F7-FB47-BFD9-6A2AF79EC72C}"/>
              </a:ext>
            </a:extLst>
          </p:cNvPr>
          <p:cNvGrpSpPr/>
          <p:nvPr/>
        </p:nvGrpSpPr>
        <p:grpSpPr>
          <a:xfrm>
            <a:off x="4939578" y="1907402"/>
            <a:ext cx="0" cy="4342927"/>
            <a:chOff x="2758853" y="2159345"/>
            <a:chExt cx="0" cy="434292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D0648F-03D5-654C-8184-B3C596C31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ADE835-2636-2B4A-A6E5-146510761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34397C-DD5B-9C4A-80ED-E1EAADF1DD58}"/>
              </a:ext>
            </a:extLst>
          </p:cNvPr>
          <p:cNvGrpSpPr/>
          <p:nvPr/>
        </p:nvGrpSpPr>
        <p:grpSpPr>
          <a:xfrm>
            <a:off x="7312389" y="1907402"/>
            <a:ext cx="0" cy="4342927"/>
            <a:chOff x="2758853" y="2159345"/>
            <a:chExt cx="0" cy="434292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F9D36E-DABB-2043-89AE-3EDDAAAD8B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550113-3712-1D42-A1AE-2090CBC9E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DE8F6F-A987-684D-9AB0-CD776333F87C}"/>
              </a:ext>
            </a:extLst>
          </p:cNvPr>
          <p:cNvGrpSpPr/>
          <p:nvPr/>
        </p:nvGrpSpPr>
        <p:grpSpPr>
          <a:xfrm>
            <a:off x="9685201" y="1907402"/>
            <a:ext cx="0" cy="4342927"/>
            <a:chOff x="2758853" y="2159345"/>
            <a:chExt cx="0" cy="434292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EE09790-F2EF-9E48-AF15-8AC46548C9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2159345"/>
              <a:ext cx="0" cy="1535833"/>
            </a:xfrm>
            <a:prstGeom prst="line">
              <a:avLst/>
            </a:prstGeom>
            <a:ln w="15875">
              <a:solidFill>
                <a:schemeClr val="bg1">
                  <a:alpha val="70227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D29DDF-D406-C443-BA44-368DF6188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8853" y="3695178"/>
              <a:ext cx="0" cy="2807094"/>
            </a:xfrm>
            <a:prstGeom prst="line">
              <a:avLst/>
            </a:prstGeom>
            <a:ln w="15875">
              <a:gradFill>
                <a:gsLst>
                  <a:gs pos="0">
                    <a:srgbClr val="33CCCC"/>
                  </a:gs>
                  <a:gs pos="100000">
                    <a:srgbClr val="00B0F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24C7D32E-E4EE-B048-B94E-8BBBE67287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7529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B583B42F-DB93-FD44-A525-D9FA98BFEFB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37438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A379877-D343-A643-AC21-F288CDE8620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79422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6FE9AE06-88B1-5647-80F5-7DA7353AAF2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456719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C61E413D-2215-644D-85B9-A326502B9DA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886108" y="4025403"/>
            <a:ext cx="2084153" cy="166359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0" i="0">
                <a:latin typeface="+mj-lt"/>
                <a:cs typeface="Heebo Medium" pitchFamily="2" charset="-79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DC2933EF-D11F-2B45-B3CB-FF6B5E1DA0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114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2C8EA254-B786-4141-91B5-F3711E9C4D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12286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3027502C-E4EC-6B47-A98B-A681B90B8F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27222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8AF38490-824B-5B4D-BD65-8CEF857C00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11607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3AB64136-D60D-924A-9F02-DB91E1547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07567" y="1925570"/>
            <a:ext cx="1542243" cy="1837204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32086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26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9EA0CC08-98F6-E715-1834-D542F79E74E4}"/>
              </a:ext>
            </a:extLst>
          </p:cNvPr>
          <p:cNvSpPr/>
          <p:nvPr/>
        </p:nvSpPr>
        <p:spPr>
          <a:xfrm rot="10800000">
            <a:off x="707857" y="-1661"/>
            <a:ext cx="10776285" cy="589883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22C869-5042-E0F3-7146-528EA9CEC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705" y="142983"/>
            <a:ext cx="360601" cy="326698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E7E01A50-A6AA-C69B-D6CE-4A5020BACF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080" y="112789"/>
            <a:ext cx="10406229" cy="399676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61DD9-BFEF-0A65-9660-E4E7EC5F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79083-CF7C-410D-1B96-8D8D56B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CAEA-EA94-A9D6-98C4-78DD8BE5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62412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86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80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4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5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Guatem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69187E8-68B4-BF4B-BBF3-2456F1940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84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86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6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6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49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92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4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8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2CDB0-3E19-E343-9D10-44834328E9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64887" y="1903926"/>
            <a:ext cx="6284809" cy="1155999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3ABF-18C2-434F-8B4E-A81D4FA58F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64887" y="3420491"/>
            <a:ext cx="6294622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155A8D-FED9-F64E-AD8E-A1956AE32F56}"/>
              </a:ext>
            </a:extLst>
          </p:cNvPr>
          <p:cNvCxnSpPr>
            <a:cxnSpLocks/>
          </p:cNvCxnSpPr>
          <p:nvPr/>
        </p:nvCxnSpPr>
        <p:spPr>
          <a:xfrm>
            <a:off x="5464887" y="5636616"/>
            <a:ext cx="6284809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30C7688-8431-F648-8EC7-4271B9B3EC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549" y="6037893"/>
            <a:ext cx="207079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EFE30817-5283-7743-929A-399111BEF7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75989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4B4646C-6458-B448-A83D-EEA0DF710D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33556" y="5954095"/>
            <a:ext cx="1578113" cy="422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58594E-23E2-BA47-8934-B3E7C9D5B8F4}"/>
              </a:ext>
            </a:extLst>
          </p:cNvPr>
          <p:cNvSpPr/>
          <p:nvPr/>
        </p:nvSpPr>
        <p:spPr>
          <a:xfrm>
            <a:off x="5464887" y="1418100"/>
            <a:ext cx="1424428" cy="84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22762226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AA9E4E6-7C3E-4C4B-AC5F-A8D129D36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700" y="1506753"/>
            <a:ext cx="4998657" cy="202091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146FC0-D4A1-EF41-BB55-08D102B654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4700" y="3941896"/>
            <a:ext cx="4998657" cy="39722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AAAD960-EBD6-3948-9E34-88744CF160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35688" y="0"/>
            <a:ext cx="6056312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7A08C-08B4-1A47-AA6C-3A3F99229019}"/>
              </a:ext>
            </a:extLst>
          </p:cNvPr>
          <p:cNvSpPr/>
          <p:nvPr/>
        </p:nvSpPr>
        <p:spPr>
          <a:xfrm>
            <a:off x="634700" y="816851"/>
            <a:ext cx="1424428" cy="84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DDB0B-9160-1449-9248-D2AABC3477D0}"/>
              </a:ext>
            </a:extLst>
          </p:cNvPr>
          <p:cNvCxnSpPr>
            <a:cxnSpLocks/>
          </p:cNvCxnSpPr>
          <p:nvPr/>
        </p:nvCxnSpPr>
        <p:spPr>
          <a:xfrm>
            <a:off x="634700" y="5523882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1DCE540-55D5-869C-91B3-5061B71C38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0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70479E3C-8F81-DF4B-A6B7-FC6C99DB6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9006" y="3888276"/>
            <a:ext cx="6934437" cy="1199275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1CE6F22-DB65-344C-8045-7B16496923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9007" y="1660635"/>
            <a:ext cx="6934454" cy="1753907"/>
          </a:xfrm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92381-EFCE-774E-B948-CF3E62C09322}"/>
              </a:ext>
            </a:extLst>
          </p:cNvPr>
          <p:cNvCxnSpPr>
            <a:cxnSpLocks/>
          </p:cNvCxnSpPr>
          <p:nvPr/>
        </p:nvCxnSpPr>
        <p:spPr>
          <a:xfrm flipV="1">
            <a:off x="4080130" y="0"/>
            <a:ext cx="0" cy="685800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A6600E-C2DF-474B-ABB5-07D9774A5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9007" y="609650"/>
            <a:ext cx="207079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EAC0465-29A1-1A4F-AAD8-9FB453ECA84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945698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718220-1E2B-3146-99A5-6E6F1302714B}"/>
              </a:ext>
            </a:extLst>
          </p:cNvPr>
          <p:cNvCxnSpPr>
            <a:cxnSpLocks/>
          </p:cNvCxnSpPr>
          <p:nvPr/>
        </p:nvCxnSpPr>
        <p:spPr>
          <a:xfrm>
            <a:off x="4729007" y="993628"/>
            <a:ext cx="693445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89D8B87-E42E-D9DC-F98A-524D46AC35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29006" y="5712901"/>
            <a:ext cx="2229460" cy="5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Hondu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FA86A460-D099-AEF9-DA84-3A6D6ACB11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22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 |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70AB9C-B840-0A4A-A0DB-FB08B2809E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3" y="1878507"/>
            <a:ext cx="4838639" cy="1687653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679B47A-8B1E-194F-9AAD-69368277A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4838638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EABEDC-3BA4-8A40-9E91-E9658AD2FE17}"/>
              </a:ext>
            </a:extLst>
          </p:cNvPr>
          <p:cNvCxnSpPr>
            <a:cxnSpLocks/>
          </p:cNvCxnSpPr>
          <p:nvPr/>
        </p:nvCxnSpPr>
        <p:spPr>
          <a:xfrm flipH="1">
            <a:off x="2186310" y="844246"/>
            <a:ext cx="963279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A9C1-9355-4146-ADE9-4CD5090CE8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484" y="722871"/>
            <a:ext cx="1635826" cy="2427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Mes</a:t>
            </a:r>
            <a:r>
              <a:rPr lang="en-US"/>
              <a:t> 00, 2020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7FC489-6991-3342-A425-CEF2674351CD}"/>
              </a:ext>
            </a:extLst>
          </p:cNvPr>
          <p:cNvCxnSpPr>
            <a:cxnSpLocks/>
          </p:cNvCxnSpPr>
          <p:nvPr/>
        </p:nvCxnSpPr>
        <p:spPr>
          <a:xfrm flipH="1">
            <a:off x="550484" y="5455157"/>
            <a:ext cx="1126862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10740FC9-4656-434C-91F6-51597351C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0358" y="1878507"/>
            <a:ext cx="6440826" cy="279765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C2154FD-4B43-E851-D8BE-F6A3B433C8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8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Guatema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69187E8-68B4-BF4B-BBF3-2456F19406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98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Hondu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FA86A460-D099-AEF9-DA84-3A6D6ACB11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3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El Salv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443497F9-D37C-206D-5A5F-1278527DA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Nicar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DEE611D-2255-B4AE-C438-6D27E406C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7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Costa 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67E60B-C255-6B4C-429E-118AA3832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74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Panam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7BB99148-FD32-1773-B99A-399CD8A8C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7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Reg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3545DB8-921F-56E4-5406-C3A65CFC7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69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235C3E-4FFC-D045-856A-73B8AF758599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74AD96-0E8D-894D-B2A3-C7A0AD4373F4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C9C5DE-37FC-2242-B0E2-85D4CC225C2E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F0ABF86-D973-5C46-A7E5-95D1FE97B4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638EB3-061C-413B-628A-921D47CD36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c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958EAD-3A57-2549-901F-D7071E8F0D3D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1C5BC-2457-614C-BAC2-4F6173413A70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8854913-2C80-0407-71D4-C099A171E2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8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El Salv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443497F9-D37C-206D-5A5F-1278527DA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5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ás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99" y="1482981"/>
            <a:ext cx="3274621" cy="5052542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3602" y="1476105"/>
            <a:ext cx="3788876" cy="50608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6560" y="823739"/>
            <a:ext cx="4155440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5000" sy="35000" flip="none" algn="ctr"/>
          </a:blipFill>
        </p:spPr>
        <p:txBody>
          <a:bodyPr anchor="ctr"/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34C6D-340B-9444-BB2F-4CA27BD2855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13A245-CFD1-C348-8CD0-2F93E5E1A2F3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501853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6CABDA-BFBF-F545-9DCC-F3DEDAA1686E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F32EF39-50F9-6C40-9D77-74544DE67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EF4B08E-F22E-C3C2-5C1F-3809A3F7C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20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+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074731"/>
            <a:ext cx="3593104" cy="5366557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6573" y="1128725"/>
            <a:ext cx="4174374" cy="53185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7CE082DF-5CB6-5F4D-8EA5-8F3C91805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8714" y="0"/>
            <a:ext cx="2824844" cy="6857999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60000" sy="6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221DE9-A359-8A42-B33E-06AB25ED27D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5C141C-A836-684F-A321-1FA7336C924F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391145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DFC7E3-AF73-AB42-967E-4A668D0E775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ECA98A2-8919-EE40-B67F-8C77C5148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211434-E488-1149-B678-C7BD23FC1035}"/>
              </a:ext>
            </a:extLst>
          </p:cNvPr>
          <p:cNvCxnSpPr>
            <a:cxnSpLocks/>
          </p:cNvCxnSpPr>
          <p:nvPr/>
        </p:nvCxnSpPr>
        <p:spPr>
          <a:xfrm flipH="1">
            <a:off x="7422204" y="826718"/>
            <a:ext cx="450257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E3750705-1707-C051-1EF7-993494158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9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7593" y="1433646"/>
            <a:ext cx="10064237" cy="317752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C55A48-2711-7C4E-B06D-229FFF85A7BC}"/>
              </a:ext>
            </a:extLst>
          </p:cNvPr>
          <p:cNvSpPr/>
          <p:nvPr/>
        </p:nvSpPr>
        <p:spPr>
          <a:xfrm>
            <a:off x="480684" y="1424587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DEA3026A-E50C-2642-8383-38728086EA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65055" y="4852959"/>
            <a:ext cx="10049312" cy="470787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– BAC </a:t>
            </a:r>
            <a:r>
              <a:rPr lang="en-US" err="1"/>
              <a:t>Credomatic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09193-464C-BE4F-8665-4D6264A37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94" y="1699806"/>
            <a:ext cx="386512" cy="34036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78ECB-7B36-9E4E-9EC6-2454DC0EC384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5EB0196-F4AB-C943-B475-FD878E3825BF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9768C6-DA87-BC43-B95F-6F9245F7DC38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7CA5C6AE-298E-D94F-9ADC-F40683CA1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C79CC70-2C76-BA16-7307-3864EEF10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ndo Roj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8" y="1262096"/>
            <a:ext cx="3265715" cy="527487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0" y="1262096"/>
            <a:ext cx="3664857" cy="527488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2165" y="823739"/>
            <a:ext cx="4169836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5000" sy="35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D2221B-EAE0-CA40-B100-9BD052AEFCE8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45431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33406C-F795-3749-B718-76AC909762F7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9F7BD4-AA32-8440-867E-2960E524EEEC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8F0D34DD-8132-8B43-98B6-E12EC2C702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DBD52CB-3174-A278-30A5-18542B5684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2490397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688D98-79D4-904A-9D0B-6028BCC7D788}"/>
              </a:ext>
            </a:extLst>
          </p:cNvPr>
          <p:cNvCxnSpPr/>
          <p:nvPr/>
        </p:nvCxnSpPr>
        <p:spPr>
          <a:xfrm>
            <a:off x="0" y="303273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AA2FF4-67E1-9248-82A9-4BAFE5AC5D15}"/>
              </a:ext>
            </a:extLst>
          </p:cNvPr>
          <p:cNvCxnSpPr>
            <a:cxnSpLocks/>
          </p:cNvCxnSpPr>
          <p:nvPr/>
        </p:nvCxnSpPr>
        <p:spPr>
          <a:xfrm>
            <a:off x="115618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DB0AFB5-22D4-5344-B386-9BE90C922E72}"/>
              </a:ext>
            </a:extLst>
          </p:cNvPr>
          <p:cNvSpPr/>
          <p:nvPr/>
        </p:nvSpPr>
        <p:spPr>
          <a:xfrm>
            <a:off x="71767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7C652CB-54F7-7147-A548-4BA5B193D3F4}"/>
              </a:ext>
            </a:extLst>
          </p:cNvPr>
          <p:cNvCxnSpPr>
            <a:cxnSpLocks/>
          </p:cNvCxnSpPr>
          <p:nvPr/>
        </p:nvCxnSpPr>
        <p:spPr>
          <a:xfrm>
            <a:off x="329994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DA8152-C221-224E-A8B7-BF1C7057B6A4}"/>
              </a:ext>
            </a:extLst>
          </p:cNvPr>
          <p:cNvSpPr/>
          <p:nvPr/>
        </p:nvSpPr>
        <p:spPr>
          <a:xfrm>
            <a:off x="286143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89450F4-689F-E146-971F-E43BC9F4B642}"/>
              </a:ext>
            </a:extLst>
          </p:cNvPr>
          <p:cNvCxnSpPr>
            <a:cxnSpLocks/>
          </p:cNvCxnSpPr>
          <p:nvPr/>
        </p:nvCxnSpPr>
        <p:spPr>
          <a:xfrm>
            <a:off x="547418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52878DE1-A7E8-7F4D-9C59-5C424F610A7E}"/>
              </a:ext>
            </a:extLst>
          </p:cNvPr>
          <p:cNvSpPr/>
          <p:nvPr/>
        </p:nvSpPr>
        <p:spPr>
          <a:xfrm>
            <a:off x="503567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43D0350-3483-E942-BBD9-58F44793FEBE}"/>
              </a:ext>
            </a:extLst>
          </p:cNvPr>
          <p:cNvCxnSpPr>
            <a:cxnSpLocks/>
          </p:cNvCxnSpPr>
          <p:nvPr/>
        </p:nvCxnSpPr>
        <p:spPr>
          <a:xfrm>
            <a:off x="762810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8E9B680C-8F62-CB42-A3E2-B3D8C5F0BD6B}"/>
              </a:ext>
            </a:extLst>
          </p:cNvPr>
          <p:cNvSpPr/>
          <p:nvPr/>
        </p:nvSpPr>
        <p:spPr>
          <a:xfrm>
            <a:off x="718959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076C9F-D83A-314F-A9FE-10D2725F7F3D}"/>
              </a:ext>
            </a:extLst>
          </p:cNvPr>
          <p:cNvCxnSpPr>
            <a:cxnSpLocks/>
          </p:cNvCxnSpPr>
          <p:nvPr/>
        </p:nvCxnSpPr>
        <p:spPr>
          <a:xfrm>
            <a:off x="9782029" y="3427700"/>
            <a:ext cx="0" cy="49679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6511BE36-45A7-794E-B38A-CB73FDD0B9B0}"/>
              </a:ext>
            </a:extLst>
          </p:cNvPr>
          <p:cNvSpPr/>
          <p:nvPr/>
        </p:nvSpPr>
        <p:spPr>
          <a:xfrm>
            <a:off x="9343511" y="2591304"/>
            <a:ext cx="877036" cy="877036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485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094B7F0-35EF-7D47-B8C8-D88C210BC539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929303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D2B7C28-7EA5-E94A-9112-550E8774F95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090997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4C7737E-A2CE-EB49-B298-229CA4ADF7A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257370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1E079F3-36CD-6541-A5D1-A9F6437F4E2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434696" y="4025402"/>
            <a:ext cx="2084153" cy="245321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92F0E58A-E17E-C247-80C6-BFDA8AC010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5949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F36B937-F4FB-F94F-8FA3-D23FFA34FF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040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8DCDE032-3EB3-514B-8726-6AEAB1F396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57785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6435A99D-48AE-A34B-A547-7FF0C6C480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0505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82565D22-E906-4E42-A402-21D803C91F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52986" y="3626047"/>
            <a:ext cx="1480320" cy="2984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Fecha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73F7C4-434C-3741-9F76-B18692F587BB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D19110-3B6E-B64F-948D-080FA045327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E16CD27D-44F7-994A-9E1C-BB78B6A5C4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C95CE43-B918-38FD-FDA1-41E086B739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E7E2F6-CAD6-A845-8A49-4AC6AF175F2A}"/>
              </a:ext>
            </a:extLst>
          </p:cNvPr>
          <p:cNvSpPr/>
          <p:nvPr/>
        </p:nvSpPr>
        <p:spPr>
          <a:xfrm>
            <a:off x="0" y="823739"/>
            <a:ext cx="12192000" cy="6034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R"/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9286EE17-9ED8-7245-9434-D389BB7A11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736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8E615ACD-B50D-A74E-8826-4086633465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899" y="1059163"/>
            <a:ext cx="4694630" cy="317605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7930D71D-F1DF-4549-ADA6-EACCEB8F4BE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574429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1700714F-2816-6B4A-A822-647D15BBA5B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56216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4C2DE223-E070-9045-96A5-32DD2C79E6E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470029" y="2483673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A44738C-E154-564E-B89D-CA70C7ABF23D}"/>
              </a:ext>
            </a:extLst>
          </p:cNvPr>
          <p:cNvCxnSpPr>
            <a:cxnSpLocks/>
          </p:cNvCxnSpPr>
          <p:nvPr/>
        </p:nvCxnSpPr>
        <p:spPr>
          <a:xfrm>
            <a:off x="594627" y="3728286"/>
            <a:ext cx="0" cy="171758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B0F94B5B-6AE9-514E-85BE-F61F412E738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89736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86" name="Text Placeholder 4">
            <a:extLst>
              <a:ext uri="{FF2B5EF4-FFF2-40B4-BE49-F238E27FC236}">
                <a16:creationId xmlns:a16="http://schemas.microsoft.com/office/drawing/2014/main" id="{F8F9FBE0-B68E-414D-8EE0-5D79C5E21A7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574429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80090D08-CFBB-C34B-91D8-615A7764D7B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56216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241688-3D9A-8F45-98AA-D79F0E4CBB83}"/>
              </a:ext>
            </a:extLst>
          </p:cNvPr>
          <p:cNvCxnSpPr>
            <a:cxnSpLocks/>
          </p:cNvCxnSpPr>
          <p:nvPr/>
        </p:nvCxnSpPr>
        <p:spPr>
          <a:xfrm>
            <a:off x="11780355" y="2003032"/>
            <a:ext cx="0" cy="1725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B349491A-0AED-7B47-BCBA-AA288824C55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470029" y="4228968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24F4640-4598-D843-A34A-04351289543F}"/>
              </a:ext>
            </a:extLst>
          </p:cNvPr>
          <p:cNvSpPr/>
          <p:nvPr/>
        </p:nvSpPr>
        <p:spPr>
          <a:xfrm>
            <a:off x="491926" y="1928708"/>
            <a:ext cx="128329" cy="1283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 Placeholder 4">
            <a:extLst>
              <a:ext uri="{FF2B5EF4-FFF2-40B4-BE49-F238E27FC236}">
                <a16:creationId xmlns:a16="http://schemas.microsoft.com/office/drawing/2014/main" id="{9E298282-31E7-B646-8D73-F07B0E8ED33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89736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C6725AD-7E84-124E-9826-F171782A9DC0}"/>
              </a:ext>
            </a:extLst>
          </p:cNvPr>
          <p:cNvSpPr/>
          <p:nvPr/>
        </p:nvSpPr>
        <p:spPr>
          <a:xfrm>
            <a:off x="11683433" y="5381703"/>
            <a:ext cx="128329" cy="1283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48F4E3-0FA3-5E46-97D3-C3F07AE96B02}"/>
              </a:ext>
            </a:extLst>
          </p:cNvPr>
          <p:cNvCxnSpPr>
            <a:cxnSpLocks/>
          </p:cNvCxnSpPr>
          <p:nvPr/>
        </p:nvCxnSpPr>
        <p:spPr>
          <a:xfrm>
            <a:off x="594216" y="5445867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000D1DA7-A077-B948-9FA2-931B49E69BE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574429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E924C52-54C4-9141-A75E-BB4E9F3304D4}"/>
              </a:ext>
            </a:extLst>
          </p:cNvPr>
          <p:cNvCxnSpPr>
            <a:cxnSpLocks/>
          </p:cNvCxnSpPr>
          <p:nvPr/>
        </p:nvCxnSpPr>
        <p:spPr>
          <a:xfrm>
            <a:off x="594216" y="3728286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2AB34C09-01B1-3946-A4FF-E8CE6874758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356216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399C0D9-8D3B-CB41-B4F2-E4124BA59C41}"/>
              </a:ext>
            </a:extLst>
          </p:cNvPr>
          <p:cNvSpPr/>
          <p:nvPr/>
        </p:nvSpPr>
        <p:spPr>
          <a:xfrm>
            <a:off x="10070041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4976D90D-8296-F54C-B8DF-0944E73E4E4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470029" y="5924780"/>
            <a:ext cx="2164011" cy="2984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endParaRPr lang="en-US"/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39D69DE5-E57B-524C-AB50-C5F7676F9145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07004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F26957-58A0-0249-9578-119E91B401E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F25163D-BA90-B94F-B88D-70626F6354F0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25">
            <a:extLst>
              <a:ext uri="{FF2B5EF4-FFF2-40B4-BE49-F238E27FC236}">
                <a16:creationId xmlns:a16="http://schemas.microsoft.com/office/drawing/2014/main" id="{C965F31B-E7A8-9D41-8275-F6FC0F264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F355CB2-DD8C-1B4A-8958-658C5E2F023F}"/>
              </a:ext>
            </a:extLst>
          </p:cNvPr>
          <p:cNvSpPr/>
          <p:nvPr/>
        </p:nvSpPr>
        <p:spPr>
          <a:xfrm>
            <a:off x="1423881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CF91AEC-64F1-5445-AF8A-1631EB76B89D}"/>
              </a:ext>
            </a:extLst>
          </p:cNvPr>
          <p:cNvSpPr/>
          <p:nvPr/>
        </p:nvSpPr>
        <p:spPr>
          <a:xfrm>
            <a:off x="4305934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997848B-459A-B044-863F-5DE7E560F304}"/>
              </a:ext>
            </a:extLst>
          </p:cNvPr>
          <p:cNvSpPr/>
          <p:nvPr/>
        </p:nvSpPr>
        <p:spPr>
          <a:xfrm>
            <a:off x="10070041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34FB2A8-3560-5B4D-BA08-AF151B9C0E75}"/>
              </a:ext>
            </a:extLst>
          </p:cNvPr>
          <p:cNvSpPr/>
          <p:nvPr/>
        </p:nvSpPr>
        <p:spPr>
          <a:xfrm>
            <a:off x="7187987" y="3369134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CB7E9ED-D6CD-034D-B8B7-3AC448A4E47B}"/>
              </a:ext>
            </a:extLst>
          </p:cNvPr>
          <p:cNvCxnSpPr>
            <a:cxnSpLocks/>
          </p:cNvCxnSpPr>
          <p:nvPr/>
        </p:nvCxnSpPr>
        <p:spPr>
          <a:xfrm>
            <a:off x="594216" y="1992872"/>
            <a:ext cx="111967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4E01DC5F-F945-1F4B-9E95-F79853271053}"/>
              </a:ext>
            </a:extLst>
          </p:cNvPr>
          <p:cNvSpPr/>
          <p:nvPr/>
        </p:nvSpPr>
        <p:spPr>
          <a:xfrm>
            <a:off x="1423881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81D1369-F86C-F148-8496-C1E10D051141}"/>
              </a:ext>
            </a:extLst>
          </p:cNvPr>
          <p:cNvSpPr/>
          <p:nvPr/>
        </p:nvSpPr>
        <p:spPr>
          <a:xfrm>
            <a:off x="4305934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5E60DC5-FEAD-2048-8137-5BB79F8ECA31}"/>
              </a:ext>
            </a:extLst>
          </p:cNvPr>
          <p:cNvSpPr/>
          <p:nvPr/>
        </p:nvSpPr>
        <p:spPr>
          <a:xfrm>
            <a:off x="7187987" y="5064946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 Placeholder 4">
            <a:extLst>
              <a:ext uri="{FF2B5EF4-FFF2-40B4-BE49-F238E27FC236}">
                <a16:creationId xmlns:a16="http://schemas.microsoft.com/office/drawing/2014/main" id="{31B99909-AD25-F049-9D1D-419441A2646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42388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9" name="Text Placeholder 4">
            <a:extLst>
              <a:ext uri="{FF2B5EF4-FFF2-40B4-BE49-F238E27FC236}">
                <a16:creationId xmlns:a16="http://schemas.microsoft.com/office/drawing/2014/main" id="{5802E41C-F180-F54B-8F7B-0F7EF7A67F4B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429916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0" name="Text Placeholder 4">
            <a:extLst>
              <a:ext uri="{FF2B5EF4-FFF2-40B4-BE49-F238E27FC236}">
                <a16:creationId xmlns:a16="http://schemas.microsoft.com/office/drawing/2014/main" id="{AAC09BC8-9D6B-3C4B-8EB9-F57FA7A3393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18460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1" name="Text Placeholder 4">
            <a:extLst>
              <a:ext uri="{FF2B5EF4-FFF2-40B4-BE49-F238E27FC236}">
                <a16:creationId xmlns:a16="http://schemas.microsoft.com/office/drawing/2014/main" id="{94BFFB82-3A48-D740-BE28-FA1C3B12B1D0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0070042" y="3543181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D2B169E9-86D1-8842-A857-2D563AF0EA9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42388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3" name="Text Placeholder 4">
            <a:extLst>
              <a:ext uri="{FF2B5EF4-FFF2-40B4-BE49-F238E27FC236}">
                <a16:creationId xmlns:a16="http://schemas.microsoft.com/office/drawing/2014/main" id="{2D6ECFA0-9DED-5F4A-A36A-9542F2C65D8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29916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4" name="Text Placeholder 4">
            <a:extLst>
              <a:ext uri="{FF2B5EF4-FFF2-40B4-BE49-F238E27FC236}">
                <a16:creationId xmlns:a16="http://schemas.microsoft.com/office/drawing/2014/main" id="{672634B4-A6F6-4C43-8B16-BB3C17D1E83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7184602" y="5249153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7DCF12A-2D5C-D043-884C-86A4E1678AB4}"/>
              </a:ext>
            </a:extLst>
          </p:cNvPr>
          <p:cNvSpPr/>
          <p:nvPr/>
        </p:nvSpPr>
        <p:spPr>
          <a:xfrm>
            <a:off x="1423881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Placeholder 4">
            <a:extLst>
              <a:ext uri="{FF2B5EF4-FFF2-40B4-BE49-F238E27FC236}">
                <a16:creationId xmlns:a16="http://schemas.microsoft.com/office/drawing/2014/main" id="{74A8C01D-A15C-EA40-BC09-E50088FED0D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42388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AFAC1F4-C2E5-DE4E-A422-39A0FA5D4F3A}"/>
              </a:ext>
            </a:extLst>
          </p:cNvPr>
          <p:cNvSpPr/>
          <p:nvPr/>
        </p:nvSpPr>
        <p:spPr>
          <a:xfrm>
            <a:off x="4305934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1CE449BB-64B8-EA4C-BA3A-E78CC9ABB21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29916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B7DB18B-6921-D644-9459-AF4B12BBFD9C}"/>
              </a:ext>
            </a:extLst>
          </p:cNvPr>
          <p:cNvSpPr/>
          <p:nvPr/>
        </p:nvSpPr>
        <p:spPr>
          <a:xfrm>
            <a:off x="7187987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F30F5565-7729-BA45-A25C-9666DD6E674E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18460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00F1EA5-71A0-CC4A-861D-65C4CFFF2C92}"/>
              </a:ext>
            </a:extLst>
          </p:cNvPr>
          <p:cNvSpPr/>
          <p:nvPr/>
        </p:nvSpPr>
        <p:spPr>
          <a:xfrm>
            <a:off x="10070041" y="1623839"/>
            <a:ext cx="716041" cy="71604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 Placeholder 4">
            <a:extLst>
              <a:ext uri="{FF2B5EF4-FFF2-40B4-BE49-F238E27FC236}">
                <a16:creationId xmlns:a16="http://schemas.microsoft.com/office/drawing/2014/main" id="{3DABA63F-F238-6E4D-9927-E6DB371767B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070042" y="1787726"/>
            <a:ext cx="716040" cy="38597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11A21E3-53B3-59CC-6F79-924C9599B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43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457F547E-F510-E34B-A6FC-74953965A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23739"/>
            <a:ext cx="12192000" cy="60342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F4D1F-57AB-B746-8BEB-39EB5F28D5A6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3649C8-F974-9246-8CCF-671909C93EA3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D52925F0-CCE9-0D40-9D8A-D0ADF9994F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14A7933-FC7F-0FBC-02A6-31283F7FE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16">
            <a:extLst>
              <a:ext uri="{FF2B5EF4-FFF2-40B4-BE49-F238E27FC236}">
                <a16:creationId xmlns:a16="http://schemas.microsoft.com/office/drawing/2014/main" id="{7AB9BB82-335B-CE40-84B2-4073F161F4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23739"/>
            <a:ext cx="7943850" cy="29719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73" name="Picture Placeholder 16">
            <a:extLst>
              <a:ext uri="{FF2B5EF4-FFF2-40B4-BE49-F238E27FC236}">
                <a16:creationId xmlns:a16="http://schemas.microsoft.com/office/drawing/2014/main" id="{A189C21A-EE36-9D4C-A00D-390B1FDB4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14897" y="823738"/>
            <a:ext cx="4177102" cy="602830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555FE9C8-8340-5649-A43D-8D5B3C9DD4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886084"/>
            <a:ext cx="7943850" cy="29719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77E3B-8561-334B-A9B0-C23FAC8E59B3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138A3F-8253-A64C-91B6-640F291ED00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3D683DB9-141A-034A-B88C-A19C24812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6A7C70F-1382-7DE8-4CD6-DFF9EE8DE5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48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070049"/>
            <a:ext cx="2769562" cy="536714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8746" y="1070049"/>
            <a:ext cx="4170111" cy="536714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A8DDE5C-3FEF-0647-A4FD-98036EA068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74479" y="10160"/>
            <a:ext cx="4117520" cy="684784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A13D33-791D-B04A-85F0-6414456BADCE}"/>
              </a:ext>
            </a:extLst>
          </p:cNvPr>
          <p:cNvSpPr txBox="1"/>
          <p:nvPr/>
        </p:nvSpPr>
        <p:spPr>
          <a:xfrm>
            <a:off x="11662998" y="6437196"/>
            <a:ext cx="407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800" smtClean="0">
                <a:solidFill>
                  <a:schemeClr val="bg2"/>
                </a:solidFill>
              </a:rPr>
              <a:pPr algn="ctr"/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4A61F-FB65-D64E-BF65-8AD14145BA64}"/>
              </a:ext>
            </a:extLst>
          </p:cNvPr>
          <p:cNvSpPr txBox="1"/>
          <p:nvPr/>
        </p:nvSpPr>
        <p:spPr>
          <a:xfrm>
            <a:off x="11662998" y="6437196"/>
            <a:ext cx="407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800" smtClean="0">
                <a:solidFill>
                  <a:schemeClr val="bg2"/>
                </a:solidFill>
              </a:rPr>
              <a:pPr algn="ctr"/>
              <a:t>‹#›</a:t>
            </a:fld>
            <a:endParaRPr lang="en-US" sz="800">
              <a:solidFill>
                <a:schemeClr val="bg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A54638-E8BE-A244-B254-E9AFDCACAD89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7615824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31EB21AF-F0A5-6F4A-AD88-B755027F44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741147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6F7EA-2311-A84A-ADA0-061760FFE292}"/>
              </a:ext>
            </a:extLst>
          </p:cNvPr>
          <p:cNvSpPr/>
          <p:nvPr/>
        </p:nvSpPr>
        <p:spPr>
          <a:xfrm>
            <a:off x="7000688" y="1"/>
            <a:ext cx="51913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9" y="1476105"/>
            <a:ext cx="3535980" cy="1240200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504" y="2986566"/>
            <a:ext cx="3535980" cy="345313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5FA75-2C75-164D-8704-D9C465120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958" y="979344"/>
            <a:ext cx="7806567" cy="4679810"/>
          </a:xfrm>
          <a:prstGeom prst="rect">
            <a:avLst/>
          </a:prstGeom>
          <a:effectLst>
            <a:outerShdw blurRad="152400" dist="190500" dir="5400000" sx="95000" sy="95000" rotWithShape="0">
              <a:prstClr val="black">
                <a:alpha val="15000"/>
              </a:prstClr>
            </a:outerShdw>
          </a:effectLst>
        </p:spPr>
      </p:pic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32BA4B62-2A68-FE43-85FF-A01F976BD1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40960" y="1350538"/>
            <a:ext cx="5984240" cy="3698981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320E3-76D6-C840-976D-582598C177B8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5E330D-2CE0-2A4C-8416-9842C74E8260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652606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AA0D66-AC15-1D49-8ED8-29B1BA310CF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A18F798-DE65-1A41-90F4-AAC3A1F13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39A9C58-CE85-4CD2-D662-5671CD8562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Nicar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DEE611D-2255-B4AE-C438-6D27E406C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080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 Mov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F472BE-79E0-F240-BFE5-F7F49009633A}"/>
              </a:ext>
            </a:extLst>
          </p:cNvPr>
          <p:cNvSpPr/>
          <p:nvPr/>
        </p:nvSpPr>
        <p:spPr>
          <a:xfrm>
            <a:off x="7000688" y="1"/>
            <a:ext cx="51913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527E9-5422-7F4A-8FE8-7323D7C5E3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743" y="-1"/>
            <a:ext cx="9078256" cy="68580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2C3D2D-D0C6-1047-B9BE-625C97AE0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31391" y="1041010"/>
            <a:ext cx="2293034" cy="4896620"/>
          </a:xfrm>
          <a:prstGeom prst="roundRect">
            <a:avLst>
              <a:gd name="adj" fmla="val 10331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78" y="1476105"/>
            <a:ext cx="5338287" cy="723311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447" y="2364785"/>
            <a:ext cx="5337818" cy="404574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048A0E-FC69-B441-991D-039B0D7EFCCA}"/>
              </a:ext>
            </a:extLst>
          </p:cNvPr>
          <p:cNvCxnSpPr>
            <a:cxnSpLocks/>
          </p:cNvCxnSpPr>
          <p:nvPr/>
        </p:nvCxnSpPr>
        <p:spPr>
          <a:xfrm flipH="1">
            <a:off x="300625" y="823739"/>
            <a:ext cx="6430766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91C6D1E-A81B-7548-8AE6-8E73DC4B4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A5E57F-B1FC-8E40-9B89-B1BA16E2026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D951A3-8320-E448-81E2-DDBA323700B4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74048F10-C35E-6D36-7DCA-B05FE621F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9B574-7756-E438-1FEC-11D50CAC6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744" y="0"/>
            <a:ext cx="9078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4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0526DFD-425C-6541-933A-7985F449C9B3}"/>
              </a:ext>
            </a:extLst>
          </p:cNvPr>
          <p:cNvSpPr/>
          <p:nvPr/>
        </p:nvSpPr>
        <p:spPr>
          <a:xfrm>
            <a:off x="5053694" y="0"/>
            <a:ext cx="7138306" cy="68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E90DD8-F9C9-2C41-B2D8-DC7449649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8277" y="-384796"/>
            <a:ext cx="6543044" cy="6543044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604CAD-929A-344D-A657-FBD328D3D645}"/>
              </a:ext>
            </a:extLst>
          </p:cNvPr>
          <p:cNvCxnSpPr>
            <a:cxnSpLocks/>
          </p:cNvCxnSpPr>
          <p:nvPr/>
        </p:nvCxnSpPr>
        <p:spPr>
          <a:xfrm>
            <a:off x="6700954" y="3848193"/>
            <a:ext cx="45769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1A602A-A803-B047-808D-29EE0AE0757B}"/>
              </a:ext>
            </a:extLst>
          </p:cNvPr>
          <p:cNvCxnSpPr>
            <a:cxnSpLocks/>
          </p:cNvCxnSpPr>
          <p:nvPr/>
        </p:nvCxnSpPr>
        <p:spPr>
          <a:xfrm>
            <a:off x="6700954" y="4742273"/>
            <a:ext cx="1372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4EA511-3315-324C-8E70-7CEBE3F4B32C}"/>
              </a:ext>
            </a:extLst>
          </p:cNvPr>
          <p:cNvCxnSpPr>
            <a:cxnSpLocks/>
          </p:cNvCxnSpPr>
          <p:nvPr/>
        </p:nvCxnSpPr>
        <p:spPr>
          <a:xfrm>
            <a:off x="6700954" y="5575393"/>
            <a:ext cx="3688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412" y="1165298"/>
            <a:ext cx="4017304" cy="72695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80" y="2056151"/>
            <a:ext cx="4017304" cy="442404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0D4170-F8F8-384D-AE55-0814D3288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20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47811-BD00-FD4F-95D5-E5ADFCF67A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20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A02EB91-1CD2-2544-B38B-B1091A093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420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72C559-1890-5444-94BF-A4F64D486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0707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6115279-6765-BB43-AA85-D564789021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707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8759CC-F6F3-D54B-A5D1-FCDF52FEDE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0707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FC537B-F093-8640-90F6-999A2A58F96A}"/>
              </a:ext>
            </a:extLst>
          </p:cNvPr>
          <p:cNvCxnSpPr>
            <a:cxnSpLocks/>
          </p:cNvCxnSpPr>
          <p:nvPr/>
        </p:nvCxnSpPr>
        <p:spPr>
          <a:xfrm flipV="1">
            <a:off x="6731434" y="1112928"/>
            <a:ext cx="3675638" cy="62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23C4AE-3158-D844-B0DE-7F6CC65BAE47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C8DC5-A672-C645-94DC-C377364D36FA}"/>
              </a:ext>
            </a:extLst>
          </p:cNvPr>
          <p:cNvCxnSpPr>
            <a:cxnSpLocks/>
          </p:cNvCxnSpPr>
          <p:nvPr/>
        </p:nvCxnSpPr>
        <p:spPr>
          <a:xfrm>
            <a:off x="9366469" y="2937663"/>
            <a:ext cx="10406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78FE73-21DC-7A4B-9F60-1573E7193013}"/>
              </a:ext>
            </a:extLst>
          </p:cNvPr>
          <p:cNvCxnSpPr>
            <a:cxnSpLocks/>
          </p:cNvCxnSpPr>
          <p:nvPr/>
        </p:nvCxnSpPr>
        <p:spPr>
          <a:xfrm>
            <a:off x="9369314" y="293630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40B0C-E4D0-D647-9FAB-A76C28F8DA5E}"/>
              </a:ext>
            </a:extLst>
          </p:cNvPr>
          <p:cNvCxnSpPr>
            <a:cxnSpLocks/>
          </p:cNvCxnSpPr>
          <p:nvPr/>
        </p:nvCxnSpPr>
        <p:spPr>
          <a:xfrm>
            <a:off x="7161749" y="261687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08D093-C6B3-4A45-8D95-398A403B0D97}"/>
              </a:ext>
            </a:extLst>
          </p:cNvPr>
          <p:cNvCxnSpPr>
            <a:cxnSpLocks/>
          </p:cNvCxnSpPr>
          <p:nvPr/>
        </p:nvCxnSpPr>
        <p:spPr>
          <a:xfrm>
            <a:off x="8068834" y="2908875"/>
            <a:ext cx="0" cy="183982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AD9F44-C1F4-7448-810E-95B1AB2AD8D2}"/>
              </a:ext>
            </a:extLst>
          </p:cNvPr>
          <p:cNvCxnSpPr>
            <a:cxnSpLocks/>
          </p:cNvCxnSpPr>
          <p:nvPr/>
        </p:nvCxnSpPr>
        <p:spPr>
          <a:xfrm>
            <a:off x="10382469" y="4598690"/>
            <a:ext cx="0" cy="9758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FCC903-7962-3D4B-B60C-485AA4CE25A6}"/>
              </a:ext>
            </a:extLst>
          </p:cNvPr>
          <p:cNvSpPr txBox="1"/>
          <p:nvPr/>
        </p:nvSpPr>
        <p:spPr>
          <a:xfrm>
            <a:off x="1040707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Guatemala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317350-EF45-4741-8CD0-0BF8AD6B8832}"/>
              </a:ext>
            </a:extLst>
          </p:cNvPr>
          <p:cNvSpPr txBox="1"/>
          <p:nvPr/>
        </p:nvSpPr>
        <p:spPr>
          <a:xfrm>
            <a:off x="1040707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Honduras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2D0A7-A458-AE4E-829A-29EF6AC84983}"/>
              </a:ext>
            </a:extLst>
          </p:cNvPr>
          <p:cNvSpPr txBox="1"/>
          <p:nvPr/>
        </p:nvSpPr>
        <p:spPr>
          <a:xfrm>
            <a:off x="1040707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Costa Rica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B61A44-0591-0C47-B36E-9640EC2EB34B}"/>
              </a:ext>
            </a:extLst>
          </p:cNvPr>
          <p:cNvSpPr txBox="1"/>
          <p:nvPr/>
        </p:nvSpPr>
        <p:spPr>
          <a:xfrm>
            <a:off x="538806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El Salvador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59CC95-48CB-B64C-B6C0-BE84B395C2DB}"/>
              </a:ext>
            </a:extLst>
          </p:cNvPr>
          <p:cNvSpPr txBox="1"/>
          <p:nvPr/>
        </p:nvSpPr>
        <p:spPr>
          <a:xfrm>
            <a:off x="538806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Nicaragua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D4316-0330-574B-8269-1E9A52B11D1E}"/>
              </a:ext>
            </a:extLst>
          </p:cNvPr>
          <p:cNvSpPr txBox="1"/>
          <p:nvPr/>
        </p:nvSpPr>
        <p:spPr>
          <a:xfrm>
            <a:off x="538806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Panamá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F5F208-C3EC-8249-8DFA-9A6B0C3611CC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F0DF60-278B-0649-8C09-AB337D1171AA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896A0E-AE0A-0D4F-91A6-BBD9C3960631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16E4D54D-237C-1546-9FE2-280E5B942C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811464-40ED-FCF8-F248-7B239CE6D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07CBD1-1F70-86F9-B178-7A7E97D8601F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610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4E140-8AB5-AC41-9242-65665B73E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55" y="1325994"/>
            <a:ext cx="6336810" cy="42060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94DB56-665D-F14C-9739-150F715B1B0D}"/>
              </a:ext>
            </a:extLst>
          </p:cNvPr>
          <p:cNvSpPr/>
          <p:nvPr/>
        </p:nvSpPr>
        <p:spPr>
          <a:xfrm>
            <a:off x="7049461" y="0"/>
            <a:ext cx="5143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5EE87B-9311-DF44-9FA6-4804E3BCF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45" y="4361018"/>
            <a:ext cx="2728393" cy="674698"/>
          </a:xfrm>
        </p:spPr>
        <p:txBody>
          <a:bodyPr anchor="t">
            <a:noAutofit/>
          </a:bodyPr>
          <a:lstStyle>
            <a:lvl1pPr algn="l"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B27855BB-BDB7-F741-8937-4672E8EA9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195" y="5035715"/>
            <a:ext cx="3438131" cy="1428403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r>
              <a:rPr lang="en-US"/>
              <a:t> de </a:t>
            </a:r>
            <a:r>
              <a:rPr lang="en-US" err="1"/>
              <a:t>apoyo</a:t>
            </a:r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87E6F03-8D41-2245-BBCE-7D439E44053D}"/>
              </a:ext>
            </a:extLst>
          </p:cNvPr>
          <p:cNvSpPr/>
          <p:nvPr/>
        </p:nvSpPr>
        <p:spPr>
          <a:xfrm>
            <a:off x="6619793" y="2763593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B6A91E5-64BC-A246-945F-5EC4DBCE08A1}"/>
              </a:ext>
            </a:extLst>
          </p:cNvPr>
          <p:cNvSpPr/>
          <p:nvPr/>
        </p:nvSpPr>
        <p:spPr>
          <a:xfrm>
            <a:off x="5938659" y="2222418"/>
            <a:ext cx="71654" cy="716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6E418D3-2ABD-F34F-B3B6-F1895313495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302971" y="1450916"/>
            <a:ext cx="2487975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F5747C54-12D1-424E-A920-3DC56EF40AA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302972" y="219779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C2A8131D-F179-904B-9F25-909ECCB47534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302972" y="2874867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36B35F35-FB98-3542-8F79-73F518F4DAA3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302972" y="3544961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34703498-1E62-B74E-AE90-963163D48FB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302972" y="4229016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D183C134-1FD8-FF40-9D91-7012DD4BB0B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302972" y="4934012"/>
            <a:ext cx="2487974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667C69-E2B2-0E4E-8021-A299101BD8B2}"/>
              </a:ext>
            </a:extLst>
          </p:cNvPr>
          <p:cNvCxnSpPr>
            <a:cxnSpLocks/>
          </p:cNvCxnSpPr>
          <p:nvPr/>
        </p:nvCxnSpPr>
        <p:spPr>
          <a:xfrm>
            <a:off x="1596291" y="1650750"/>
            <a:ext cx="638949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912C92-9D7D-F544-B2CF-24E1BA153172}"/>
              </a:ext>
            </a:extLst>
          </p:cNvPr>
          <p:cNvCxnSpPr>
            <a:cxnSpLocks/>
          </p:cNvCxnSpPr>
          <p:nvPr/>
        </p:nvCxnSpPr>
        <p:spPr>
          <a:xfrm>
            <a:off x="2448560" y="2412750"/>
            <a:ext cx="55372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266CD03-797D-9E4E-9FDE-CED354542C5C}"/>
              </a:ext>
            </a:extLst>
          </p:cNvPr>
          <p:cNvCxnSpPr>
            <a:cxnSpLocks/>
          </p:cNvCxnSpPr>
          <p:nvPr/>
        </p:nvCxnSpPr>
        <p:spPr>
          <a:xfrm>
            <a:off x="2227260" y="3093470"/>
            <a:ext cx="57585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B80ECD-99DC-124A-B8C9-F85F6FC6855E}"/>
              </a:ext>
            </a:extLst>
          </p:cNvPr>
          <p:cNvCxnSpPr>
            <a:cxnSpLocks/>
          </p:cNvCxnSpPr>
          <p:nvPr/>
        </p:nvCxnSpPr>
        <p:spPr>
          <a:xfrm>
            <a:off x="3768660" y="3753870"/>
            <a:ext cx="42171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C53EF50-6136-524F-90B0-2B3CCDA469F6}"/>
              </a:ext>
            </a:extLst>
          </p:cNvPr>
          <p:cNvCxnSpPr>
            <a:cxnSpLocks/>
          </p:cNvCxnSpPr>
          <p:nvPr/>
        </p:nvCxnSpPr>
        <p:spPr>
          <a:xfrm>
            <a:off x="4074160" y="4454910"/>
            <a:ext cx="39116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F12176-2FD5-7842-8703-64783ECFFD05}"/>
              </a:ext>
            </a:extLst>
          </p:cNvPr>
          <p:cNvCxnSpPr>
            <a:cxnSpLocks/>
          </p:cNvCxnSpPr>
          <p:nvPr/>
        </p:nvCxnSpPr>
        <p:spPr>
          <a:xfrm>
            <a:off x="5217170" y="5135630"/>
            <a:ext cx="276861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E8D9CFC-7C5B-014B-A5E1-217D67737DB4}"/>
              </a:ext>
            </a:extLst>
          </p:cNvPr>
          <p:cNvCxnSpPr>
            <a:cxnSpLocks/>
          </p:cNvCxnSpPr>
          <p:nvPr/>
        </p:nvCxnSpPr>
        <p:spPr>
          <a:xfrm>
            <a:off x="8001010" y="20266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2615E12-BA3B-3D41-AB6A-5A331361FED4}"/>
              </a:ext>
            </a:extLst>
          </p:cNvPr>
          <p:cNvCxnSpPr>
            <a:cxnSpLocks/>
          </p:cNvCxnSpPr>
          <p:nvPr/>
        </p:nvCxnSpPr>
        <p:spPr>
          <a:xfrm>
            <a:off x="8001010" y="27378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B22777-4ADC-604A-BF6D-2AFC42020C85}"/>
              </a:ext>
            </a:extLst>
          </p:cNvPr>
          <p:cNvCxnSpPr>
            <a:cxnSpLocks/>
          </p:cNvCxnSpPr>
          <p:nvPr/>
        </p:nvCxnSpPr>
        <p:spPr>
          <a:xfrm>
            <a:off x="8001010" y="339827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AD7284D-C7A0-0943-9C45-3FDA3750577A}"/>
              </a:ext>
            </a:extLst>
          </p:cNvPr>
          <p:cNvCxnSpPr>
            <a:cxnSpLocks/>
          </p:cNvCxnSpPr>
          <p:nvPr/>
        </p:nvCxnSpPr>
        <p:spPr>
          <a:xfrm>
            <a:off x="8001010" y="407899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2F0C1AE-0282-0E4B-9755-8480B713C6EB}"/>
              </a:ext>
            </a:extLst>
          </p:cNvPr>
          <p:cNvCxnSpPr>
            <a:cxnSpLocks/>
          </p:cNvCxnSpPr>
          <p:nvPr/>
        </p:nvCxnSpPr>
        <p:spPr>
          <a:xfrm>
            <a:off x="8001010" y="478003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DACD155-B984-6747-9194-51F226123BE3}"/>
              </a:ext>
            </a:extLst>
          </p:cNvPr>
          <p:cNvSpPr txBox="1"/>
          <p:nvPr/>
        </p:nvSpPr>
        <p:spPr>
          <a:xfrm>
            <a:off x="8023985" y="1481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Guatemala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34C7778-D42E-F041-B802-A039E0E242D7}"/>
              </a:ext>
            </a:extLst>
          </p:cNvPr>
          <p:cNvSpPr txBox="1"/>
          <p:nvPr/>
        </p:nvSpPr>
        <p:spPr>
          <a:xfrm>
            <a:off x="8023985" y="223321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Honduras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3A51EE-080E-F544-87C9-A75F5CA194F0}"/>
              </a:ext>
            </a:extLst>
          </p:cNvPr>
          <p:cNvSpPr txBox="1"/>
          <p:nvPr/>
        </p:nvSpPr>
        <p:spPr>
          <a:xfrm>
            <a:off x="8023985" y="29139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El Salvador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1D4A536-A202-E849-859B-6A245DE5D260}"/>
              </a:ext>
            </a:extLst>
          </p:cNvPr>
          <p:cNvSpPr txBox="1"/>
          <p:nvPr/>
        </p:nvSpPr>
        <p:spPr>
          <a:xfrm>
            <a:off x="8023985" y="357433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Nicaragua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0EE235-3E39-B742-AF63-F79AA3A0D178}"/>
              </a:ext>
            </a:extLst>
          </p:cNvPr>
          <p:cNvSpPr txBox="1"/>
          <p:nvPr/>
        </p:nvSpPr>
        <p:spPr>
          <a:xfrm>
            <a:off x="8023985" y="427537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Costa Rica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646AB7-72CD-1B41-A69F-F59AFA539D06}"/>
              </a:ext>
            </a:extLst>
          </p:cNvPr>
          <p:cNvSpPr txBox="1"/>
          <p:nvPr/>
        </p:nvSpPr>
        <p:spPr>
          <a:xfrm>
            <a:off x="8023985" y="4956092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</a:rPr>
              <a:t>Panamá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CC9C0-49C6-3449-836C-B2011E165862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BD2AC8-8B88-3A46-ACAD-0857041DF82E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BB724D9-E1DF-2F43-BF84-163433DDDD0A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084C7C0B-D1D9-DF4F-B120-DB27F35363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9A5126-BD7D-B9FF-1518-DADB302524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09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25AA9-0090-2349-8C22-88C7D61A78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65008" y="1857486"/>
            <a:ext cx="6644256" cy="4427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94DB56-665D-F14C-9739-150F715B1B0D}"/>
              </a:ext>
            </a:extLst>
          </p:cNvPr>
          <p:cNvSpPr/>
          <p:nvPr/>
        </p:nvSpPr>
        <p:spPr>
          <a:xfrm>
            <a:off x="-5969" y="0"/>
            <a:ext cx="51435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5EE87B-9311-DF44-9FA6-4804E3BCF3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24759" y="1116476"/>
            <a:ext cx="4368743" cy="557699"/>
          </a:xfrm>
        </p:spPr>
        <p:txBody>
          <a:bodyPr anchor="t">
            <a:noAutofit/>
          </a:bodyPr>
          <a:lstStyle>
            <a:lvl1pPr algn="r">
              <a:defRPr sz="2000" b="0">
                <a:solidFill>
                  <a:schemeClr val="accent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B27855BB-BDB7-F741-8937-4672E8EA97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34794" y="1857486"/>
            <a:ext cx="2758705" cy="1868182"/>
          </a:xfrm>
        </p:spPr>
        <p:txBody>
          <a:bodyPr anchor="t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descriptivo</a:t>
            </a:r>
            <a:r>
              <a:rPr lang="en-US"/>
              <a:t> de </a:t>
            </a:r>
            <a:r>
              <a:rPr lang="en-US" err="1"/>
              <a:t>apoyo</a:t>
            </a:r>
            <a:endParaRPr lang="en-US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26328726-FBCE-D042-BBF2-DB44CBEB1A25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04978" y="2021909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32CCCC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5E9C8016-42C9-794D-B7FE-8E5C316A7DE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504978" y="2768785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E17029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79B262FE-0B52-CE4F-AC43-965A8840F35E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504978" y="3445860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D3C51A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5A0F4C45-5FB5-CC4E-A7A9-8B1CAAD9227B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504978" y="4220654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4591CE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A60434CE-88D7-F541-A28F-1A7356F0349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04978" y="4974512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C8102E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287A5A44-1AA4-4443-AAF0-75BCA960DB1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04978" y="5693466"/>
            <a:ext cx="2518088" cy="39966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79B05B"/>
                </a:solidFill>
              </a:defRPr>
            </a:lvl1pPr>
          </a:lstStyle>
          <a:p>
            <a:pPr lvl="0"/>
            <a:r>
              <a:rPr lang="en-US"/>
              <a:t>0%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C13D90D-A3F0-BE46-AD93-3B5B64190F46}"/>
              </a:ext>
            </a:extLst>
          </p:cNvPr>
          <p:cNvCxnSpPr>
            <a:cxnSpLocks/>
            <a:stCxn id="78" idx="3"/>
          </p:cNvCxnSpPr>
          <p:nvPr/>
        </p:nvCxnSpPr>
        <p:spPr>
          <a:xfrm flipV="1">
            <a:off x="4427125" y="2218578"/>
            <a:ext cx="1922875" cy="8472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233992C-8616-4F40-B7C2-688324CAC798}"/>
              </a:ext>
            </a:extLst>
          </p:cNvPr>
          <p:cNvCxnSpPr>
            <a:cxnSpLocks/>
          </p:cNvCxnSpPr>
          <p:nvPr/>
        </p:nvCxnSpPr>
        <p:spPr>
          <a:xfrm>
            <a:off x="-17594" y="20063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6ADE498-4B1F-3C45-AB73-4750401E58A7}"/>
              </a:ext>
            </a:extLst>
          </p:cNvPr>
          <p:cNvCxnSpPr>
            <a:cxnSpLocks/>
          </p:cNvCxnSpPr>
          <p:nvPr/>
        </p:nvCxnSpPr>
        <p:spPr>
          <a:xfrm>
            <a:off x="-17594" y="27175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FBF4E85-9AAA-414B-8A05-142520E194E4}"/>
              </a:ext>
            </a:extLst>
          </p:cNvPr>
          <p:cNvCxnSpPr>
            <a:cxnSpLocks/>
          </p:cNvCxnSpPr>
          <p:nvPr/>
        </p:nvCxnSpPr>
        <p:spPr>
          <a:xfrm>
            <a:off x="-17594" y="343891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62C47F6-4987-5B4F-8E03-139C4D6F3244}"/>
              </a:ext>
            </a:extLst>
          </p:cNvPr>
          <p:cNvCxnSpPr>
            <a:cxnSpLocks/>
          </p:cNvCxnSpPr>
          <p:nvPr/>
        </p:nvCxnSpPr>
        <p:spPr>
          <a:xfrm>
            <a:off x="-17594" y="420091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89CD45C-798B-3142-BB02-FD0ED6F7571E}"/>
              </a:ext>
            </a:extLst>
          </p:cNvPr>
          <p:cNvCxnSpPr>
            <a:cxnSpLocks/>
          </p:cNvCxnSpPr>
          <p:nvPr/>
        </p:nvCxnSpPr>
        <p:spPr>
          <a:xfrm>
            <a:off x="-17594" y="4952750"/>
            <a:ext cx="419099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15A4492-4556-B24B-80AB-453FA93DDFC3}"/>
              </a:ext>
            </a:extLst>
          </p:cNvPr>
          <p:cNvSpPr txBox="1"/>
          <p:nvPr/>
        </p:nvSpPr>
        <p:spPr>
          <a:xfrm>
            <a:off x="3171199" y="2057773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32CCCC"/>
                </a:solidFill>
              </a:rPr>
              <a:t>Guatemala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8FCCC2-B1C1-D54D-BB91-16D5E2AF2022}"/>
              </a:ext>
            </a:extLst>
          </p:cNvPr>
          <p:cNvSpPr txBox="1"/>
          <p:nvPr/>
        </p:nvSpPr>
        <p:spPr>
          <a:xfrm>
            <a:off x="3171199" y="2791504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E17029"/>
                </a:solidFill>
              </a:rPr>
              <a:t>Honduras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A0FFC61-B63A-B74F-8E18-60E43BB82740}"/>
              </a:ext>
            </a:extLst>
          </p:cNvPr>
          <p:cNvSpPr txBox="1"/>
          <p:nvPr/>
        </p:nvSpPr>
        <p:spPr>
          <a:xfrm>
            <a:off x="3171199" y="3525235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D3C51A"/>
                </a:solidFill>
              </a:rPr>
              <a:t>El Salvador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0255994-D1DD-8D48-AE3A-96D4150F8E01}"/>
              </a:ext>
            </a:extLst>
          </p:cNvPr>
          <p:cNvSpPr txBox="1"/>
          <p:nvPr/>
        </p:nvSpPr>
        <p:spPr>
          <a:xfrm>
            <a:off x="3171199" y="4258966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4591CE"/>
                </a:solidFill>
              </a:rPr>
              <a:t>Nicaragua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BD982B4-13A6-1C4D-A8A9-FA5EE87A982D}"/>
              </a:ext>
            </a:extLst>
          </p:cNvPr>
          <p:cNvSpPr txBox="1"/>
          <p:nvPr/>
        </p:nvSpPr>
        <p:spPr>
          <a:xfrm>
            <a:off x="3171199" y="4992697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C8102E"/>
                </a:solidFill>
              </a:rPr>
              <a:t>Costa Rica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C211B7-2039-FD47-9B57-4EDEBDA2B6E3}"/>
              </a:ext>
            </a:extLst>
          </p:cNvPr>
          <p:cNvSpPr txBox="1"/>
          <p:nvPr/>
        </p:nvSpPr>
        <p:spPr>
          <a:xfrm>
            <a:off x="3171199" y="5726429"/>
            <a:ext cx="125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rgbClr val="79B05B"/>
                </a:solidFill>
              </a:rPr>
              <a:t>Panamá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D4C9BF2-473C-A947-90C7-417C0CE62FE3}"/>
              </a:ext>
            </a:extLst>
          </p:cNvPr>
          <p:cNvCxnSpPr>
            <a:cxnSpLocks/>
          </p:cNvCxnSpPr>
          <p:nvPr/>
        </p:nvCxnSpPr>
        <p:spPr>
          <a:xfrm>
            <a:off x="4427125" y="2968730"/>
            <a:ext cx="31827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1346FD6-EE7C-0543-BA1D-6706721DFACF}"/>
              </a:ext>
            </a:extLst>
          </p:cNvPr>
          <p:cNvCxnSpPr>
            <a:cxnSpLocks/>
          </p:cNvCxnSpPr>
          <p:nvPr/>
        </p:nvCxnSpPr>
        <p:spPr>
          <a:xfrm>
            <a:off x="4427125" y="3690090"/>
            <a:ext cx="251215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EE96BFE-863F-4F49-A12D-767FFCA468BB}"/>
              </a:ext>
            </a:extLst>
          </p:cNvPr>
          <p:cNvCxnSpPr>
            <a:cxnSpLocks/>
          </p:cNvCxnSpPr>
          <p:nvPr/>
        </p:nvCxnSpPr>
        <p:spPr>
          <a:xfrm>
            <a:off x="4427125" y="4421610"/>
            <a:ext cx="426402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DBF9DCC-EB43-D946-8AB7-C023A34B921E}"/>
              </a:ext>
            </a:extLst>
          </p:cNvPr>
          <p:cNvCxnSpPr>
            <a:cxnSpLocks/>
          </p:cNvCxnSpPr>
          <p:nvPr/>
        </p:nvCxnSpPr>
        <p:spPr>
          <a:xfrm>
            <a:off x="4427125" y="5153130"/>
            <a:ext cx="460511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885867D-4FD0-5049-9D9B-68BDCF7398F3}"/>
              </a:ext>
            </a:extLst>
          </p:cNvPr>
          <p:cNvCxnSpPr>
            <a:cxnSpLocks/>
          </p:cNvCxnSpPr>
          <p:nvPr/>
        </p:nvCxnSpPr>
        <p:spPr>
          <a:xfrm>
            <a:off x="4427125" y="5884650"/>
            <a:ext cx="603767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64E2023-7FEC-144D-BD73-1A0B4DD457B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87FB6C-9226-204A-BE40-E287DB7111FD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B4F2890-CE0D-E446-A5B8-5E5D2278233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E2A083-6072-8044-BAD2-3BDAEA538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924FAF9-A801-7DB8-6F56-590453220E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34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áfic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1" y="1187229"/>
            <a:ext cx="3265714" cy="63566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2130039"/>
            <a:ext cx="3265715" cy="430747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180113" y="1187229"/>
            <a:ext cx="7610833" cy="5250289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BEB403-C7CE-C64B-86A0-B494BAD43E4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80F36F-68E1-F645-8D31-CC3E82D704BC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5A3B08-E3A4-EE4C-AAE8-D4E8F8F38DC9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127D0347-6071-AB4C-A514-29C27F7A7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1B6E49E-85E6-A936-8DA5-A21F436CE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5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áfic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902200" y="1476375"/>
            <a:ext cx="6502400" cy="4173311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2213168"/>
            <a:ext cx="3968167" cy="343651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743D53-BF9C-A245-973E-09A67405D0E9}"/>
              </a:ext>
            </a:extLst>
          </p:cNvPr>
          <p:cNvSpPr/>
          <p:nvPr/>
        </p:nvSpPr>
        <p:spPr>
          <a:xfrm>
            <a:off x="8956965" y="0"/>
            <a:ext cx="3235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75968E2-5817-D44A-8858-58E4143E90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1" y="1476106"/>
            <a:ext cx="3968166" cy="731921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Subtitular</a:t>
            </a:r>
            <a:r>
              <a:rPr lang="en-US"/>
              <a:t> de la </a:t>
            </a:r>
            <a:r>
              <a:rPr lang="en-US" err="1"/>
              <a:t>filmina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60C93-9904-5F48-82FE-E217C375983E}"/>
              </a:ext>
            </a:extLst>
          </p:cNvPr>
          <p:cNvCxnSpPr>
            <a:cxnSpLocks/>
          </p:cNvCxnSpPr>
          <p:nvPr/>
        </p:nvCxnSpPr>
        <p:spPr>
          <a:xfrm flipH="1" flipV="1">
            <a:off x="300625" y="823739"/>
            <a:ext cx="11624153" cy="2979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8E032D51-7B89-E947-B515-759133DC5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4667A2-A136-C545-B1DE-1E2B44240771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6F3D01-35C9-C24D-BDFA-DEA226F1AAB1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2A7B8B1-5604-7854-1A99-4A74B18E3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2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adrícula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18EBAC-C5F0-624F-BADB-1BC86E95528B}"/>
              </a:ext>
            </a:extLst>
          </p:cNvPr>
          <p:cNvSpPr/>
          <p:nvPr/>
        </p:nvSpPr>
        <p:spPr>
          <a:xfrm>
            <a:off x="6167339" y="823739"/>
            <a:ext cx="6024662" cy="602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289B30-67C0-C540-B897-5650BB781CF3}"/>
              </a:ext>
            </a:extLst>
          </p:cNvPr>
          <p:cNvSpPr/>
          <p:nvPr/>
        </p:nvSpPr>
        <p:spPr>
          <a:xfrm>
            <a:off x="1" y="823739"/>
            <a:ext cx="6024662" cy="602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04980" y="1569519"/>
            <a:ext cx="5160443" cy="490910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0" name="Chart Placeholder 2">
            <a:extLst>
              <a:ext uri="{FF2B5EF4-FFF2-40B4-BE49-F238E27FC236}">
                <a16:creationId xmlns:a16="http://schemas.microsoft.com/office/drawing/2014/main" id="{DEF8C554-C4C1-314E-9CE5-9FB37886265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601995" y="1569519"/>
            <a:ext cx="5160443" cy="4909102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9D961-3247-E347-B2D2-6758626E45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1995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E0FA689-B764-1C4E-8302-796FF6195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979" y="1123263"/>
            <a:ext cx="5160443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A8DD0-475A-3A4C-A536-E4095739DA49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DCBB4F-EFC7-7D46-8FA0-6F894145C6DA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33597D79-F785-7B42-90EB-E10930D687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03BBBA9-CC7C-B30D-51A1-05F2065CCC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4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adrícula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70BDBF4-82E9-6641-AE9C-3F206567B651}"/>
              </a:ext>
            </a:extLst>
          </p:cNvPr>
          <p:cNvSpPr/>
          <p:nvPr/>
        </p:nvSpPr>
        <p:spPr>
          <a:xfrm>
            <a:off x="6145999" y="821711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7AF0CF4-DAA6-3748-BDB7-BC332346E3F2}"/>
              </a:ext>
            </a:extLst>
          </p:cNvPr>
          <p:cNvSpPr/>
          <p:nvPr/>
        </p:nvSpPr>
        <p:spPr>
          <a:xfrm>
            <a:off x="0" y="3924835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98153F-C07D-3249-BF91-6EE52D4E67FD}"/>
              </a:ext>
            </a:extLst>
          </p:cNvPr>
          <p:cNvSpPr/>
          <p:nvPr/>
        </p:nvSpPr>
        <p:spPr>
          <a:xfrm>
            <a:off x="6145999" y="3924835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289B30-67C0-C540-B897-5650BB781CF3}"/>
              </a:ext>
            </a:extLst>
          </p:cNvPr>
          <p:cNvSpPr/>
          <p:nvPr/>
        </p:nvSpPr>
        <p:spPr>
          <a:xfrm>
            <a:off x="0" y="821711"/>
            <a:ext cx="6050597" cy="293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BFC0CF1-5CA1-E546-9F54-0AE871221F97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04980" y="1524647"/>
            <a:ext cx="5288075" cy="1988239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38" name="Chart Placeholder 2">
            <a:extLst>
              <a:ext uri="{FF2B5EF4-FFF2-40B4-BE49-F238E27FC236}">
                <a16:creationId xmlns:a16="http://schemas.microsoft.com/office/drawing/2014/main" id="{688FFB8C-45C1-C340-BB7C-5AB1EC3E815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04980" y="4618161"/>
            <a:ext cx="5288074" cy="1939167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1" name="Chart Placeholder 2">
            <a:extLst>
              <a:ext uri="{FF2B5EF4-FFF2-40B4-BE49-F238E27FC236}">
                <a16:creationId xmlns:a16="http://schemas.microsoft.com/office/drawing/2014/main" id="{D731CADD-FDD2-F145-AF33-67BE7441011A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55576" y="1524647"/>
            <a:ext cx="5263529" cy="1996766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44" name="Chart Placeholder 2">
            <a:extLst>
              <a:ext uri="{FF2B5EF4-FFF2-40B4-BE49-F238E27FC236}">
                <a16:creationId xmlns:a16="http://schemas.microsoft.com/office/drawing/2014/main" id="{18DEA8DE-9204-CD4C-BD43-E1694EB28D3A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555577" y="4618161"/>
            <a:ext cx="5263527" cy="1939167"/>
          </a:xfr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rPr lang="en-US" err="1"/>
              <a:t>Gráfico</a:t>
            </a:r>
            <a:r>
              <a:rPr lang="en-US"/>
              <a:t> </a:t>
            </a:r>
            <a:r>
              <a:rPr lang="en-US" err="1"/>
              <a:t>aquí</a:t>
            </a:r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75C2E71-119B-1743-8914-72F8B06C19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5575" y="1078391"/>
            <a:ext cx="5263529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F6C54B5-6357-5140-9A6D-B94C98322A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979" y="1078391"/>
            <a:ext cx="5288075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9B1559CA-40E3-BC47-A8C5-2740089470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5575" y="4156335"/>
            <a:ext cx="5263527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2A49CC-5EF0-FE40-AFE4-B06B59452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979" y="4156335"/>
            <a:ext cx="5288074" cy="28637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gráfico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DA6E59-0E54-3844-BD57-F5DA84186616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62C42C-D8E1-C942-BBA6-6FD7E6C839A6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CA96F79-ACCB-6E43-8CAB-C2CACB28D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AE83AA-4CE2-F0E5-AA8A-497043DCA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51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FB92B6-3B42-894A-9BA3-95C1E8A55855}"/>
              </a:ext>
            </a:extLst>
          </p:cNvPr>
          <p:cNvSpPr/>
          <p:nvPr/>
        </p:nvSpPr>
        <p:spPr>
          <a:xfrm>
            <a:off x="0" y="823739"/>
            <a:ext cx="12192000" cy="60342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B2381FA9-5041-2543-B788-740E7E6FAE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-435565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E9C8AD3F-FE38-9144-A280-74AEA1CF10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2220549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A307CD51-BB0E-3443-B216-23E0DE007C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876663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5F452A4-670C-5543-A58B-523503BF5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7532778" y="2934624"/>
            <a:ext cx="5061597" cy="229197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0472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5930771-138A-334C-91F3-DA8388D5F37E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3720193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5E9378C-03AA-C144-80C1-D0F2A0CAC89B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6381482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74AD0CB-9B3A-F541-A9C9-9C82E2929996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9026710" y="3380319"/>
            <a:ext cx="2051958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0D68E31-9B87-3442-9BF3-392AA975B88B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1050472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99E8097-FFCD-A140-B12B-1CBDDEE42A23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3752851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3B26425-505F-9747-9EC9-5A34930DAC5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406244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D497C68-5A63-DF4B-8F1E-1B73BDB1932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9059637" y="1231229"/>
            <a:ext cx="2051958" cy="1482570"/>
          </a:xfr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buNone/>
              <a:defRPr sz="100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30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79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5930771-138A-334C-91F3-DA8388D5F37E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2459468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5E9378C-03AA-C144-80C1-D0F2A0CAC89B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13957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74AD0CB-9B3A-F541-A9C9-9C82E2929996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6368446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3E643F-C519-3EC5-49A5-FAE4D473B3E5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8322935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B4F848-A03B-3CD0-E27E-8A0F1390B085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10277424" y="3380319"/>
            <a:ext cx="1593951" cy="29815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8067D9-E407-4647-DEAB-8C651EDF6F00}"/>
              </a:ext>
            </a:extLst>
          </p:cNvPr>
          <p:cNvCxnSpPr/>
          <p:nvPr/>
        </p:nvCxnSpPr>
        <p:spPr>
          <a:xfrm>
            <a:off x="22987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5AB68D3-8E45-487E-4063-5FAD42892DF4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504979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4D52B29-2C9D-4ACA-49D2-8D8D6C976473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2459468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3C2DA82-28F4-1EFE-374E-7CFD587912A6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4413957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E33C836-216A-8CB6-2FF9-BF040EA0305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6368446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0E6F8F2-6F56-8981-CC44-2849FB38F2C1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8322935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43C1646F-0F00-0FA7-99DF-3FB344E9DC50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10277424" y="2542119"/>
            <a:ext cx="1593951" cy="7344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00F0EDB-6595-B575-1162-9CC83E708989}"/>
              </a:ext>
            </a:extLst>
          </p:cNvPr>
          <p:cNvCxnSpPr/>
          <p:nvPr/>
        </p:nvCxnSpPr>
        <p:spPr>
          <a:xfrm>
            <a:off x="42291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28755A-1755-31E9-7062-F0F235BA2D29}"/>
              </a:ext>
            </a:extLst>
          </p:cNvPr>
          <p:cNvCxnSpPr/>
          <p:nvPr/>
        </p:nvCxnSpPr>
        <p:spPr>
          <a:xfrm>
            <a:off x="61976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5E9882-6E5C-395B-ADB3-16002B021AF9}"/>
              </a:ext>
            </a:extLst>
          </p:cNvPr>
          <p:cNvCxnSpPr/>
          <p:nvPr/>
        </p:nvCxnSpPr>
        <p:spPr>
          <a:xfrm>
            <a:off x="81407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67E618-0263-07A5-87B4-571AADBC3D05}"/>
              </a:ext>
            </a:extLst>
          </p:cNvPr>
          <p:cNvCxnSpPr/>
          <p:nvPr/>
        </p:nvCxnSpPr>
        <p:spPr>
          <a:xfrm>
            <a:off x="10096500" y="1269189"/>
            <a:ext cx="0" cy="50927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45">
            <a:extLst>
              <a:ext uri="{FF2B5EF4-FFF2-40B4-BE49-F238E27FC236}">
                <a16:creationId xmlns:a16="http://schemas.microsoft.com/office/drawing/2014/main" id="{B9ECF36B-FDBC-288C-453B-CF63A5C3E5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3140" y="1533556"/>
            <a:ext cx="952500" cy="8128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D4820FA-4CC9-16F2-FE62-2C9BEADBC5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4320" y="1692306"/>
            <a:ext cx="952500" cy="4953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F8C84007-20CA-D056-7E39-1809DFD9BAA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676" y="1516794"/>
            <a:ext cx="846324" cy="846324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9FFD3FD-4A5E-1A98-F013-772BE1499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84910" y="1654206"/>
            <a:ext cx="952500" cy="571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FA6D3172-FE2F-684D-DED2-C1DB5E2C55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3730" y="1527206"/>
            <a:ext cx="952500" cy="8255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FBAC37-96F4-54B8-ABBB-689586B4208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22549" y="1730406"/>
            <a:ext cx="952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4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portada | Costa 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3E287-B57C-5660-C6E5-03B8F7D63A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EDC5A39-529F-FD40-9F9E-D880F531BA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484" y="1878507"/>
            <a:ext cx="5004010" cy="1687653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para </a:t>
            </a:r>
            <a:r>
              <a:rPr lang="en-US" err="1"/>
              <a:t>editar</a:t>
            </a:r>
            <a:r>
              <a:rPr lang="en-US"/>
              <a:t> el </a:t>
            </a:r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presentación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BAE2BFD-F436-6144-BBBF-6304143E7C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484" y="3919102"/>
            <a:ext cx="5004010" cy="97111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para </a:t>
            </a:r>
            <a:r>
              <a:rPr lang="en-US" err="1"/>
              <a:t>agregar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secundario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CD384-247A-8A8D-02E0-12B4C3DA93A5}"/>
              </a:ext>
            </a:extLst>
          </p:cNvPr>
          <p:cNvCxnSpPr>
            <a:cxnSpLocks/>
          </p:cNvCxnSpPr>
          <p:nvPr/>
        </p:nvCxnSpPr>
        <p:spPr>
          <a:xfrm>
            <a:off x="550484" y="5329557"/>
            <a:ext cx="29885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67E60B-C255-6B4C-429E-118AA3832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0484" y="5882739"/>
            <a:ext cx="1578113" cy="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06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E03C481-8D8F-D44D-89CC-B143D6A63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24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FAC18-BD30-F04F-A2F0-6AAFA487D0F0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4763FAB-619A-1B40-BB5C-B04320461BC7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8EECE335-F4E4-EF4C-88C1-F6D3C0708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9" y="246589"/>
            <a:ext cx="9675350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BFE9A5B-D3F5-7461-BED9-A45D83C31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28755A-1755-31E9-7062-F0F235BA2D29}"/>
              </a:ext>
            </a:extLst>
          </p:cNvPr>
          <p:cNvCxnSpPr/>
          <p:nvPr/>
        </p:nvCxnSpPr>
        <p:spPr>
          <a:xfrm>
            <a:off x="7416800" y="1269189"/>
            <a:ext cx="0" cy="50927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5E9882-6E5C-395B-ADB3-16002B021AF9}"/>
              </a:ext>
            </a:extLst>
          </p:cNvPr>
          <p:cNvCxnSpPr/>
          <p:nvPr/>
        </p:nvCxnSpPr>
        <p:spPr>
          <a:xfrm>
            <a:off x="9677400" y="1269189"/>
            <a:ext cx="0" cy="509270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67E618-0263-07A5-87B4-571AADBC3D05}"/>
              </a:ext>
            </a:extLst>
          </p:cNvPr>
          <p:cNvCxnSpPr>
            <a:cxnSpLocks/>
          </p:cNvCxnSpPr>
          <p:nvPr/>
        </p:nvCxnSpPr>
        <p:spPr>
          <a:xfrm flipH="1">
            <a:off x="5245100" y="3821889"/>
            <a:ext cx="6704727" cy="0"/>
          </a:xfrm>
          <a:prstGeom prst="line">
            <a:avLst/>
          </a:prstGeom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3404BDF-326F-7324-508B-CADE46D971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5224" y="3968143"/>
            <a:ext cx="772443" cy="7724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C8BC084-99CF-6B8A-C4D9-81FF960EA5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24333" y="3970673"/>
            <a:ext cx="772443" cy="77244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2741378-0E64-7712-A440-C82B2CEA9B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38934" y="3968143"/>
            <a:ext cx="774973" cy="7749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BB424AD-7741-B134-6AF3-A4D5EEC8229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2075" y="1217580"/>
            <a:ext cx="768691" cy="76869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2A9C06-6348-A0DF-6712-27134D43752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05223" y="1213828"/>
            <a:ext cx="772444" cy="7724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0E943B-9678-5244-3D92-AC0198C358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24333" y="1213828"/>
            <a:ext cx="772443" cy="772443"/>
          </a:xfrm>
          <a:prstGeom prst="rect">
            <a:avLst/>
          </a:prstGeom>
        </p:spPr>
      </p:pic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1BF6E693-9BD0-42A2-A7C5-2754D4FC7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823739"/>
            <a:ext cx="4803623" cy="6034261"/>
          </a:xfrm>
          <a:blipFill dpi="0"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B8EF151-5935-FDF8-C27D-D56F40DF7F9F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76611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5C30C7-CED5-C860-14CC-6C830A885E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959822" y="2208216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CE7372E-8192-4627-6C1A-56A564CFB8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3624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3D8B950-91B3-A42B-696D-1C3FB8781AD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6611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3AC7BC2-160D-DE53-AA25-C75CE965193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9959822" y="4983744"/>
            <a:ext cx="1764618" cy="10013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742995-4FEB-EB48-D2E3-49E5E1EEE78D}"/>
              </a:ext>
            </a:extLst>
          </p:cNvPr>
          <p:cNvCxnSpPr>
            <a:cxnSpLocks/>
          </p:cNvCxnSpPr>
          <p:nvPr/>
        </p:nvCxnSpPr>
        <p:spPr>
          <a:xfrm flipH="1">
            <a:off x="4965055" y="823739"/>
            <a:ext cx="698477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95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na | 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02235" y="2388606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73D2F96-EE6D-D944-9295-46938DB926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160"/>
            <a:ext cx="5863194" cy="683967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E082C1-C20B-3149-A722-B9F1BD8B816D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7002236" y="2018820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E0F63F-5E63-534C-B08D-AE7777107A02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7002235" y="3547934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A143710-FE7C-534D-8085-555A393A17B8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7002236" y="3178148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5460FE2F-0366-3541-8CA6-E99348801238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7002235" y="4633784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39E3324-B80D-D74C-8F9E-D2DECC1AF6BB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7002236" y="4263998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7F62A825-17E2-584A-8300-F65AC7F7E32E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7002235" y="5760455"/>
            <a:ext cx="4806950" cy="331784"/>
          </a:xfrm>
        </p:spPr>
        <p:txBody>
          <a:bodyPr lIns="0" rIns="0" anchor="ctr" anchorCtr="0">
            <a:noAutofit/>
          </a:bodyPr>
          <a:lstStyle>
            <a:lvl1pPr marL="0" indent="0">
              <a:lnSpc>
                <a:spcPct val="15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DA54FC3-6312-504E-A326-1E886ABFBB82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7002236" y="5390669"/>
            <a:ext cx="4806949" cy="331785"/>
          </a:xfrm>
        </p:spPr>
        <p:txBody>
          <a:bodyPr lIns="0" rIns="0" anchor="ctr" anchorCtr="0">
            <a:norm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AB0D70-EE11-B442-BEDC-B988170D13B4}"/>
              </a:ext>
            </a:extLst>
          </p:cNvPr>
          <p:cNvSpPr/>
          <p:nvPr/>
        </p:nvSpPr>
        <p:spPr>
          <a:xfrm>
            <a:off x="6147641" y="2031447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87D98C-FC89-AE4E-930A-206A6097F885}"/>
              </a:ext>
            </a:extLst>
          </p:cNvPr>
          <p:cNvSpPr/>
          <p:nvPr/>
        </p:nvSpPr>
        <p:spPr>
          <a:xfrm>
            <a:off x="6147641" y="3132114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087BA1C-53C1-9140-8DDD-73F4F3CE2768}"/>
              </a:ext>
            </a:extLst>
          </p:cNvPr>
          <p:cNvSpPr/>
          <p:nvPr/>
        </p:nvSpPr>
        <p:spPr>
          <a:xfrm>
            <a:off x="6147641" y="4232781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FCE5B1B-4543-D54D-8596-885DF7087DC1}"/>
              </a:ext>
            </a:extLst>
          </p:cNvPr>
          <p:cNvSpPr/>
          <p:nvPr/>
        </p:nvSpPr>
        <p:spPr>
          <a:xfrm>
            <a:off x="6147641" y="5333447"/>
            <a:ext cx="757662" cy="7576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E2944-2060-B848-A614-EAD5C8A8DF9A}"/>
              </a:ext>
            </a:extLst>
          </p:cNvPr>
          <p:cNvSpPr txBox="1"/>
          <p:nvPr/>
        </p:nvSpPr>
        <p:spPr>
          <a:xfrm>
            <a:off x="11575049" y="300672"/>
            <a:ext cx="374778" cy="27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AD28FC-9E7D-9242-B980-41A312FFAE2E}" type="slidenum">
              <a:rPr lang="en-US" sz="12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5E0980-2777-2143-B678-6C0D2F40AE74}"/>
              </a:ext>
            </a:extLst>
          </p:cNvPr>
          <p:cNvCxnSpPr>
            <a:cxnSpLocks/>
          </p:cNvCxnSpPr>
          <p:nvPr/>
        </p:nvCxnSpPr>
        <p:spPr>
          <a:xfrm flipH="1">
            <a:off x="6096000" y="826718"/>
            <a:ext cx="5828778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F545B-60BC-CC45-936E-D09AD00DFAEC}"/>
              </a:ext>
            </a:extLst>
          </p:cNvPr>
          <p:cNvCxnSpPr>
            <a:cxnSpLocks/>
          </p:cNvCxnSpPr>
          <p:nvPr/>
        </p:nvCxnSpPr>
        <p:spPr>
          <a:xfrm>
            <a:off x="11491115" y="196485"/>
            <a:ext cx="0" cy="471434"/>
          </a:xfrm>
          <a:prstGeom prst="line">
            <a:avLst/>
          </a:prstGeom>
          <a:ln w="9525"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993D8AD-5A2A-4D47-A48A-80EECE4EE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2701" y="1052336"/>
            <a:ext cx="4067626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tx1"/>
                </a:solidFill>
              </a:defRPr>
            </a:lvl1pPr>
          </a:lstStyle>
          <a:p>
            <a:r>
              <a:rPr lang="en-US"/>
              <a:t>Titular de la </a:t>
            </a:r>
            <a:r>
              <a:rPr lang="en-US" err="1"/>
              <a:t>filmina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06047BA-91E4-3B82-F9A7-F47D733D9A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93415" y="328128"/>
            <a:ext cx="884613" cy="2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16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2555BB-5041-7541-BD7A-BDA3E6CBBE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301" y="3180204"/>
            <a:ext cx="1414283" cy="387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40CD1-E5E6-2346-A513-988D88B0B3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319" y="3180204"/>
            <a:ext cx="1534239" cy="4975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54E51A7-359E-F1EB-3CFB-7C97DE7F1F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87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CAEB5FB-B77E-797D-BF32-981225779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8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E32CE3B-4066-A644-82A8-4449D2E43F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ctr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963C52-1CB6-F94C-8B9F-0084F8AB08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346" y="2708058"/>
            <a:ext cx="4250662" cy="68672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Mensaje</a:t>
            </a:r>
            <a:r>
              <a:rPr lang="en-US"/>
              <a:t> final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C36964-04F1-D54C-BAC6-491741F81FA3}"/>
              </a:ext>
            </a:extLst>
          </p:cNvPr>
          <p:cNvCxnSpPr>
            <a:cxnSpLocks/>
          </p:cNvCxnSpPr>
          <p:nvPr/>
        </p:nvCxnSpPr>
        <p:spPr>
          <a:xfrm>
            <a:off x="634700" y="4521933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33FDC1-397B-F34F-ACEA-199E804B1CF4}"/>
              </a:ext>
            </a:extLst>
          </p:cNvPr>
          <p:cNvCxnSpPr>
            <a:cxnSpLocks/>
          </p:cNvCxnSpPr>
          <p:nvPr/>
        </p:nvCxnSpPr>
        <p:spPr>
          <a:xfrm>
            <a:off x="634700" y="1662001"/>
            <a:ext cx="4998657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B408F8C7-979E-7549-4FD0-E1115EFD06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34700" y="5432198"/>
            <a:ext cx="1621852" cy="4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4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portada |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376B30-B9F1-2F41-8FD1-3500C92C66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6071" y="4387536"/>
            <a:ext cx="5027366" cy="21628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F45C892-8E84-12D2-0EE6-8362FBA9C5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11485" y="3138936"/>
            <a:ext cx="2169030" cy="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297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D339-7EF0-CA4D-8A10-2A904304A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C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93AF0-E17A-C445-8940-9B3B1714D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FBE5D-85A1-7D45-B096-DFB54142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8C518-8071-E64E-8F4F-ACADA21D6220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E3CD6-05AB-3F46-A6C1-BD0DE24B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01963-8530-B44E-AAB6-6AE49C78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E9B5-8C55-0F4E-9A72-5AD0D94DC880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790977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ú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980" y="1476105"/>
            <a:ext cx="2769562" cy="2054133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_tradnl" noProof="0"/>
              <a:t>Subtitular de la diapositiva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58746" y="1476106"/>
            <a:ext cx="4170111" cy="205413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A8DDE5C-3FEF-0647-A4FD-98036EA068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74479" y="10160"/>
            <a:ext cx="4117520" cy="684784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70000" sy="70000" flip="none" algn="tl"/>
          </a:blip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4856C80B-0D9A-FC45-828C-3F0BA6219F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485" y="3878036"/>
            <a:ext cx="8168972" cy="1763485"/>
          </a:xfrm>
          <a:prstGeom prst="rect">
            <a:avLst/>
          </a:prstGeom>
          <a:solidFill>
            <a:schemeClr val="bg1"/>
          </a:solidFill>
          <a:effectLst>
            <a:outerShdw blurRad="444500" algn="ctr" rotWithShape="0">
              <a:schemeClr val="tx1">
                <a:alpha val="12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_tradnl" noProof="0"/>
              <a:t> 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239CD671-DA5C-1A4C-8299-66BB2B287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8" y="246589"/>
            <a:ext cx="11285969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accent1"/>
                </a:solidFill>
              </a:defRPr>
            </a:lvl1pPr>
          </a:lstStyle>
          <a:p>
            <a:r>
              <a:rPr lang="es-ES_tradnl" noProof="0"/>
              <a:t>Titular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30306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0526DFD-425C-6541-933A-7985F449C9B3}"/>
              </a:ext>
            </a:extLst>
          </p:cNvPr>
          <p:cNvSpPr/>
          <p:nvPr/>
        </p:nvSpPr>
        <p:spPr>
          <a:xfrm>
            <a:off x="5053694" y="0"/>
            <a:ext cx="7138306" cy="68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24863-4DEE-B640-998D-961688DD4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307" y="963364"/>
            <a:ext cx="6141827" cy="4950576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604CAD-929A-344D-A657-FBD328D3D645}"/>
              </a:ext>
            </a:extLst>
          </p:cNvPr>
          <p:cNvCxnSpPr>
            <a:cxnSpLocks/>
          </p:cNvCxnSpPr>
          <p:nvPr/>
        </p:nvCxnSpPr>
        <p:spPr>
          <a:xfrm>
            <a:off x="6700954" y="3848193"/>
            <a:ext cx="45769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1A602A-A803-B047-808D-29EE0AE0757B}"/>
              </a:ext>
            </a:extLst>
          </p:cNvPr>
          <p:cNvCxnSpPr>
            <a:cxnSpLocks/>
          </p:cNvCxnSpPr>
          <p:nvPr/>
        </p:nvCxnSpPr>
        <p:spPr>
          <a:xfrm>
            <a:off x="6700954" y="4742273"/>
            <a:ext cx="13721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04EA511-3315-324C-8E70-7CEBE3F4B32C}"/>
              </a:ext>
            </a:extLst>
          </p:cNvPr>
          <p:cNvCxnSpPr>
            <a:cxnSpLocks/>
          </p:cNvCxnSpPr>
          <p:nvPr/>
        </p:nvCxnSpPr>
        <p:spPr>
          <a:xfrm>
            <a:off x="6700954" y="5575393"/>
            <a:ext cx="3688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DAB5A3-2631-7745-8FFC-232D4BAECBE5}"/>
              </a:ext>
            </a:extLst>
          </p:cNvPr>
          <p:cNvCxnSpPr>
            <a:cxnSpLocks/>
          </p:cNvCxnSpPr>
          <p:nvPr/>
        </p:nvCxnSpPr>
        <p:spPr>
          <a:xfrm flipH="1">
            <a:off x="9249431" y="6142079"/>
            <a:ext cx="294256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202F3B-B74F-3744-A6A5-E814D7EC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412" y="1476105"/>
            <a:ext cx="4017304" cy="726959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_tradnl" noProof="0"/>
              <a:t>Subtitular de la diapositiva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131F51C-8309-294C-A77E-954440681C9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6880" y="2209174"/>
            <a:ext cx="4017304" cy="349292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80D4170-F8F8-384D-AE55-0814D3288D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4201" y="3971274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0047811-BD00-FD4F-95D5-E5ADFCF67A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4201" y="4853016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A02EB91-1CD2-2544-B38B-B1091A0937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94201" y="5702102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272C559-1890-5444-94BF-A4F64D4860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07072" y="3032381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6115279-6765-BB43-AA85-D564789021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7072" y="214247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8759CC-F6F3-D54B-A5D1-FCDF52FEDED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407072" y="1263603"/>
            <a:ext cx="1226651" cy="39661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noProof="0"/>
              <a:t>0%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AF919-23DA-DD44-BC1B-F3E1E60CE4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85" y="6246056"/>
            <a:ext cx="829316" cy="267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B0595F-AD6E-084D-94D3-EC80926EB5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632" y="6276478"/>
            <a:ext cx="843678" cy="23124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C63C7F8-2919-A64C-8A4D-9D3ABFCC7E7C}"/>
              </a:ext>
            </a:extLst>
          </p:cNvPr>
          <p:cNvCxnSpPr>
            <a:cxnSpLocks/>
          </p:cNvCxnSpPr>
          <p:nvPr/>
        </p:nvCxnSpPr>
        <p:spPr>
          <a:xfrm>
            <a:off x="1658639" y="6136102"/>
            <a:ext cx="0" cy="543193"/>
          </a:xfrm>
          <a:prstGeom prst="line">
            <a:avLst/>
          </a:prstGeom>
          <a:ln>
            <a:solidFill>
              <a:schemeClr val="tx1">
                <a:alpha val="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92F31D-1284-DD47-B090-6685B26C81B9}"/>
              </a:ext>
            </a:extLst>
          </p:cNvPr>
          <p:cNvCxnSpPr>
            <a:cxnSpLocks/>
          </p:cNvCxnSpPr>
          <p:nvPr/>
        </p:nvCxnSpPr>
        <p:spPr>
          <a:xfrm flipH="1">
            <a:off x="0" y="817563"/>
            <a:ext cx="31840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53E833C-E194-3347-B50B-4C32911B2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978" y="246589"/>
            <a:ext cx="11285969" cy="399676"/>
          </a:xfrm>
        </p:spPr>
        <p:txBody>
          <a:bodyPr anchor="ctr">
            <a:noAutofit/>
          </a:bodyPr>
          <a:lstStyle>
            <a:lvl1pPr marL="0" indent="0">
              <a:buNone/>
              <a:defRPr sz="2800" b="1" spc="0">
                <a:solidFill>
                  <a:schemeClr val="accent1"/>
                </a:solidFill>
              </a:defRPr>
            </a:lvl1pPr>
          </a:lstStyle>
          <a:p>
            <a:r>
              <a:rPr lang="es-ES_tradnl" noProof="0"/>
              <a:t>Titular de la diapositiva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FC537B-F093-8640-90F6-999A2A58F96A}"/>
              </a:ext>
            </a:extLst>
          </p:cNvPr>
          <p:cNvCxnSpPr>
            <a:cxnSpLocks/>
          </p:cNvCxnSpPr>
          <p:nvPr/>
        </p:nvCxnSpPr>
        <p:spPr>
          <a:xfrm flipV="1">
            <a:off x="6731434" y="1112928"/>
            <a:ext cx="3675638" cy="62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23C4AE-3158-D844-B0DE-7F6CC65BAE47}"/>
              </a:ext>
            </a:extLst>
          </p:cNvPr>
          <p:cNvCxnSpPr>
            <a:cxnSpLocks/>
          </p:cNvCxnSpPr>
          <p:nvPr/>
        </p:nvCxnSpPr>
        <p:spPr>
          <a:xfrm>
            <a:off x="8529067" y="2007006"/>
            <a:ext cx="18780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7C8DC5-A672-C645-94DC-C377364D36FA}"/>
              </a:ext>
            </a:extLst>
          </p:cNvPr>
          <p:cNvCxnSpPr>
            <a:cxnSpLocks/>
          </p:cNvCxnSpPr>
          <p:nvPr/>
        </p:nvCxnSpPr>
        <p:spPr>
          <a:xfrm>
            <a:off x="9366469" y="2937663"/>
            <a:ext cx="104060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78FE73-21DC-7A4B-9F60-1573E7193013}"/>
              </a:ext>
            </a:extLst>
          </p:cNvPr>
          <p:cNvCxnSpPr>
            <a:cxnSpLocks/>
          </p:cNvCxnSpPr>
          <p:nvPr/>
        </p:nvCxnSpPr>
        <p:spPr>
          <a:xfrm>
            <a:off x="9369314" y="293630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40B0C-E4D0-D647-9FAB-A76C28F8DA5E}"/>
              </a:ext>
            </a:extLst>
          </p:cNvPr>
          <p:cNvCxnSpPr>
            <a:cxnSpLocks/>
          </p:cNvCxnSpPr>
          <p:nvPr/>
        </p:nvCxnSpPr>
        <p:spPr>
          <a:xfrm>
            <a:off x="7161749" y="2616878"/>
            <a:ext cx="0" cy="12377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08D093-C6B3-4A45-8D95-398A403B0D97}"/>
              </a:ext>
            </a:extLst>
          </p:cNvPr>
          <p:cNvCxnSpPr>
            <a:cxnSpLocks/>
          </p:cNvCxnSpPr>
          <p:nvPr/>
        </p:nvCxnSpPr>
        <p:spPr>
          <a:xfrm>
            <a:off x="8068834" y="2908875"/>
            <a:ext cx="0" cy="183982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AD9F44-C1F4-7448-810E-95B1AB2AD8D2}"/>
              </a:ext>
            </a:extLst>
          </p:cNvPr>
          <p:cNvCxnSpPr>
            <a:cxnSpLocks/>
          </p:cNvCxnSpPr>
          <p:nvPr/>
        </p:nvCxnSpPr>
        <p:spPr>
          <a:xfrm>
            <a:off x="10382469" y="4598690"/>
            <a:ext cx="0" cy="9758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FCC903-7962-3D4B-B60C-485AA4CE25A6}"/>
              </a:ext>
            </a:extLst>
          </p:cNvPr>
          <p:cNvSpPr txBox="1"/>
          <p:nvPr/>
        </p:nvSpPr>
        <p:spPr>
          <a:xfrm>
            <a:off x="10407072" y="97186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Guatemala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317350-EF45-4741-8CD0-0BF8AD6B8832}"/>
              </a:ext>
            </a:extLst>
          </p:cNvPr>
          <p:cNvSpPr txBox="1"/>
          <p:nvPr/>
        </p:nvSpPr>
        <p:spPr>
          <a:xfrm>
            <a:off x="10407072" y="18557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Honduras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82D0A7-A458-AE4E-829A-29EF6AC84983}"/>
              </a:ext>
            </a:extLst>
          </p:cNvPr>
          <p:cNvSpPr txBox="1"/>
          <p:nvPr/>
        </p:nvSpPr>
        <p:spPr>
          <a:xfrm>
            <a:off x="10407072" y="2770181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Costa Rica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B61A44-0591-0C47-B36E-9640EC2EB34B}"/>
              </a:ext>
            </a:extLst>
          </p:cNvPr>
          <p:cNvSpPr txBox="1"/>
          <p:nvPr/>
        </p:nvSpPr>
        <p:spPr>
          <a:xfrm>
            <a:off x="5388067" y="368863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El Salvador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59CC95-48CB-B64C-B6C0-BE84B395C2DB}"/>
              </a:ext>
            </a:extLst>
          </p:cNvPr>
          <p:cNvSpPr txBox="1"/>
          <p:nvPr/>
        </p:nvSpPr>
        <p:spPr>
          <a:xfrm>
            <a:off x="5388067" y="4562393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Nicaragua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43D4316-0330-574B-8269-1E9A52B11D1E}"/>
              </a:ext>
            </a:extLst>
          </p:cNvPr>
          <p:cNvSpPr txBox="1"/>
          <p:nvPr/>
        </p:nvSpPr>
        <p:spPr>
          <a:xfrm>
            <a:off x="5388067" y="5425550"/>
            <a:ext cx="125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noProof="0">
                <a:solidFill>
                  <a:schemeClr val="accent1"/>
                </a:solidFill>
              </a:rPr>
              <a:t>Panamá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963CD2-BF16-CE4C-8926-6ECE00D52D43}"/>
              </a:ext>
            </a:extLst>
          </p:cNvPr>
          <p:cNvSpPr txBox="1"/>
          <p:nvPr/>
        </p:nvSpPr>
        <p:spPr>
          <a:xfrm>
            <a:off x="11463689" y="6437194"/>
            <a:ext cx="606632" cy="21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CAD28FC-9E7D-9242-B980-41A312FFAE2E}" type="slidenum">
              <a:rPr lang="en-US" sz="800" smtClean="0">
                <a:solidFill>
                  <a:schemeClr val="accent1"/>
                </a:solidFill>
              </a:rPr>
              <a:pPr algn="r"/>
              <a:t>‹#›</a:t>
            </a:fld>
            <a:endParaRPr lang="en-US" sz="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73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06B78-B867-6B26-AFBE-87A242221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B748C-3BF0-426C-3E64-FCEE39EDA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91F0F-E286-C79C-6C74-032225ED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85F5C-B511-9521-93B5-40EEF0BA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904EB-4470-E541-0E0E-AAC7DCB2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06777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9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77.xml"/><Relationship Id="rId34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98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97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3.xml"/><Relationship Id="rId40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36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91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slideLayout" Target="../slideLayouts/slideLayout89.xml"/><Relationship Id="rId38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3C117-F2CB-814E-A9C3-F341DD48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15B16-54AF-2C4E-90E3-C8B26A94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4345B-1DA9-B14B-ABC6-20CC8C848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0E41-2F37-EA4D-B849-9C8F679D97DB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B083-EFB3-CA49-9167-79EB4E4C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9CEDC-FDD8-DF47-BA66-D9B9C8892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A571A-EEAA-6042-8FC2-D0FD8D80D420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7769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18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3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B3C117-F2CB-814E-A9C3-F341DD485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15B16-54AF-2C4E-90E3-C8B26A94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4345B-1DA9-B14B-ABC6-20CC8C848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C518-8071-E64E-8F4F-ACADA21D6220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B083-EFB3-CA49-9167-79EB4E4C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9CEDC-FDD8-DF47-BA66-D9B9C8892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6E9B5-8C55-0F4E-9A72-5AD0D94DC880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0930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760" r:id="rId41"/>
    <p:sldLayoutId id="2147483761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5673A-F72A-58FD-E09B-99AB2291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529EB-A9BB-94A0-6DB9-B19DCFC1C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6EB48-8E75-F8C8-DCE0-7ACB51703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CEE42-4D57-644C-9FFF-8DA9C249CD61}" type="datetimeFigureOut">
              <a:rPr lang="en-CR" smtClean="0"/>
              <a:t>10/15/24</a:t>
            </a:fld>
            <a:endParaRPr lang="en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C2B30-2DA8-EED6-30CD-8869A7BBD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6DDA2-C5B2-A949-B283-F81EECF22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FF38-F89F-1246-B001-AE5F6C2EDD9E}" type="slidenum">
              <a:rPr lang="en-CR" smtClean="0"/>
              <a:t>‹#›</a:t>
            </a:fld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20673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5" r:id="rId12"/>
    <p:sldLayoutId id="21474837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442805-5138-CA4C-8C81-22FC719C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43B73-5064-2547-8A1A-566E37E5A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C972A-13F3-A54B-B2A7-6406CF277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560B2-DF75-4EE9-B02D-DACD4AB2BDC4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4B5F6-9239-B846-906A-6307EC1A1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74482-DBFB-C548-AEB1-01F034F06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395E-D2E6-4C0E-AB0D-2A11BD7F2E12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0067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58C0A1-146C-05B7-9904-2BB79748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03457A-4339-AE9D-8261-E0152FDD8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282B9C-D3C4-DF57-8D3D-9E5B49A46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6ACD81-F3AD-734A-8AE5-404A28E70B93}" type="datetimeFigureOut">
              <a:rPr lang="es-CR" smtClean="0"/>
              <a:t>15/10/24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C4486B-7F44-4D87-B35D-94DB0C11E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E8E04-3494-7AF2-6588-6C67F6036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BFB37-BB2B-0340-BEB6-5AC561B168D3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9083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5" r:id="rId12"/>
    <p:sldLayoutId id="214748383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diagramData" Target="../diagrams/data1.xml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121.xml"/><Relationship Id="rId6" Type="http://schemas.microsoft.com/office/2007/relationships/diagramDrawing" Target="../diagrams/drawing1.xml"/><Relationship Id="rId11" Type="http://schemas.openxmlformats.org/officeDocument/2006/relationships/image" Target="../media/image13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96.png"/><Relationship Id="rId10" Type="http://schemas.openxmlformats.org/officeDocument/2006/relationships/image" Target="../media/image136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5.png"/><Relationship Id="rId14" Type="http://schemas.openxmlformats.org/officeDocument/2006/relationships/image" Target="../media/image1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7.xml"/><Relationship Id="rId7" Type="http://schemas.openxmlformats.org/officeDocument/2006/relationships/slide" Target="slide5.xm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5.jpeg"/><Relationship Id="rId5" Type="http://schemas.openxmlformats.org/officeDocument/2006/relationships/image" Target="../media/image142.svg"/><Relationship Id="rId10" Type="http://schemas.openxmlformats.org/officeDocument/2006/relationships/image" Target="../media/image143.8B81D7C0"/><Relationship Id="rId4" Type="http://schemas.openxmlformats.org/officeDocument/2006/relationships/image" Target="../media/image141.png"/><Relationship Id="rId9" Type="http://schemas.openxmlformats.org/officeDocument/2006/relationships/image" Target="../media/image9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7" Type="http://schemas.openxmlformats.org/officeDocument/2006/relationships/image" Target="../media/image97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6.png"/><Relationship Id="rId5" Type="http://schemas.openxmlformats.org/officeDocument/2006/relationships/slide" Target="slide5.xml"/><Relationship Id="rId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47.svg"/><Relationship Id="rId7" Type="http://schemas.openxmlformats.org/officeDocument/2006/relationships/slide" Target="slide5.xm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5.jpeg"/><Relationship Id="rId5" Type="http://schemas.openxmlformats.org/officeDocument/2006/relationships/image" Target="../media/image149.svg"/><Relationship Id="rId4" Type="http://schemas.openxmlformats.org/officeDocument/2006/relationships/image" Target="../media/image148.png"/><Relationship Id="rId9" Type="http://schemas.openxmlformats.org/officeDocument/2006/relationships/image" Target="../media/image9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1.svg"/><Relationship Id="rId21" Type="http://schemas.openxmlformats.org/officeDocument/2006/relationships/image" Target="../media/image89.pn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0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3" Type="http://schemas.openxmlformats.org/officeDocument/2006/relationships/image" Target="../media/image95.jpe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7.svg"/><Relationship Id="rId11" Type="http://schemas.openxmlformats.org/officeDocument/2006/relationships/image" Target="../media/image105.png"/><Relationship Id="rId5" Type="http://schemas.openxmlformats.org/officeDocument/2006/relationships/image" Target="../media/image96.png"/><Relationship Id="rId10" Type="http://schemas.openxmlformats.org/officeDocument/2006/relationships/image" Target="../media/image104.svg"/><Relationship Id="rId4" Type="http://schemas.openxmlformats.org/officeDocument/2006/relationships/slide" Target="slide6.xml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97.svg"/><Relationship Id="rId11" Type="http://schemas.openxmlformats.org/officeDocument/2006/relationships/image" Target="../media/image115.png"/><Relationship Id="rId5" Type="http://schemas.openxmlformats.org/officeDocument/2006/relationships/image" Target="../media/image96.pn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10.sv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31.png"/><Relationship Id="rId4" Type="http://schemas.openxmlformats.org/officeDocument/2006/relationships/image" Target="../media/image9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073B-68AA-AA44-99B3-FCF51D948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700" y="1506753"/>
            <a:ext cx="4998657" cy="2020917"/>
          </a:xfrm>
        </p:spPr>
        <p:txBody>
          <a:bodyPr anchor="t">
            <a:normAutofit fontScale="90000"/>
          </a:bodyPr>
          <a:lstStyle/>
          <a:p>
            <a:r>
              <a:rPr lang="en-US" b="1" dirty="0"/>
              <a:t>Hoy </a:t>
            </a:r>
            <a:r>
              <a:rPr lang="en-US" b="1" dirty="0" err="1"/>
              <a:t>despegamos</a:t>
            </a:r>
            <a:r>
              <a:rPr lang="en-US" b="1" dirty="0"/>
              <a:t> </a:t>
            </a:r>
            <a:r>
              <a:rPr lang="en-US" sz="4000" b="1" dirty="0" err="1"/>
              <a:t>hacia</a:t>
            </a:r>
            <a:r>
              <a:rPr lang="en-US" sz="4000" b="1" dirty="0"/>
              <a:t> una </a:t>
            </a:r>
            <a:r>
              <a:rPr lang="en-US" sz="4000" b="1" dirty="0" err="1"/>
              <a:t>nueva</a:t>
            </a:r>
            <a:r>
              <a:rPr lang="en-US" sz="4000" b="1" dirty="0"/>
              <a:t> era</a:t>
            </a:r>
            <a:br>
              <a:rPr lang="en-US" sz="4000" b="1" dirty="0"/>
            </a:br>
            <a:r>
              <a:rPr lang="en-US" sz="6700" b="1" dirty="0" err="1"/>
              <a:t>en</a:t>
            </a:r>
            <a:r>
              <a:rPr lang="en-US" sz="6700" b="1" dirty="0"/>
              <a:t> </a:t>
            </a:r>
            <a:r>
              <a:rPr lang="en-US" sz="6700" b="1" dirty="0" err="1"/>
              <a:t>tu</a:t>
            </a:r>
            <a:r>
              <a:rPr lang="en-US" sz="6700" b="1" dirty="0"/>
              <a:t> </a:t>
            </a:r>
            <a:r>
              <a:rPr lang="en-US" sz="6700" b="1" dirty="0" err="1"/>
              <a:t>estilo</a:t>
            </a:r>
            <a:r>
              <a:rPr lang="en-US" sz="6700" b="1" dirty="0"/>
              <a:t> de </a:t>
            </a:r>
            <a:r>
              <a:rPr lang="en-US" sz="6700" b="1" dirty="0" err="1"/>
              <a:t>viajar</a:t>
            </a:r>
            <a:endParaRPr lang="en-CR" b="1" dirty="0"/>
          </a:p>
        </p:txBody>
      </p:sp>
      <p:pic>
        <p:nvPicPr>
          <p:cNvPr id="7" name="Marcador de posición de imagen 6" descr="Globo con camisas verdes y un fondo de colores&#10;&#10;Descripción generada automáticamente con confianza baja">
            <a:extLst>
              <a:ext uri="{FF2B5EF4-FFF2-40B4-BE49-F238E27FC236}">
                <a16:creationId xmlns:a16="http://schemas.microsoft.com/office/drawing/2014/main" id="{7A44C54E-48CC-0DBA-E76E-D3F600DDE5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688" y="10"/>
            <a:ext cx="6056312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7179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vión volando sobre el agua&#10;&#10;Descripción generada automáticamente con confianza baja">
            <a:extLst>
              <a:ext uri="{FF2B5EF4-FFF2-40B4-BE49-F238E27FC236}">
                <a16:creationId xmlns:a16="http://schemas.microsoft.com/office/drawing/2014/main" id="{AB2A4E34-37BF-E8F7-6C8F-EA680AE21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DB0920-C556-6E5E-CEB2-F594FA9EC8F2}"/>
              </a:ext>
            </a:extLst>
          </p:cNvPr>
          <p:cNvSpPr txBox="1"/>
          <p:nvPr/>
        </p:nvSpPr>
        <p:spPr>
          <a:xfrm>
            <a:off x="356616" y="4459055"/>
            <a:ext cx="58704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8000" b="1" spc="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19-08-2024</a:t>
            </a:r>
          </a:p>
          <a:p>
            <a:pPr algn="ctr"/>
            <a:r>
              <a:rPr lang="es-CR" sz="5400" b="1" spc="4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LIVE</a:t>
            </a:r>
            <a:endParaRPr lang="es-CR" sz="4800" b="1" spc="4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3C1A9EB-9208-D71B-8E55-C864858C29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018859"/>
              </p:ext>
            </p:extLst>
          </p:nvPr>
        </p:nvGraphicFramePr>
        <p:xfrm>
          <a:off x="651938" y="2279834"/>
          <a:ext cx="10899648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áfico 6" descr="Centro de llamadas con relleno sólido">
            <a:extLst>
              <a:ext uri="{FF2B5EF4-FFF2-40B4-BE49-F238E27FC236}">
                <a16:creationId xmlns:a16="http://schemas.microsoft.com/office/drawing/2014/main" id="{22287520-218D-91C5-3035-1A154392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4375" y="1351544"/>
            <a:ext cx="914400" cy="914400"/>
          </a:xfrm>
          <a:prstGeom prst="rect">
            <a:avLst/>
          </a:prstGeom>
        </p:spPr>
      </p:pic>
      <p:pic>
        <p:nvPicPr>
          <p:cNvPr id="13" name="Gráfico 12" descr="Lluvia de ideas de grupo con relleno sólido">
            <a:extLst>
              <a:ext uri="{FF2B5EF4-FFF2-40B4-BE49-F238E27FC236}">
                <a16:creationId xmlns:a16="http://schemas.microsoft.com/office/drawing/2014/main" id="{26651C2D-3848-466B-2113-B96950DCE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8483" y="3800854"/>
            <a:ext cx="914400" cy="914400"/>
          </a:xfrm>
          <a:prstGeom prst="rect">
            <a:avLst/>
          </a:prstGeom>
        </p:spPr>
      </p:pic>
      <p:pic>
        <p:nvPicPr>
          <p:cNvPr id="1026" name="Picture 2" descr="Usuario cliente personas - Iconos Interfaz de usuario y Gestos">
            <a:extLst>
              <a:ext uri="{FF2B5EF4-FFF2-40B4-BE49-F238E27FC236}">
                <a16:creationId xmlns:a16="http://schemas.microsoft.com/office/drawing/2014/main" id="{2C93587D-FE1E-E20D-106F-FAE589B3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483" y="1663380"/>
            <a:ext cx="1093439" cy="10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63663B6-7AD3-2F51-B5CF-CAADEA3CEFD5}"/>
              </a:ext>
            </a:extLst>
          </p:cNvPr>
          <p:cNvSpPr txBox="1"/>
          <p:nvPr/>
        </p:nvSpPr>
        <p:spPr>
          <a:xfrm>
            <a:off x="1763796" y="2572154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Cliente</a:t>
            </a:r>
          </a:p>
        </p:txBody>
      </p:sp>
      <p:sp>
        <p:nvSpPr>
          <p:cNvPr id="8" name="Flecha izquierda 7">
            <a:extLst>
              <a:ext uri="{FF2B5EF4-FFF2-40B4-BE49-F238E27FC236}">
                <a16:creationId xmlns:a16="http://schemas.microsoft.com/office/drawing/2014/main" id="{E3D35DFA-DC2D-1FD5-F86D-B3205A2DAE75}"/>
              </a:ext>
            </a:extLst>
          </p:cNvPr>
          <p:cNvSpPr/>
          <p:nvPr/>
        </p:nvSpPr>
        <p:spPr>
          <a:xfrm rot="16200000">
            <a:off x="1775338" y="3221456"/>
            <a:ext cx="760511" cy="196458"/>
          </a:xfrm>
          <a:custGeom>
            <a:avLst/>
            <a:gdLst>
              <a:gd name="connsiteX0" fmla="*/ 0 w 760511"/>
              <a:gd name="connsiteY0" fmla="*/ 98229 h 196458"/>
              <a:gd name="connsiteX1" fmla="*/ 98229 w 760511"/>
              <a:gd name="connsiteY1" fmla="*/ 0 h 196458"/>
              <a:gd name="connsiteX2" fmla="*/ 98229 w 760511"/>
              <a:gd name="connsiteY2" fmla="*/ 49115 h 196458"/>
              <a:gd name="connsiteX3" fmla="*/ 760511 w 760511"/>
              <a:gd name="connsiteY3" fmla="*/ 49115 h 196458"/>
              <a:gd name="connsiteX4" fmla="*/ 760511 w 760511"/>
              <a:gd name="connsiteY4" fmla="*/ 147344 h 196458"/>
              <a:gd name="connsiteX5" fmla="*/ 98229 w 760511"/>
              <a:gd name="connsiteY5" fmla="*/ 147344 h 196458"/>
              <a:gd name="connsiteX6" fmla="*/ 98229 w 760511"/>
              <a:gd name="connsiteY6" fmla="*/ 196458 h 196458"/>
              <a:gd name="connsiteX7" fmla="*/ 0 w 760511"/>
              <a:gd name="connsiteY7" fmla="*/ 98229 h 19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0511" h="196458" fill="none" extrusionOk="0">
                <a:moveTo>
                  <a:pt x="0" y="98229"/>
                </a:moveTo>
                <a:cubicBezTo>
                  <a:pt x="29307" y="69751"/>
                  <a:pt x="51012" y="38653"/>
                  <a:pt x="98229" y="0"/>
                </a:cubicBezTo>
                <a:cubicBezTo>
                  <a:pt x="99648" y="10029"/>
                  <a:pt x="99712" y="40509"/>
                  <a:pt x="98229" y="49115"/>
                </a:cubicBezTo>
                <a:cubicBezTo>
                  <a:pt x="226489" y="41990"/>
                  <a:pt x="630255" y="44940"/>
                  <a:pt x="760511" y="49115"/>
                </a:cubicBezTo>
                <a:cubicBezTo>
                  <a:pt x="762431" y="93757"/>
                  <a:pt x="753243" y="99913"/>
                  <a:pt x="760511" y="147344"/>
                </a:cubicBezTo>
                <a:cubicBezTo>
                  <a:pt x="585085" y="110587"/>
                  <a:pt x="177143" y="144754"/>
                  <a:pt x="98229" y="147344"/>
                </a:cubicBezTo>
                <a:cubicBezTo>
                  <a:pt x="97522" y="169022"/>
                  <a:pt x="95803" y="187162"/>
                  <a:pt x="98229" y="196458"/>
                </a:cubicBezTo>
                <a:cubicBezTo>
                  <a:pt x="79429" y="163290"/>
                  <a:pt x="29400" y="137560"/>
                  <a:pt x="0" y="98229"/>
                </a:cubicBezTo>
                <a:close/>
              </a:path>
              <a:path w="760511" h="196458" stroke="0" extrusionOk="0">
                <a:moveTo>
                  <a:pt x="0" y="98229"/>
                </a:moveTo>
                <a:cubicBezTo>
                  <a:pt x="29732" y="83478"/>
                  <a:pt x="87416" y="22893"/>
                  <a:pt x="98229" y="0"/>
                </a:cubicBezTo>
                <a:cubicBezTo>
                  <a:pt x="102149" y="14286"/>
                  <a:pt x="99460" y="38155"/>
                  <a:pt x="98229" y="49115"/>
                </a:cubicBezTo>
                <a:cubicBezTo>
                  <a:pt x="400858" y="38751"/>
                  <a:pt x="519444" y="77658"/>
                  <a:pt x="760511" y="49115"/>
                </a:cubicBezTo>
                <a:cubicBezTo>
                  <a:pt x="758995" y="68920"/>
                  <a:pt x="765186" y="135834"/>
                  <a:pt x="760511" y="147344"/>
                </a:cubicBezTo>
                <a:cubicBezTo>
                  <a:pt x="674945" y="206264"/>
                  <a:pt x="217041" y="110392"/>
                  <a:pt x="98229" y="147344"/>
                </a:cubicBezTo>
                <a:cubicBezTo>
                  <a:pt x="94047" y="153248"/>
                  <a:pt x="101034" y="191331"/>
                  <a:pt x="98229" y="196458"/>
                </a:cubicBezTo>
                <a:cubicBezTo>
                  <a:pt x="70761" y="157327"/>
                  <a:pt x="13997" y="120887"/>
                  <a:pt x="0" y="98229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lecha izquierda 9">
            <a:extLst>
              <a:ext uri="{FF2B5EF4-FFF2-40B4-BE49-F238E27FC236}">
                <a16:creationId xmlns:a16="http://schemas.microsoft.com/office/drawing/2014/main" id="{E735E0A6-214F-D7D3-F1AA-58E594030502}"/>
              </a:ext>
            </a:extLst>
          </p:cNvPr>
          <p:cNvSpPr/>
          <p:nvPr/>
        </p:nvSpPr>
        <p:spPr>
          <a:xfrm rot="10800000" flipV="1">
            <a:off x="2632945" y="2606244"/>
            <a:ext cx="5322663" cy="229705"/>
          </a:xfrm>
          <a:custGeom>
            <a:avLst/>
            <a:gdLst>
              <a:gd name="connsiteX0" fmla="*/ 0 w 5322663"/>
              <a:gd name="connsiteY0" fmla="*/ 114853 h 229705"/>
              <a:gd name="connsiteX1" fmla="*/ 114853 w 5322663"/>
              <a:gd name="connsiteY1" fmla="*/ 0 h 229705"/>
              <a:gd name="connsiteX2" fmla="*/ 114853 w 5322663"/>
              <a:gd name="connsiteY2" fmla="*/ 57426 h 229705"/>
              <a:gd name="connsiteX3" fmla="*/ 5322663 w 5322663"/>
              <a:gd name="connsiteY3" fmla="*/ 57426 h 229705"/>
              <a:gd name="connsiteX4" fmla="*/ 5322663 w 5322663"/>
              <a:gd name="connsiteY4" fmla="*/ 172279 h 229705"/>
              <a:gd name="connsiteX5" fmla="*/ 114853 w 5322663"/>
              <a:gd name="connsiteY5" fmla="*/ 172279 h 229705"/>
              <a:gd name="connsiteX6" fmla="*/ 114853 w 5322663"/>
              <a:gd name="connsiteY6" fmla="*/ 229705 h 229705"/>
              <a:gd name="connsiteX7" fmla="*/ 0 w 5322663"/>
              <a:gd name="connsiteY7" fmla="*/ 114853 h 22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2663" h="229705" fill="none" extrusionOk="0">
                <a:moveTo>
                  <a:pt x="0" y="114853"/>
                </a:moveTo>
                <a:cubicBezTo>
                  <a:pt x="54871" y="58780"/>
                  <a:pt x="102784" y="16030"/>
                  <a:pt x="114853" y="0"/>
                </a:cubicBezTo>
                <a:cubicBezTo>
                  <a:pt x="117435" y="19756"/>
                  <a:pt x="114577" y="35667"/>
                  <a:pt x="114853" y="57426"/>
                </a:cubicBezTo>
                <a:cubicBezTo>
                  <a:pt x="2349165" y="188380"/>
                  <a:pt x="3713392" y="101000"/>
                  <a:pt x="5322663" y="57426"/>
                </a:cubicBezTo>
                <a:cubicBezTo>
                  <a:pt x="5316031" y="104942"/>
                  <a:pt x="5325010" y="117158"/>
                  <a:pt x="5322663" y="172279"/>
                </a:cubicBezTo>
                <a:cubicBezTo>
                  <a:pt x="2899118" y="21840"/>
                  <a:pt x="2154959" y="258158"/>
                  <a:pt x="114853" y="172279"/>
                </a:cubicBezTo>
                <a:cubicBezTo>
                  <a:pt x="114445" y="199305"/>
                  <a:pt x="119532" y="207346"/>
                  <a:pt x="114853" y="229705"/>
                </a:cubicBezTo>
                <a:cubicBezTo>
                  <a:pt x="108103" y="203705"/>
                  <a:pt x="41636" y="140299"/>
                  <a:pt x="0" y="114853"/>
                </a:cubicBezTo>
                <a:close/>
              </a:path>
              <a:path w="5322663" h="229705" stroke="0" extrusionOk="0">
                <a:moveTo>
                  <a:pt x="0" y="114853"/>
                </a:moveTo>
                <a:cubicBezTo>
                  <a:pt x="46649" y="61253"/>
                  <a:pt x="82752" y="13387"/>
                  <a:pt x="114853" y="0"/>
                </a:cubicBezTo>
                <a:cubicBezTo>
                  <a:pt x="114854" y="14567"/>
                  <a:pt x="119524" y="34409"/>
                  <a:pt x="114853" y="57426"/>
                </a:cubicBezTo>
                <a:cubicBezTo>
                  <a:pt x="813383" y="-77174"/>
                  <a:pt x="4268554" y="214622"/>
                  <a:pt x="5322663" y="57426"/>
                </a:cubicBezTo>
                <a:cubicBezTo>
                  <a:pt x="5331407" y="104105"/>
                  <a:pt x="5331723" y="153474"/>
                  <a:pt x="5322663" y="172279"/>
                </a:cubicBezTo>
                <a:cubicBezTo>
                  <a:pt x="4319889" y="221812"/>
                  <a:pt x="1964295" y="187088"/>
                  <a:pt x="114853" y="172279"/>
                </a:cubicBezTo>
                <a:cubicBezTo>
                  <a:pt x="111200" y="198494"/>
                  <a:pt x="117356" y="218784"/>
                  <a:pt x="114853" y="229705"/>
                </a:cubicBezTo>
                <a:cubicBezTo>
                  <a:pt x="48918" y="182361"/>
                  <a:pt x="40195" y="158482"/>
                  <a:pt x="0" y="11485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Gráfico 16" descr="Flecha lineal: curva con sentido de las agujas del reloj con relleno sólido">
            <a:extLst>
              <a:ext uri="{FF2B5EF4-FFF2-40B4-BE49-F238E27FC236}">
                <a16:creationId xmlns:a16="http://schemas.microsoft.com/office/drawing/2014/main" id="{EA59B4A8-205B-3752-3157-4E44F87581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3722660" flipV="1">
            <a:off x="3804645" y="4895875"/>
            <a:ext cx="1545018" cy="216165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34FF914-3D8A-B2B8-70CD-02D2689ACF43}"/>
              </a:ext>
            </a:extLst>
          </p:cNvPr>
          <p:cNvSpPr/>
          <p:nvPr/>
        </p:nvSpPr>
        <p:spPr>
          <a:xfrm>
            <a:off x="0" y="-2"/>
            <a:ext cx="11918731" cy="73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áfico 17" descr="Flecha lineal: curva con sentido de las agujas del reloj con relleno sólido">
            <a:extLst>
              <a:ext uri="{FF2B5EF4-FFF2-40B4-BE49-F238E27FC236}">
                <a16:creationId xmlns:a16="http://schemas.microsoft.com/office/drawing/2014/main" id="{E2599594-0146-31A4-8317-7EEF7FEB8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3301656" flipV="1">
            <a:off x="7533644" y="3669072"/>
            <a:ext cx="1545018" cy="216165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B343120-F366-0B2F-E30C-4C9135E3952F}"/>
              </a:ext>
            </a:extLst>
          </p:cNvPr>
          <p:cNvSpPr txBox="1">
            <a:spLocks/>
          </p:cNvSpPr>
          <p:nvPr/>
        </p:nvSpPr>
        <p:spPr>
          <a:xfrm>
            <a:off x="913080" y="72305"/>
            <a:ext cx="5465949" cy="39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R" sz="1800" b="1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Heebo Medium" pitchFamily="2" charset="-79"/>
              </a:rPr>
              <a:t>FLUJO DE SERVICIO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1464DAD-E132-56E1-A0E3-7DAC3A33C1A0}"/>
              </a:ext>
            </a:extLst>
          </p:cNvPr>
          <p:cNvSpPr txBox="1"/>
          <p:nvPr/>
        </p:nvSpPr>
        <p:spPr>
          <a:xfrm>
            <a:off x="847777" y="615660"/>
            <a:ext cx="6581774" cy="11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SERVICIO DE ATENCIÓN AL CLIENTE 360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E9378228-7D9E-4F61-8E01-59A83900A2AD}"/>
              </a:ext>
            </a:extLst>
          </p:cNvPr>
          <p:cNvSpPr/>
          <p:nvPr/>
        </p:nvSpPr>
        <p:spPr>
          <a:xfrm>
            <a:off x="788996" y="1743075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s-C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3230801-3C3F-B627-53E9-DFD0E2E12C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o 58">
            <a:extLst>
              <a:ext uri="{FF2B5EF4-FFF2-40B4-BE49-F238E27FC236}">
                <a16:creationId xmlns:a16="http://schemas.microsoft.com/office/drawing/2014/main" id="{D880C5D2-F330-21D8-883A-4753B7A2BF78}"/>
              </a:ext>
            </a:extLst>
          </p:cNvPr>
          <p:cNvGrpSpPr/>
          <p:nvPr/>
        </p:nvGrpSpPr>
        <p:grpSpPr>
          <a:xfrm>
            <a:off x="0" y="3684555"/>
            <a:ext cx="4396636" cy="1228859"/>
            <a:chOff x="0" y="3074955"/>
            <a:chExt cx="4396636" cy="1228859"/>
          </a:xfrm>
        </p:grpSpPr>
        <p:sp>
          <p:nvSpPr>
            <p:cNvPr id="51" name="Forma libre 50">
              <a:extLst>
                <a:ext uri="{FF2B5EF4-FFF2-40B4-BE49-F238E27FC236}">
                  <a16:creationId xmlns:a16="http://schemas.microsoft.com/office/drawing/2014/main" id="{DD9E4963-5A3A-0E51-27E3-FBAB36BA92D4}"/>
                </a:ext>
              </a:extLst>
            </p:cNvPr>
            <p:cNvSpPr/>
            <p:nvPr/>
          </p:nvSpPr>
          <p:spPr>
            <a:xfrm>
              <a:off x="2203029" y="3074955"/>
              <a:ext cx="2193607" cy="1228859"/>
            </a:xfrm>
            <a:custGeom>
              <a:avLst/>
              <a:gdLst>
                <a:gd name="connsiteX0" fmla="*/ 0 w 2193607"/>
                <a:gd name="connsiteY0" fmla="*/ 0 h 1228859"/>
                <a:gd name="connsiteX1" fmla="*/ 2193607 w 2193607"/>
                <a:gd name="connsiteY1" fmla="*/ 0 h 1228859"/>
                <a:gd name="connsiteX2" fmla="*/ 2193607 w 2193607"/>
                <a:gd name="connsiteY2" fmla="*/ 1228859 h 1228859"/>
                <a:gd name="connsiteX3" fmla="*/ 0 w 2193607"/>
                <a:gd name="connsiteY3" fmla="*/ 1228859 h 1228859"/>
                <a:gd name="connsiteX4" fmla="*/ 0 w 2193607"/>
                <a:gd name="connsiteY4" fmla="*/ 0 h 122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607" h="1228859">
                  <a:moveTo>
                    <a:pt x="0" y="0"/>
                  </a:moveTo>
                  <a:lnTo>
                    <a:pt x="2193607" y="0"/>
                  </a:lnTo>
                  <a:lnTo>
                    <a:pt x="2193607" y="1228859"/>
                  </a:lnTo>
                  <a:lnTo>
                    <a:pt x="0" y="12288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Coordinación </a:t>
              </a: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área Internas </a:t>
              </a: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 Comunicación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A05DD1E-1966-0EC7-3B2E-7DF091C480C5}"/>
                </a:ext>
              </a:extLst>
            </p:cNvPr>
            <p:cNvSpPr txBox="1"/>
            <p:nvPr/>
          </p:nvSpPr>
          <p:spPr>
            <a:xfrm>
              <a:off x="0" y="3365749"/>
              <a:ext cx="216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Comunicación Regional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Marketing Regional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 err="1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Cobrands</a:t>
              </a: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y Marcas</a:t>
              </a: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1E6BC64A-3B40-7F1E-2739-0D8FCB1DCAD3}"/>
              </a:ext>
            </a:extLst>
          </p:cNvPr>
          <p:cNvGrpSpPr/>
          <p:nvPr/>
        </p:nvGrpSpPr>
        <p:grpSpPr>
          <a:xfrm>
            <a:off x="185874" y="2220382"/>
            <a:ext cx="4392164" cy="1150421"/>
            <a:chOff x="185874" y="1610782"/>
            <a:chExt cx="4392164" cy="1150421"/>
          </a:xfrm>
        </p:grpSpPr>
        <p:sp>
          <p:nvSpPr>
            <p:cNvPr id="53" name="Forma libre 52">
              <a:extLst>
                <a:ext uri="{FF2B5EF4-FFF2-40B4-BE49-F238E27FC236}">
                  <a16:creationId xmlns:a16="http://schemas.microsoft.com/office/drawing/2014/main" id="{00AC96C6-5640-3199-4CFB-D2AADF2A381B}"/>
                </a:ext>
              </a:extLst>
            </p:cNvPr>
            <p:cNvSpPr/>
            <p:nvPr/>
          </p:nvSpPr>
          <p:spPr>
            <a:xfrm>
              <a:off x="2341419" y="1610782"/>
              <a:ext cx="2236619" cy="1150421"/>
            </a:xfrm>
            <a:custGeom>
              <a:avLst/>
              <a:gdLst>
                <a:gd name="connsiteX0" fmla="*/ 0 w 2236619"/>
                <a:gd name="connsiteY0" fmla="*/ 0 h 1150421"/>
                <a:gd name="connsiteX1" fmla="*/ 2236619 w 2236619"/>
                <a:gd name="connsiteY1" fmla="*/ 0 h 1150421"/>
                <a:gd name="connsiteX2" fmla="*/ 2236619 w 2236619"/>
                <a:gd name="connsiteY2" fmla="*/ 1150421 h 1150421"/>
                <a:gd name="connsiteX3" fmla="*/ 0 w 2236619"/>
                <a:gd name="connsiteY3" fmla="*/ 1150421 h 1150421"/>
                <a:gd name="connsiteX4" fmla="*/ 0 w 2236619"/>
                <a:gd name="connsiteY4" fmla="*/ 0 h 115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6619" h="1150421">
                  <a:moveTo>
                    <a:pt x="0" y="0"/>
                  </a:moveTo>
                  <a:lnTo>
                    <a:pt x="2236619" y="0"/>
                  </a:lnTo>
                  <a:lnTo>
                    <a:pt x="2236619" y="1150421"/>
                  </a:lnTo>
                  <a:lnTo>
                    <a:pt x="0" y="115042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Promociones</a:t>
              </a: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Lanzamiento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50B6E4C-2DD8-E3BB-808B-8C4A84C435BD}"/>
                </a:ext>
              </a:extLst>
            </p:cNvPr>
            <p:cNvSpPr txBox="1"/>
            <p:nvPr/>
          </p:nvSpPr>
          <p:spPr>
            <a:xfrm>
              <a:off x="185874" y="1855603"/>
              <a:ext cx="216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Productos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 err="1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Cobrands</a:t>
              </a:r>
              <a:endParaRPr kumimoji="0" lang="es-CR" sz="1200" b="0" i="1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Alianzas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8F966609-EF44-6286-FCAD-00858AE31C4F}"/>
              </a:ext>
            </a:extLst>
          </p:cNvPr>
          <p:cNvGrpSpPr/>
          <p:nvPr/>
        </p:nvGrpSpPr>
        <p:grpSpPr>
          <a:xfrm>
            <a:off x="6700678" y="5331750"/>
            <a:ext cx="4491869" cy="1124275"/>
            <a:chOff x="6700678" y="4722150"/>
            <a:chExt cx="4491869" cy="1124275"/>
          </a:xfrm>
        </p:grpSpPr>
        <p:sp>
          <p:nvSpPr>
            <p:cNvPr id="47" name="Forma libre 46">
              <a:extLst>
                <a:ext uri="{FF2B5EF4-FFF2-40B4-BE49-F238E27FC236}">
                  <a16:creationId xmlns:a16="http://schemas.microsoft.com/office/drawing/2014/main" id="{9C3B956A-039F-C2AC-719B-0DD422A21696}"/>
                </a:ext>
              </a:extLst>
            </p:cNvPr>
            <p:cNvSpPr/>
            <p:nvPr/>
          </p:nvSpPr>
          <p:spPr>
            <a:xfrm>
              <a:off x="6700678" y="4722150"/>
              <a:ext cx="2365654" cy="1124275"/>
            </a:xfrm>
            <a:custGeom>
              <a:avLst/>
              <a:gdLst>
                <a:gd name="connsiteX0" fmla="*/ 0 w 2365654"/>
                <a:gd name="connsiteY0" fmla="*/ 0 h 1124275"/>
                <a:gd name="connsiteX1" fmla="*/ 2365654 w 2365654"/>
                <a:gd name="connsiteY1" fmla="*/ 0 h 1124275"/>
                <a:gd name="connsiteX2" fmla="*/ 2365654 w 2365654"/>
                <a:gd name="connsiteY2" fmla="*/ 1124275 h 1124275"/>
                <a:gd name="connsiteX3" fmla="*/ 0 w 2365654"/>
                <a:gd name="connsiteY3" fmla="*/ 1124275 h 1124275"/>
                <a:gd name="connsiteX4" fmla="*/ 0 w 2365654"/>
                <a:gd name="connsiteY4" fmla="*/ 0 h 11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54" h="1124275">
                  <a:moveTo>
                    <a:pt x="0" y="0"/>
                  </a:moveTo>
                  <a:lnTo>
                    <a:pt x="2365654" y="0"/>
                  </a:lnTo>
                  <a:lnTo>
                    <a:pt x="2365654" y="1124275"/>
                  </a:lnTo>
                  <a:lnTo>
                    <a:pt x="0" y="11242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Estrategia de </a:t>
              </a: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Posicionamiento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64C345BC-B65F-97C6-5F9D-5D0AAE765E6B}"/>
                </a:ext>
              </a:extLst>
            </p:cNvPr>
            <p:cNvSpPr txBox="1"/>
            <p:nvPr/>
          </p:nvSpPr>
          <p:spPr>
            <a:xfrm>
              <a:off x="9031238" y="4954990"/>
              <a:ext cx="216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Canales de Comunicación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Segmentación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Vinculación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82EB59F5-713A-A9BA-B1D4-218579F773C6}"/>
              </a:ext>
            </a:extLst>
          </p:cNvPr>
          <p:cNvGrpSpPr/>
          <p:nvPr/>
        </p:nvGrpSpPr>
        <p:grpSpPr>
          <a:xfrm>
            <a:off x="7315947" y="2220382"/>
            <a:ext cx="4578039" cy="1150421"/>
            <a:chOff x="7315947" y="1610782"/>
            <a:chExt cx="4578039" cy="1150421"/>
          </a:xfrm>
        </p:grpSpPr>
        <p:sp>
          <p:nvSpPr>
            <p:cNvPr id="43" name="Forma libre 42">
              <a:extLst>
                <a:ext uri="{FF2B5EF4-FFF2-40B4-BE49-F238E27FC236}">
                  <a16:creationId xmlns:a16="http://schemas.microsoft.com/office/drawing/2014/main" id="{3A674F29-77AC-7C85-C435-4746D8F933B6}"/>
                </a:ext>
              </a:extLst>
            </p:cNvPr>
            <p:cNvSpPr/>
            <p:nvPr/>
          </p:nvSpPr>
          <p:spPr>
            <a:xfrm>
              <a:off x="7315947" y="1610782"/>
              <a:ext cx="2236619" cy="1150421"/>
            </a:xfrm>
            <a:custGeom>
              <a:avLst/>
              <a:gdLst>
                <a:gd name="connsiteX0" fmla="*/ 0 w 2236619"/>
                <a:gd name="connsiteY0" fmla="*/ 0 h 1150421"/>
                <a:gd name="connsiteX1" fmla="*/ 2236619 w 2236619"/>
                <a:gd name="connsiteY1" fmla="*/ 0 h 1150421"/>
                <a:gd name="connsiteX2" fmla="*/ 2236619 w 2236619"/>
                <a:gd name="connsiteY2" fmla="*/ 1150421 h 1150421"/>
                <a:gd name="connsiteX3" fmla="*/ 0 w 2236619"/>
                <a:gd name="connsiteY3" fmla="*/ 1150421 h 1150421"/>
                <a:gd name="connsiteX4" fmla="*/ 0 w 2236619"/>
                <a:gd name="connsiteY4" fmla="*/ 0 h 115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6619" h="1150421">
                  <a:moveTo>
                    <a:pt x="0" y="0"/>
                  </a:moveTo>
                  <a:lnTo>
                    <a:pt x="2236619" y="0"/>
                  </a:lnTo>
                  <a:lnTo>
                    <a:pt x="2236619" y="1150421"/>
                  </a:lnTo>
                  <a:lnTo>
                    <a:pt x="0" y="115042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Identidad Gráfica </a:t>
              </a: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 la Marca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4CAB05DD-C5BE-C4F9-5F98-2DCCCC3E9119}"/>
                </a:ext>
              </a:extLst>
            </p:cNvPr>
            <p:cNvSpPr txBox="1"/>
            <p:nvPr/>
          </p:nvSpPr>
          <p:spPr>
            <a:xfrm>
              <a:off x="9732677" y="1855603"/>
              <a:ext cx="216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Libro de Marca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 err="1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Toolkit</a:t>
              </a:r>
              <a:endParaRPr kumimoji="0" lang="es-CR" sz="1200" b="0" i="1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Registro de Marca</a:t>
              </a: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D34768A5-E339-B68B-8433-95DE8D4F1A12}"/>
              </a:ext>
            </a:extLst>
          </p:cNvPr>
          <p:cNvGrpSpPr/>
          <p:nvPr/>
        </p:nvGrpSpPr>
        <p:grpSpPr>
          <a:xfrm>
            <a:off x="7497349" y="3684555"/>
            <a:ext cx="4301805" cy="1228859"/>
            <a:chOff x="7497349" y="3074955"/>
            <a:chExt cx="4301805" cy="1228859"/>
          </a:xfrm>
        </p:grpSpPr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D0251208-DA46-1B9A-4771-65422747A8C6}"/>
                </a:ext>
              </a:extLst>
            </p:cNvPr>
            <p:cNvSpPr/>
            <p:nvPr/>
          </p:nvSpPr>
          <p:spPr>
            <a:xfrm>
              <a:off x="7497349" y="3074955"/>
              <a:ext cx="2193607" cy="1228859"/>
            </a:xfrm>
            <a:custGeom>
              <a:avLst/>
              <a:gdLst>
                <a:gd name="connsiteX0" fmla="*/ 0 w 2193607"/>
                <a:gd name="connsiteY0" fmla="*/ 0 h 1228859"/>
                <a:gd name="connsiteX1" fmla="*/ 2193607 w 2193607"/>
                <a:gd name="connsiteY1" fmla="*/ 0 h 1228859"/>
                <a:gd name="connsiteX2" fmla="*/ 2193607 w 2193607"/>
                <a:gd name="connsiteY2" fmla="*/ 1228859 h 1228859"/>
                <a:gd name="connsiteX3" fmla="*/ 0 w 2193607"/>
                <a:gd name="connsiteY3" fmla="*/ 1228859 h 1228859"/>
                <a:gd name="connsiteX4" fmla="*/ 0 w 2193607"/>
                <a:gd name="connsiteY4" fmla="*/ 0 h 122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607" h="1228859">
                  <a:moveTo>
                    <a:pt x="0" y="0"/>
                  </a:moveTo>
                  <a:lnTo>
                    <a:pt x="2193607" y="0"/>
                  </a:lnTo>
                  <a:lnTo>
                    <a:pt x="2193607" y="1228859"/>
                  </a:lnTo>
                  <a:lnTo>
                    <a:pt x="0" y="12288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Campaña de Expectativa</a:t>
              </a: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y Lanzamiento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7A4FD95D-6A00-6C5B-DFBD-9FBF7BF29453}"/>
                </a:ext>
              </a:extLst>
            </p:cNvPr>
            <p:cNvSpPr txBox="1"/>
            <p:nvPr/>
          </p:nvSpPr>
          <p:spPr>
            <a:xfrm>
              <a:off x="9637845" y="3365748"/>
              <a:ext cx="216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Concepto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Estrategia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Coordinación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4672A260-8754-5E76-296A-9AB004E92F4A}"/>
              </a:ext>
            </a:extLst>
          </p:cNvPr>
          <p:cNvGrpSpPr/>
          <p:nvPr/>
        </p:nvGrpSpPr>
        <p:grpSpPr>
          <a:xfrm>
            <a:off x="825331" y="5331750"/>
            <a:ext cx="4367975" cy="1124275"/>
            <a:chOff x="825331" y="4722150"/>
            <a:chExt cx="4367975" cy="1124275"/>
          </a:xfrm>
        </p:grpSpPr>
        <p:sp>
          <p:nvSpPr>
            <p:cNvPr id="49" name="Forma libre 48">
              <a:extLst>
                <a:ext uri="{FF2B5EF4-FFF2-40B4-BE49-F238E27FC236}">
                  <a16:creationId xmlns:a16="http://schemas.microsoft.com/office/drawing/2014/main" id="{6965388F-B919-132B-679F-904D192E9B10}"/>
                </a:ext>
              </a:extLst>
            </p:cNvPr>
            <p:cNvSpPr/>
            <p:nvPr/>
          </p:nvSpPr>
          <p:spPr>
            <a:xfrm>
              <a:off x="2827652" y="4722150"/>
              <a:ext cx="2365654" cy="1124275"/>
            </a:xfrm>
            <a:custGeom>
              <a:avLst/>
              <a:gdLst>
                <a:gd name="connsiteX0" fmla="*/ 0 w 2365654"/>
                <a:gd name="connsiteY0" fmla="*/ 0 h 1124275"/>
                <a:gd name="connsiteX1" fmla="*/ 2365654 w 2365654"/>
                <a:gd name="connsiteY1" fmla="*/ 0 h 1124275"/>
                <a:gd name="connsiteX2" fmla="*/ 2365654 w 2365654"/>
                <a:gd name="connsiteY2" fmla="*/ 1124275 h 1124275"/>
                <a:gd name="connsiteX3" fmla="*/ 0 w 2365654"/>
                <a:gd name="connsiteY3" fmla="*/ 1124275 h 1124275"/>
                <a:gd name="connsiteX4" fmla="*/ 0 w 2365654"/>
                <a:gd name="connsiteY4" fmla="*/ 0 h 11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54" h="1124275">
                  <a:moveTo>
                    <a:pt x="0" y="0"/>
                  </a:moveTo>
                  <a:lnTo>
                    <a:pt x="2365654" y="0"/>
                  </a:lnTo>
                  <a:lnTo>
                    <a:pt x="2365654" y="1124275"/>
                  </a:lnTo>
                  <a:lnTo>
                    <a:pt x="0" y="112427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Coordinación de </a:t>
              </a: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Eventos</a:t>
              </a: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Lanzamiento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F8793227-87D8-C6E6-CB78-7D9DD8AB3F94}"/>
                </a:ext>
              </a:extLst>
            </p:cNvPr>
            <p:cNvSpPr txBox="1"/>
            <p:nvPr/>
          </p:nvSpPr>
          <p:spPr>
            <a:xfrm>
              <a:off x="825331" y="5047322"/>
              <a:ext cx="2161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 err="1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Kick</a:t>
              </a: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Off Regional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0" i="1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Eventos Locales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F011999D-8B71-D671-F214-9899DDFF6320}"/>
              </a:ext>
            </a:extLst>
          </p:cNvPr>
          <p:cNvGrpSpPr/>
          <p:nvPr/>
        </p:nvGrpSpPr>
        <p:grpSpPr>
          <a:xfrm>
            <a:off x="4950293" y="1519919"/>
            <a:ext cx="2365654" cy="1045838"/>
            <a:chOff x="4764165" y="617236"/>
            <a:chExt cx="2365654" cy="1045838"/>
          </a:xfrm>
        </p:grpSpPr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D0E2E3EB-A9AD-35A4-310B-6603ACD7A934}"/>
                </a:ext>
              </a:extLst>
            </p:cNvPr>
            <p:cNvSpPr/>
            <p:nvPr/>
          </p:nvSpPr>
          <p:spPr>
            <a:xfrm>
              <a:off x="4764165" y="617236"/>
              <a:ext cx="2365654" cy="1045838"/>
            </a:xfrm>
            <a:custGeom>
              <a:avLst/>
              <a:gdLst>
                <a:gd name="connsiteX0" fmla="*/ 0 w 2365654"/>
                <a:gd name="connsiteY0" fmla="*/ 0 h 1045838"/>
                <a:gd name="connsiteX1" fmla="*/ 2365654 w 2365654"/>
                <a:gd name="connsiteY1" fmla="*/ 0 h 1045838"/>
                <a:gd name="connsiteX2" fmla="*/ 2365654 w 2365654"/>
                <a:gd name="connsiteY2" fmla="*/ 1045838 h 1045838"/>
                <a:gd name="connsiteX3" fmla="*/ 0 w 2365654"/>
                <a:gd name="connsiteY3" fmla="*/ 1045838 h 1045838"/>
                <a:gd name="connsiteX4" fmla="*/ 0 w 2365654"/>
                <a:gd name="connsiteY4" fmla="*/ 0 h 104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654" h="1045838">
                  <a:moveTo>
                    <a:pt x="0" y="0"/>
                  </a:moveTo>
                  <a:lnTo>
                    <a:pt x="2365654" y="0"/>
                  </a:lnTo>
                  <a:lnTo>
                    <a:pt x="2365654" y="1045838"/>
                  </a:lnTo>
                  <a:lnTo>
                    <a:pt x="0" y="104583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Cambio de </a:t>
              </a:r>
              <a:r>
                <a:rPr kumimoji="0" lang="es-C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Nombre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39B1E801-3DE3-28C4-17FB-606F4E065269}"/>
                </a:ext>
              </a:extLst>
            </p:cNvPr>
            <p:cNvSpPr txBox="1"/>
            <p:nvPr/>
          </p:nvSpPr>
          <p:spPr>
            <a:xfrm>
              <a:off x="4852058" y="1222220"/>
              <a:ext cx="2161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R" sz="12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“Mi Viaje“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FC941C7A-CE06-6E47-6A09-86974A798C77}"/>
              </a:ext>
            </a:extLst>
          </p:cNvPr>
          <p:cNvGrpSpPr/>
          <p:nvPr/>
        </p:nvGrpSpPr>
        <p:grpSpPr>
          <a:xfrm>
            <a:off x="4574463" y="2438683"/>
            <a:ext cx="3039501" cy="3125907"/>
            <a:chOff x="4470979" y="1948587"/>
            <a:chExt cx="2952027" cy="2921548"/>
          </a:xfrm>
        </p:grpSpPr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70134AEC-7742-31A3-312F-92DD404CCDFF}"/>
                </a:ext>
              </a:extLst>
            </p:cNvPr>
            <p:cNvSpPr/>
            <p:nvPr/>
          </p:nvSpPr>
          <p:spPr>
            <a:xfrm>
              <a:off x="5094216" y="1948587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/>
                </a:gs>
                <a:gs pos="50000">
                  <a:srgbClr val="C1B43B"/>
                </a:gs>
                <a:gs pos="100000">
                  <a:srgbClr val="DFD142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58C306D9-313D-3334-4821-1E84312BCE7D}"/>
                </a:ext>
              </a:extLst>
            </p:cNvPr>
            <p:cNvSpPr/>
            <p:nvPr/>
          </p:nvSpPr>
          <p:spPr>
            <a:xfrm>
              <a:off x="5594512" y="2189130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37310F15-FE7F-32F3-2302-BCC6DD2B5DAF}"/>
                </a:ext>
              </a:extLst>
            </p:cNvPr>
            <p:cNvSpPr/>
            <p:nvPr/>
          </p:nvSpPr>
          <p:spPr>
            <a:xfrm>
              <a:off x="5717454" y="2730351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76F30411-FBD1-0141-27D7-29E31DAB9151}"/>
                </a:ext>
              </a:extLst>
            </p:cNvPr>
            <p:cNvSpPr/>
            <p:nvPr/>
          </p:nvSpPr>
          <p:spPr>
            <a:xfrm>
              <a:off x="5371368" y="3164374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033A9D84-7F49-0C7B-80C8-C13F8BA00F39}"/>
                </a:ext>
              </a:extLst>
            </p:cNvPr>
            <p:cNvSpPr/>
            <p:nvPr/>
          </p:nvSpPr>
          <p:spPr>
            <a:xfrm>
              <a:off x="4817064" y="3164374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573C05EE-C6BF-9F85-DA6D-9736279FB459}"/>
                </a:ext>
              </a:extLst>
            </p:cNvPr>
            <p:cNvSpPr/>
            <p:nvPr/>
          </p:nvSpPr>
          <p:spPr>
            <a:xfrm>
              <a:off x="4470979" y="2730351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52CBFCCC-BD81-54F9-0E76-602199B08D5A}"/>
                </a:ext>
              </a:extLst>
            </p:cNvPr>
            <p:cNvSpPr/>
            <p:nvPr/>
          </p:nvSpPr>
          <p:spPr>
            <a:xfrm>
              <a:off x="4593921" y="2189130"/>
              <a:ext cx="1705552" cy="1705761"/>
            </a:xfrm>
            <a:prstGeom prst="ellipse">
              <a:avLst/>
            </a:prstGeom>
            <a:gradFill>
              <a:gsLst>
                <a:gs pos="0">
                  <a:srgbClr val="DFD143">
                    <a:alpha val="48000"/>
                  </a:srgbClr>
                </a:gs>
                <a:gs pos="50000">
                  <a:srgbClr val="C1B43B">
                    <a:alpha val="48000"/>
                  </a:srgbClr>
                </a:gs>
                <a:gs pos="100000">
                  <a:srgbClr val="DFD142">
                    <a:alpha val="46742"/>
                  </a:srgb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extBox 4">
            <a:extLst>
              <a:ext uri="{FF2B5EF4-FFF2-40B4-BE49-F238E27FC236}">
                <a16:creationId xmlns:a16="http://schemas.microsoft.com/office/drawing/2014/main" id="{2F17908D-8B70-2866-B459-D8176A07B852}"/>
              </a:ext>
            </a:extLst>
          </p:cNvPr>
          <p:cNvSpPr txBox="1"/>
          <p:nvPr/>
        </p:nvSpPr>
        <p:spPr>
          <a:xfrm>
            <a:off x="788996" y="1049102"/>
            <a:ext cx="6581774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43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ESTRATEGIA DE MARKETING</a:t>
            </a: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F25D7B25-A680-1166-E286-E45E5F66C807}"/>
              </a:ext>
            </a:extLst>
          </p:cNvPr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9F0A7822-7197-CCAA-BE5B-EFD7DD85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F570535-0708-A550-6A9A-DFD1BD0A86C5}"/>
              </a:ext>
            </a:extLst>
          </p:cNvPr>
          <p:cNvSpPr txBox="1"/>
          <p:nvPr/>
        </p:nvSpPr>
        <p:spPr>
          <a:xfrm>
            <a:off x="10234151" y="647700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s-CR" sz="1200" err="1">
                <a:solidFill>
                  <a:srgbClr val="0087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</a:t>
            </a:r>
            <a:r>
              <a:rPr lang="es-CR" sz="1200">
                <a:solidFill>
                  <a:srgbClr val="0087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Mi Viaje 2024</a:t>
            </a:r>
          </a:p>
        </p:txBody>
      </p:sp>
    </p:spTree>
    <p:extLst>
      <p:ext uri="{BB962C8B-B14F-4D97-AF65-F5344CB8AC3E}">
        <p14:creationId xmlns:p14="http://schemas.microsoft.com/office/powerpoint/2010/main" val="1383221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31A2924-6492-2344-5D23-4D572D9F1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217158"/>
            <a:ext cx="3482223" cy="22830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8996" y="2464409"/>
            <a:ext cx="369156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endParaRPr lang="es-CR" spc="16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r>
              <a:rPr lang="es-CR" spc="16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integración del avión sugiere un viaje sin problemas, reforzando la promesa de la marca de ofrecer experiencias de viajes memorables.</a:t>
            </a:r>
          </a:p>
          <a:p>
            <a:pPr defTabSz="609630"/>
            <a:endParaRPr lang="es-CR" spc="16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r>
              <a:rPr lang="es-CR" spc="16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construir una fuerte identidad de marca, haciendo que los clientes recuerden y asocien positivamente la empresa con sus experiencias de viaje.</a:t>
            </a: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s-C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CA50B16-FB00-81EA-7543-2DA53B7DA5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C1DBAFDD-B302-8CA9-5842-87FBB0629BBA}"/>
              </a:ext>
            </a:extLst>
          </p:cNvPr>
          <p:cNvSpPr txBox="1"/>
          <p:nvPr/>
        </p:nvSpPr>
        <p:spPr>
          <a:xfrm>
            <a:off x="406401" y="6500205"/>
            <a:ext cx="4607059" cy="19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prstClr val="white"/>
                </a:solidFill>
                <a:latin typeface="Graphik Regular" panose="020B0503030202060203" pitchFamily="34" charset="77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Volver al Menú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F714441-8730-EDD2-7F78-B2935F0E14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C9DCDA79-7261-3EB8-6BCF-B52AA6CC48DC}"/>
              </a:ext>
            </a:extLst>
          </p:cNvPr>
          <p:cNvSpPr txBox="1"/>
          <p:nvPr/>
        </p:nvSpPr>
        <p:spPr>
          <a:xfrm>
            <a:off x="788996" y="1049102"/>
            <a:ext cx="10964854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CONTEXTUALIZACIÓN: LOGO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153918-D582-220C-6BAA-573B0EDCDB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874" y="2202527"/>
            <a:ext cx="2922862" cy="1259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9116BB-194C-B274-FD8D-1C592F090C11}"/>
              </a:ext>
            </a:extLst>
          </p:cNvPr>
          <p:cNvSpPr txBox="1"/>
          <p:nvPr/>
        </p:nvSpPr>
        <p:spPr>
          <a:xfrm>
            <a:off x="5584277" y="1856206"/>
            <a:ext cx="237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Logo anterior</a:t>
            </a:r>
            <a:endParaRPr kumimoji="0" lang="es-HN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F34E67-580B-9158-0F55-3609EB973079}"/>
              </a:ext>
            </a:extLst>
          </p:cNvPr>
          <p:cNvSpPr txBox="1"/>
          <p:nvPr/>
        </p:nvSpPr>
        <p:spPr>
          <a:xfrm>
            <a:off x="5820956" y="3624094"/>
            <a:ext cx="237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Logo nuevo</a:t>
            </a:r>
            <a:endParaRPr kumimoji="0" lang="es-HN" sz="1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8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88996" y="2229627"/>
            <a:ext cx="700964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logo diseñado combina tres elementos visuales clave: el pin de ubicación, la letra "V" y el ícono de un avión. Cada uno de estos elementos tiene un significado profundo y relevante que, al unirse, crean un símbolo poderoso y evocativo para la marca.</a:t>
            </a: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03606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s-C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66EDAB-52CE-94D9-5071-587052EFE65B}"/>
              </a:ext>
            </a:extLst>
          </p:cNvPr>
          <p:cNvSpPr txBox="1"/>
          <p:nvPr/>
        </p:nvSpPr>
        <p:spPr>
          <a:xfrm>
            <a:off x="10234151" y="647700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/>
            <a:r>
              <a:rPr lang="es-CR" sz="1200">
                <a:solidFill>
                  <a:srgbClr val="00879B"/>
                </a:solidFill>
                <a:latin typeface="Graphik Regular" panose="020B0503030202060203" pitchFamily="34" charset="77"/>
              </a:rPr>
              <a:t>Mi Viaje </a:t>
            </a:r>
            <a:r>
              <a:rPr lang="es-CR" sz="1200" err="1">
                <a:solidFill>
                  <a:srgbClr val="00879B"/>
                </a:solidFill>
                <a:latin typeface="Graphik Regular" panose="020B0503030202060203" pitchFamily="34" charset="77"/>
              </a:rPr>
              <a:t>Toolkit</a:t>
            </a:r>
            <a:r>
              <a:rPr lang="es-CR" sz="1200">
                <a:solidFill>
                  <a:srgbClr val="00879B"/>
                </a:solidFill>
                <a:latin typeface="Graphik Regular" panose="020B0503030202060203" pitchFamily="34" charset="77"/>
              </a:rPr>
              <a:t> 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414C2B6-A6B8-2024-067D-7BFE9E28C6FA}"/>
              </a:ext>
            </a:extLst>
          </p:cNvPr>
          <p:cNvSpPr txBox="1"/>
          <p:nvPr/>
        </p:nvSpPr>
        <p:spPr>
          <a:xfrm>
            <a:off x="4293815" y="3899182"/>
            <a:ext cx="70096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es-CR" b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de Ubicación:</a:t>
            </a:r>
          </a:p>
          <a:p>
            <a:pPr algn="just" defTabSz="609630"/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Significado: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pin de ubicación es un símbolo universalmente reconocido que representa lugares, destinos y la idea de "estar en el mapa".</a:t>
            </a:r>
          </a:p>
          <a:p>
            <a:pPr algn="just" defTabSz="609630"/>
            <a:endParaRPr lang="es-CR" i="1" spc="16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/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Relevancia: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contexto de una empresa de viajes, el pin de ubicación comunica inmediatamente el concepto de explorar y descubrir nuevos destinos.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D38ACEB4-F206-B295-8BB5-2482E6160B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5604" y="4292510"/>
            <a:ext cx="806897" cy="12711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F6DF1B-C44D-0C27-7580-CB71A95EA9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144CE4BC-4D91-B8CF-143F-A59D367F8933}"/>
              </a:ext>
            </a:extLst>
          </p:cNvPr>
          <p:cNvSpPr txBox="1"/>
          <p:nvPr/>
        </p:nvSpPr>
        <p:spPr>
          <a:xfrm>
            <a:off x="406401" y="6500205"/>
            <a:ext cx="4607059" cy="19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prstClr val="white"/>
                </a:solidFill>
                <a:latin typeface="Graphik Regular" panose="020B0503030202060203" pitchFamily="34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Volver al Menú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9F01781-B185-43EF-2426-9B87AD9BCF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9EB231FE-9A41-BC67-04B1-178B0FF14181}"/>
              </a:ext>
            </a:extLst>
          </p:cNvPr>
          <p:cNvSpPr txBox="1"/>
          <p:nvPr/>
        </p:nvSpPr>
        <p:spPr>
          <a:xfrm>
            <a:off x="788996" y="1044571"/>
            <a:ext cx="10964854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CONTEXTUALIZACIÓN: LOGO</a:t>
            </a:r>
          </a:p>
        </p:txBody>
      </p:sp>
    </p:spTree>
    <p:extLst>
      <p:ext uri="{BB962C8B-B14F-4D97-AF65-F5344CB8AC3E}">
        <p14:creationId xmlns:p14="http://schemas.microsoft.com/office/powerpoint/2010/main" val="3544393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962298" y="2059428"/>
            <a:ext cx="7033751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CR" b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Letra "V":</a:t>
            </a:r>
          </a:p>
          <a:p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Significado: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"V" es la inicial de la palabra "Viajes", actuando como un recordatorio constante del nombre y la esencia de la marca.</a:t>
            </a:r>
          </a:p>
          <a:p>
            <a:endParaRPr lang="es-CR" spc="16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Relevancia: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 la "V" en el diseño del pin de ubicación refuerza la identidad de la empresa y hace que el logo sea único y memorable.</a:t>
            </a:r>
          </a:p>
          <a:p>
            <a:pPr lvl="2"/>
            <a:endParaRPr lang="es-CR" spc="16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03606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R" sz="120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66EDAB-52CE-94D9-5071-587052EFE65B}"/>
              </a:ext>
            </a:extLst>
          </p:cNvPr>
          <p:cNvSpPr txBox="1"/>
          <p:nvPr/>
        </p:nvSpPr>
        <p:spPr>
          <a:xfrm>
            <a:off x="10234151" y="6477000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R" sz="1200">
                <a:solidFill>
                  <a:srgbClr val="00879B"/>
                </a:solidFill>
                <a:latin typeface="Graphik Regular" panose="020B0503030202060203" pitchFamily="34" charset="77"/>
              </a:rPr>
              <a:t>Mi Viaje </a:t>
            </a:r>
            <a:r>
              <a:rPr lang="es-CR" sz="1200" err="1">
                <a:solidFill>
                  <a:srgbClr val="00879B"/>
                </a:solidFill>
                <a:latin typeface="Graphik Regular" panose="020B0503030202060203" pitchFamily="34" charset="77"/>
              </a:rPr>
              <a:t>Toolkit</a:t>
            </a:r>
            <a:r>
              <a:rPr lang="es-CR" sz="1200">
                <a:solidFill>
                  <a:srgbClr val="00879B"/>
                </a:solidFill>
                <a:latin typeface="Graphik Regular" panose="020B0503030202060203" pitchFamily="34" charset="77"/>
              </a:rPr>
              <a:t> 2024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414C2B6-A6B8-2024-067D-7BFE9E28C6FA}"/>
              </a:ext>
            </a:extLst>
          </p:cNvPr>
          <p:cNvSpPr txBox="1"/>
          <p:nvPr/>
        </p:nvSpPr>
        <p:spPr>
          <a:xfrm>
            <a:off x="4116916" y="4416363"/>
            <a:ext cx="70096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b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Icono de Avión:</a:t>
            </a:r>
          </a:p>
          <a:p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Significado: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avión es un símbolo directo de vuelo, aventura y movilidad.</a:t>
            </a:r>
          </a:p>
          <a:p>
            <a:endParaRPr lang="es-CR" spc="16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R" i="1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Relevancia: </a:t>
            </a:r>
            <a:r>
              <a:rPr lang="es-CR" spc="16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posicionar el avión en el semicírculo superior del pin, se sugiere movimiento y dinamismo, indicando que la empresa facilita el transporte y la conexión entre distintos destinos.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B4A23C09-6D84-80DB-796E-612300ABDC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4465" y="4762476"/>
            <a:ext cx="856142" cy="85614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74E2F90-D22A-B389-73B2-7A579E8220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70" y="2333892"/>
            <a:ext cx="791698" cy="7734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5F1349-4E81-B1DF-CD30-1143494B50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AC1CA883-121B-8E03-DD8D-B8357E790449}"/>
              </a:ext>
            </a:extLst>
          </p:cNvPr>
          <p:cNvSpPr txBox="1"/>
          <p:nvPr/>
        </p:nvSpPr>
        <p:spPr>
          <a:xfrm>
            <a:off x="406401" y="6500205"/>
            <a:ext cx="4607059" cy="19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6"/>
              </a:lnSpc>
              <a:spcBef>
                <a:spcPct val="0"/>
              </a:spcBef>
            </a:pPr>
            <a:r>
              <a:rPr lang="en-US" sz="1266" u="sng">
                <a:solidFill>
                  <a:schemeClr val="bg1"/>
                </a:solidFill>
                <a:latin typeface="Graphik Regular" panose="020B0503030202060203" pitchFamily="34" charset="77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Volver al Menú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D2CD8C6-1E28-8396-2CA6-49F0215AFD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00C4F87-7004-78C7-8EA7-0FD9FDC8259D}"/>
              </a:ext>
            </a:extLst>
          </p:cNvPr>
          <p:cNvSpPr txBox="1"/>
          <p:nvPr/>
        </p:nvSpPr>
        <p:spPr>
          <a:xfrm>
            <a:off x="788996" y="1044571"/>
            <a:ext cx="10964854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CONTEXTUALIZACIÓN: LOGO</a:t>
            </a:r>
          </a:p>
        </p:txBody>
      </p:sp>
    </p:spTree>
    <p:extLst>
      <p:ext uri="{BB962C8B-B14F-4D97-AF65-F5344CB8AC3E}">
        <p14:creationId xmlns:p14="http://schemas.microsoft.com/office/powerpoint/2010/main" val="183020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A829E8E-4C85-A157-B4F5-78692C41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355033" cy="69082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1E9341-C395-7A01-E9D0-DFEE3264A7D7}"/>
              </a:ext>
            </a:extLst>
          </p:cNvPr>
          <p:cNvSpPr/>
          <p:nvPr/>
        </p:nvSpPr>
        <p:spPr>
          <a:xfrm>
            <a:off x="0" y="0"/>
            <a:ext cx="5536762" cy="6858000"/>
          </a:xfrm>
          <a:prstGeom prst="rect">
            <a:avLst/>
          </a:prstGeom>
          <a:gradFill>
            <a:gsLst>
              <a:gs pos="41000">
                <a:schemeClr val="tx1">
                  <a:alpha val="66602"/>
                </a:schemeClr>
              </a:gs>
              <a:gs pos="100000">
                <a:srgbClr val="3B414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AF1B7C2-40CF-1AEA-B67E-74FF2D217342}"/>
              </a:ext>
            </a:extLst>
          </p:cNvPr>
          <p:cNvSpPr txBox="1">
            <a:spLocks/>
          </p:cNvSpPr>
          <p:nvPr/>
        </p:nvSpPr>
        <p:spPr>
          <a:xfrm>
            <a:off x="640754" y="2685716"/>
            <a:ext cx="5536762" cy="2063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s-CR" sz="4800" b="1">
                <a:solidFill>
                  <a:srgbClr val="E2DFDA"/>
                </a:solidFill>
                <a:cs typeface="Heebo" pitchFamily="2" charset="-79"/>
              </a:rPr>
              <a:t>Inicia el viaje</a:t>
            </a:r>
          </a:p>
          <a:p>
            <a:pPr>
              <a:lnSpc>
                <a:spcPct val="75000"/>
              </a:lnSpc>
            </a:pPr>
            <a:r>
              <a:rPr lang="es-CR" sz="4800" b="1">
                <a:solidFill>
                  <a:srgbClr val="E2DFDA"/>
                </a:solidFill>
                <a:cs typeface="Heebo" pitchFamily="2" charset="-79"/>
              </a:rPr>
              <a:t>hacia la </a:t>
            </a:r>
            <a:r>
              <a:rPr lang="es-CR" sz="4800">
                <a:solidFill>
                  <a:srgbClr val="E2DFDA"/>
                </a:solidFill>
                <a:cs typeface="Heebo" pitchFamily="2" charset="-79"/>
              </a:rPr>
              <a:t>Evolución…</a:t>
            </a:r>
            <a:endParaRPr lang="es-ES_tradnl" sz="4800">
              <a:solidFill>
                <a:srgbClr val="E2DFDA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8891FA-4155-F470-C05E-368844B177A3}"/>
              </a:ext>
            </a:extLst>
          </p:cNvPr>
          <p:cNvCxnSpPr>
            <a:cxnSpLocks/>
          </p:cNvCxnSpPr>
          <p:nvPr/>
        </p:nvCxnSpPr>
        <p:spPr>
          <a:xfrm>
            <a:off x="1693145" y="867747"/>
            <a:ext cx="0" cy="1697322"/>
          </a:xfrm>
          <a:prstGeom prst="line">
            <a:avLst/>
          </a:prstGeom>
          <a:ln w="15875">
            <a:solidFill>
              <a:srgbClr val="E2DF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E55E71-B4D0-9A82-61A3-2D8A2D1E705A}"/>
              </a:ext>
            </a:extLst>
          </p:cNvPr>
          <p:cNvCxnSpPr>
            <a:cxnSpLocks/>
          </p:cNvCxnSpPr>
          <p:nvPr/>
        </p:nvCxnSpPr>
        <p:spPr>
          <a:xfrm>
            <a:off x="1693145" y="4553340"/>
            <a:ext cx="0" cy="2331802"/>
          </a:xfrm>
          <a:prstGeom prst="line">
            <a:avLst/>
          </a:prstGeom>
          <a:ln w="15875">
            <a:solidFill>
              <a:srgbClr val="E2DF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FED36FE0-27B7-AE0B-C07F-10FFB68C2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973" y="5035059"/>
            <a:ext cx="2285466" cy="159948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9B38040-3F7E-1DA3-9004-2D63F941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912" y="153281"/>
            <a:ext cx="714465" cy="7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4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1953752"/>
            <a:ext cx="5479534" cy="3616493"/>
          </a:xfrm>
          <a:custGeom>
            <a:avLst/>
            <a:gdLst/>
            <a:ahLst/>
            <a:cxnLst/>
            <a:rect l="l" t="t" r="r" b="b"/>
            <a:pathLst>
              <a:path w="8219301" h="5424739">
                <a:moveTo>
                  <a:pt x="0" y="0"/>
                </a:moveTo>
                <a:lnTo>
                  <a:pt x="8219301" y="0"/>
                </a:lnTo>
                <a:lnTo>
                  <a:pt x="8219301" y="5424739"/>
                </a:lnTo>
                <a:lnTo>
                  <a:pt x="0" y="5424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6026666" y="1953752"/>
            <a:ext cx="5479534" cy="3616493"/>
          </a:xfrm>
          <a:custGeom>
            <a:avLst/>
            <a:gdLst/>
            <a:ahLst/>
            <a:cxnLst/>
            <a:rect l="l" t="t" r="r" b="b"/>
            <a:pathLst>
              <a:path w="8219301" h="5424739">
                <a:moveTo>
                  <a:pt x="8219301" y="0"/>
                </a:moveTo>
                <a:lnTo>
                  <a:pt x="0" y="0"/>
                </a:lnTo>
                <a:lnTo>
                  <a:pt x="0" y="5424739"/>
                </a:lnTo>
                <a:lnTo>
                  <a:pt x="8219301" y="5424739"/>
                </a:lnTo>
                <a:lnTo>
                  <a:pt x="82193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8" name="TextBox 8"/>
          <p:cNvSpPr txBox="1"/>
          <p:nvPr/>
        </p:nvSpPr>
        <p:spPr>
          <a:xfrm>
            <a:off x="419266" y="4396958"/>
            <a:ext cx="231007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_tradnl" sz="1600" b="1" dirty="0">
                <a:solidFill>
                  <a:srgbClr val="000000"/>
                </a:solidFill>
                <a:ea typeface="Calibri" panose="020F0502020204030204" pitchFamily="34" charset="0"/>
              </a:rPr>
              <a:t>2014</a:t>
            </a:r>
          </a:p>
          <a:p>
            <a:pPr algn="ctr"/>
            <a:r>
              <a:rPr lang="es-ES_tradnl" sz="1600" dirty="0">
                <a:solidFill>
                  <a:srgbClr val="000000"/>
                </a:solidFill>
                <a:ea typeface="Calibri" panose="020F0502020204030204" pitchFamily="34" charset="0"/>
              </a:rPr>
              <a:t>P</a:t>
            </a:r>
            <a:r>
              <a:rPr lang="es-ES_tradnl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ioneros en Honduras con la plataforma</a:t>
            </a:r>
          </a:p>
          <a:p>
            <a:pPr algn="ctr"/>
            <a:r>
              <a:rPr lang="es-ES_tradnl" sz="1600" dirty="0">
                <a:solidFill>
                  <a:srgbClr val="000000"/>
                </a:solidFill>
                <a:ea typeface="Calibri" panose="020F0502020204030204" pitchFamily="34" charset="0"/>
              </a:rPr>
              <a:t>V</a:t>
            </a:r>
            <a:r>
              <a:rPr lang="es-ES_tradnl" sz="1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iajes BAC </a:t>
            </a:r>
            <a:r>
              <a:rPr lang="es-ES_tradnl" sz="1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Credomatic</a:t>
            </a:r>
            <a:endParaRPr lang="en-US" sz="900" dirty="0">
              <a:solidFill>
                <a:srgbClr val="545454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38046" y="5066184"/>
            <a:ext cx="1777271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ES_tradnl" sz="1600" b="1" dirty="0">
                <a:solidFill>
                  <a:srgbClr val="000000"/>
                </a:solidFill>
                <a:ea typeface="Calibri" panose="020F0502020204030204" pitchFamily="34" charset="0"/>
              </a:rPr>
              <a:t>Una experiencia de mejoras continuas </a:t>
            </a:r>
          </a:p>
          <a:p>
            <a:pPr algn="ctr"/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a la plataforma durante 7 años</a:t>
            </a:r>
            <a:endParaRPr lang="en-US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41165" y="806424"/>
            <a:ext cx="220536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R" sz="1600" b="1" dirty="0">
                <a:solidFill>
                  <a:srgbClr val="000000"/>
                </a:solidFill>
                <a:ea typeface="Calibri" panose="020F0502020204030204" pitchFamily="34" charset="0"/>
              </a:rPr>
              <a:t>Innovamos</a:t>
            </a:r>
          </a:p>
          <a:p>
            <a:pPr algn="ctr"/>
            <a:r>
              <a:rPr lang="es-CR" sz="1600" dirty="0">
                <a:solidFill>
                  <a:srgbClr val="000000"/>
                </a:solidFill>
                <a:ea typeface="Calibri" panose="020F0502020204030204" pitchFamily="34" charset="0"/>
              </a:rPr>
              <a:t>al brindar a los usuarios una plataforma centralizada para pagar sus vuelos, hoteles, autos y paquetes con cargo a sus tarjetas BAC</a:t>
            </a:r>
            <a:endParaRPr lang="en-US" sz="1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57005" y="510188"/>
            <a:ext cx="1777271" cy="273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s-ES_tradn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</a:t>
            </a:r>
            <a:endParaRPr lang="es-ES_tradnl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_tradn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 imagen renovada, más proveedores, más producto, más contenido, Smart </a:t>
            </a:r>
            <a:r>
              <a:rPr lang="es-ES_tradn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Profile</a:t>
            </a:r>
            <a:r>
              <a:rPr lang="es-ES_tradn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Branded</a:t>
            </a:r>
            <a:r>
              <a:rPr lang="es-ES_tradn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Rules y servicio 24/7, en la comodidad de tu móvil o Tablet</a:t>
            </a:r>
            <a:endParaRPr lang="en-US" sz="900" dirty="0">
              <a:solidFill>
                <a:srgbClr val="545454"/>
              </a:solidFill>
              <a:latin typeface="In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26636" y="5248845"/>
            <a:ext cx="177800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2024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LANZAMIENTO MI VIAJE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37446" y="2210488"/>
            <a:ext cx="615117" cy="615117"/>
          </a:xfrm>
          <a:custGeom>
            <a:avLst/>
            <a:gdLst/>
            <a:ahLst/>
            <a:cxnLst/>
            <a:rect l="l" t="t" r="r" b="b"/>
            <a:pathLst>
              <a:path w="922676" h="922676">
                <a:moveTo>
                  <a:pt x="0" y="0"/>
                </a:moveTo>
                <a:lnTo>
                  <a:pt x="922676" y="0"/>
                </a:lnTo>
                <a:lnTo>
                  <a:pt x="922676" y="922676"/>
                </a:lnTo>
                <a:lnTo>
                  <a:pt x="0" y="9226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17" name="Freeform 17"/>
          <p:cNvSpPr/>
          <p:nvPr/>
        </p:nvSpPr>
        <p:spPr>
          <a:xfrm>
            <a:off x="3142061" y="4752619"/>
            <a:ext cx="576063" cy="538619"/>
          </a:xfrm>
          <a:custGeom>
            <a:avLst/>
            <a:gdLst/>
            <a:ahLst/>
            <a:cxnLst/>
            <a:rect l="l" t="t" r="r" b="b"/>
            <a:pathLst>
              <a:path w="864095" h="807929">
                <a:moveTo>
                  <a:pt x="0" y="0"/>
                </a:moveTo>
                <a:lnTo>
                  <a:pt x="864096" y="0"/>
                </a:lnTo>
                <a:lnTo>
                  <a:pt x="864096" y="807929"/>
                </a:lnTo>
                <a:lnTo>
                  <a:pt x="0" y="80792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18" name="Freeform 18"/>
          <p:cNvSpPr/>
          <p:nvPr/>
        </p:nvSpPr>
        <p:spPr>
          <a:xfrm>
            <a:off x="4935130" y="2229432"/>
            <a:ext cx="527105" cy="530421"/>
          </a:xfrm>
          <a:custGeom>
            <a:avLst/>
            <a:gdLst/>
            <a:ahLst/>
            <a:cxnLst/>
            <a:rect l="l" t="t" r="r" b="b"/>
            <a:pathLst>
              <a:path w="790658" h="795631">
                <a:moveTo>
                  <a:pt x="0" y="0"/>
                </a:moveTo>
                <a:lnTo>
                  <a:pt x="790658" y="0"/>
                </a:lnTo>
                <a:lnTo>
                  <a:pt x="790658" y="795630"/>
                </a:lnTo>
                <a:lnTo>
                  <a:pt x="0" y="795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19" name="Freeform 19"/>
          <p:cNvSpPr/>
          <p:nvPr/>
        </p:nvSpPr>
        <p:spPr>
          <a:xfrm>
            <a:off x="6694275" y="4752619"/>
            <a:ext cx="580722" cy="538619"/>
          </a:xfrm>
          <a:custGeom>
            <a:avLst/>
            <a:gdLst/>
            <a:ahLst/>
            <a:cxnLst/>
            <a:rect l="l" t="t" r="r" b="b"/>
            <a:pathLst>
              <a:path w="871083" h="807929">
                <a:moveTo>
                  <a:pt x="0" y="0"/>
                </a:moveTo>
                <a:lnTo>
                  <a:pt x="871083" y="0"/>
                </a:lnTo>
                <a:lnTo>
                  <a:pt x="871083" y="807929"/>
                </a:lnTo>
                <a:lnTo>
                  <a:pt x="0" y="80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20" name="Freeform 20"/>
          <p:cNvSpPr/>
          <p:nvPr/>
        </p:nvSpPr>
        <p:spPr>
          <a:xfrm>
            <a:off x="8460047" y="2229431"/>
            <a:ext cx="603721" cy="596175"/>
          </a:xfrm>
          <a:custGeom>
            <a:avLst/>
            <a:gdLst/>
            <a:ahLst/>
            <a:cxnLst/>
            <a:rect l="l" t="t" r="r" b="b"/>
            <a:pathLst>
              <a:path w="905581" h="894262">
                <a:moveTo>
                  <a:pt x="0" y="0"/>
                </a:moveTo>
                <a:lnTo>
                  <a:pt x="905581" y="0"/>
                </a:lnTo>
                <a:lnTo>
                  <a:pt x="905581" y="894261"/>
                </a:lnTo>
                <a:lnTo>
                  <a:pt x="0" y="89426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21" name="Freeform 21"/>
          <p:cNvSpPr/>
          <p:nvPr/>
        </p:nvSpPr>
        <p:spPr>
          <a:xfrm>
            <a:off x="10225676" y="4775829"/>
            <a:ext cx="627006" cy="492199"/>
          </a:xfrm>
          <a:custGeom>
            <a:avLst/>
            <a:gdLst/>
            <a:ahLst/>
            <a:cxnLst/>
            <a:rect l="l" t="t" r="r" b="b"/>
            <a:pathLst>
              <a:path w="940509" h="738299">
                <a:moveTo>
                  <a:pt x="0" y="0"/>
                </a:moveTo>
                <a:lnTo>
                  <a:pt x="940508" y="0"/>
                </a:lnTo>
                <a:lnTo>
                  <a:pt x="940508" y="738299"/>
                </a:lnTo>
                <a:lnTo>
                  <a:pt x="0" y="738299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sp>
        <p:nvSpPr>
          <p:cNvPr id="28" name="Freeform 28"/>
          <p:cNvSpPr/>
          <p:nvPr/>
        </p:nvSpPr>
        <p:spPr>
          <a:xfrm>
            <a:off x="3588751" y="6422164"/>
            <a:ext cx="814799" cy="153793"/>
          </a:xfrm>
          <a:custGeom>
            <a:avLst/>
            <a:gdLst/>
            <a:ahLst/>
            <a:cxnLst/>
            <a:rect l="l" t="t" r="r" b="b"/>
            <a:pathLst>
              <a:path w="1222198" h="230690">
                <a:moveTo>
                  <a:pt x="0" y="0"/>
                </a:moveTo>
                <a:lnTo>
                  <a:pt x="1222198" y="0"/>
                </a:lnTo>
                <a:lnTo>
                  <a:pt x="1222198" y="230690"/>
                </a:lnTo>
                <a:lnTo>
                  <a:pt x="0" y="230690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 sz="120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594990C-7936-4B44-1D18-D46AADADFFE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2333" y="-14917"/>
            <a:ext cx="1309886" cy="56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E407F04-E44E-3584-8C20-538E9695AC6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828" y="4265903"/>
            <a:ext cx="1643561" cy="68614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B813382-F560-19CF-D119-2746BDEE24BC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93" y="5983666"/>
            <a:ext cx="1680424" cy="7445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A829E8E-4C85-A157-B4F5-78692C41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355033" cy="69082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1E9341-C395-7A01-E9D0-DFEE3264A7D7}"/>
              </a:ext>
            </a:extLst>
          </p:cNvPr>
          <p:cNvSpPr/>
          <p:nvPr/>
        </p:nvSpPr>
        <p:spPr>
          <a:xfrm>
            <a:off x="0" y="0"/>
            <a:ext cx="5536762" cy="6858000"/>
          </a:xfrm>
          <a:prstGeom prst="rect">
            <a:avLst/>
          </a:prstGeom>
          <a:gradFill>
            <a:gsLst>
              <a:gs pos="41000">
                <a:schemeClr val="tx1">
                  <a:alpha val="66602"/>
                </a:schemeClr>
              </a:gs>
              <a:gs pos="100000">
                <a:srgbClr val="3B414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AF1B7C2-40CF-1AEA-B67E-74FF2D217342}"/>
              </a:ext>
            </a:extLst>
          </p:cNvPr>
          <p:cNvSpPr txBox="1">
            <a:spLocks/>
          </p:cNvSpPr>
          <p:nvPr/>
        </p:nvSpPr>
        <p:spPr>
          <a:xfrm>
            <a:off x="640754" y="2685716"/>
            <a:ext cx="5536762" cy="2063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s-CR" sz="4800" b="1">
                <a:solidFill>
                  <a:srgbClr val="E2DFDA"/>
                </a:solidFill>
                <a:cs typeface="Heebo" pitchFamily="2" charset="-79"/>
              </a:rPr>
              <a:t>Inicia el viaje</a:t>
            </a:r>
          </a:p>
          <a:p>
            <a:pPr>
              <a:lnSpc>
                <a:spcPct val="75000"/>
              </a:lnSpc>
            </a:pPr>
            <a:r>
              <a:rPr lang="es-CR" sz="4800" b="1">
                <a:solidFill>
                  <a:srgbClr val="E2DFDA"/>
                </a:solidFill>
                <a:cs typeface="Heebo" pitchFamily="2" charset="-79"/>
              </a:rPr>
              <a:t>hacia la </a:t>
            </a:r>
            <a:r>
              <a:rPr lang="es-CR" sz="4800">
                <a:solidFill>
                  <a:srgbClr val="E2DFDA"/>
                </a:solidFill>
                <a:cs typeface="Heebo" pitchFamily="2" charset="-79"/>
              </a:rPr>
              <a:t>Evolución…</a:t>
            </a:r>
            <a:endParaRPr lang="es-ES_tradnl" sz="4800">
              <a:solidFill>
                <a:srgbClr val="E2DFDA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8891FA-4155-F470-C05E-368844B177A3}"/>
              </a:ext>
            </a:extLst>
          </p:cNvPr>
          <p:cNvCxnSpPr>
            <a:cxnSpLocks/>
          </p:cNvCxnSpPr>
          <p:nvPr/>
        </p:nvCxnSpPr>
        <p:spPr>
          <a:xfrm>
            <a:off x="1693145" y="867747"/>
            <a:ext cx="0" cy="1697322"/>
          </a:xfrm>
          <a:prstGeom prst="line">
            <a:avLst/>
          </a:prstGeom>
          <a:ln w="15875">
            <a:solidFill>
              <a:srgbClr val="E2DF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E55E71-B4D0-9A82-61A3-2D8A2D1E705A}"/>
              </a:ext>
            </a:extLst>
          </p:cNvPr>
          <p:cNvCxnSpPr>
            <a:cxnSpLocks/>
          </p:cNvCxnSpPr>
          <p:nvPr/>
        </p:nvCxnSpPr>
        <p:spPr>
          <a:xfrm>
            <a:off x="1693145" y="4553340"/>
            <a:ext cx="0" cy="2331802"/>
          </a:xfrm>
          <a:prstGeom prst="line">
            <a:avLst/>
          </a:prstGeom>
          <a:ln w="15875">
            <a:solidFill>
              <a:srgbClr val="E2DF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FED36FE0-27B7-AE0B-C07F-10FFB68C29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973" y="5035059"/>
            <a:ext cx="2285466" cy="1599486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9B38040-3F7E-1DA3-9004-2D63F941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912" y="153281"/>
            <a:ext cx="714465" cy="7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33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45420" y="2113978"/>
            <a:ext cx="600966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2530" marR="0" lvl="2" indent="-3429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000" b="1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el nuevo portal ONLINE de BAC para viajes</a:t>
            </a:r>
          </a:p>
          <a:p>
            <a:pPr marL="952530" marR="0" lvl="2" indent="-34290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000" b="1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Exclusivo para tarjetahabientes BAC</a:t>
            </a:r>
          </a:p>
          <a:p>
            <a:pPr marL="609630" marR="0" lvl="2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2000" b="1" i="0" u="none" strike="noStrike" kern="1200" cap="none" spc="16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09630" marR="0" lvl="2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Nuestro portal es el primero con múltiples formas de pago:</a:t>
            </a:r>
          </a:p>
          <a:p>
            <a:pPr marL="1409730" lvl="3" indent="-342900" defTabSz="609630">
              <a:buFont typeface="Courier New" panose="02070309020205020404" pitchFamily="49" charset="0"/>
              <a:buChar char="o"/>
              <a:defRPr/>
            </a:pPr>
            <a:r>
              <a:rPr kumimoji="0" lang="es-419" sz="2000" b="0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Cargo a tarjeta</a:t>
            </a:r>
          </a:p>
          <a:p>
            <a:pPr marL="1409730" lvl="3" indent="-342900" defTabSz="609630">
              <a:buFont typeface="Courier New" panose="02070309020205020404" pitchFamily="49" charset="0"/>
              <a:buChar char="o"/>
              <a:defRPr/>
            </a:pPr>
            <a:r>
              <a:rPr kumimoji="0" lang="es-419" sz="2000" b="1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Canje de Puntos BAC, Millas Plus, </a:t>
            </a:r>
            <a:r>
              <a:rPr lang="es-419" sz="2000" b="1" spc="16" dirty="0">
                <a:latin typeface="Arial" panose="020B0604020202020204" pitchFamily="34" charset="0"/>
                <a:cs typeface="Arial" panose="020B0604020202020204" pitchFamily="34" charset="0"/>
              </a:rPr>
              <a:t>Membership Rewards® </a:t>
            </a:r>
            <a:r>
              <a:rPr kumimoji="0" lang="es-419" sz="2000" b="1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</a:t>
            </a:r>
            <a:r>
              <a:rPr kumimoji="0" lang="es-419" sz="2000" b="1" i="0" u="none" strike="noStrike" kern="1200" cap="none" spc="16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Pricecash</a:t>
            </a:r>
            <a:endParaRPr lang="es-419" sz="2000" b="1" spc="1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09730" lvl="3" indent="-342900" defTabSz="609630">
              <a:buFont typeface="Courier New" panose="02070309020205020404" pitchFamily="49" charset="0"/>
              <a:buChar char="o"/>
              <a:defRPr/>
            </a:pPr>
            <a:r>
              <a:rPr kumimoji="0" lang="es-419" sz="2000" b="1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Pago a</a:t>
            </a:r>
            <a:r>
              <a:rPr lang="es-419" sz="2000" b="1" spc="16" dirty="0">
                <a:latin typeface="Arial" panose="020B0604020202020204" pitchFamily="34" charset="0"/>
                <a:cs typeface="Arial" panose="020B0604020202020204" pitchFamily="34" charset="0"/>
              </a:rPr>
              <a:t> plazos con </a:t>
            </a:r>
            <a:r>
              <a:rPr kumimoji="0" lang="es-419" sz="2000" b="0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Cuotas </a:t>
            </a:r>
            <a:r>
              <a:rPr lang="es-419" sz="2000" spc="16" dirty="0">
                <a:latin typeface="Arial" panose="020B0604020202020204" pitchFamily="34" charset="0"/>
                <a:cs typeface="Arial" panose="020B0604020202020204" pitchFamily="34" charset="0"/>
              </a:rPr>
              <a:t>y/o </a:t>
            </a:r>
            <a:r>
              <a:rPr kumimoji="0" lang="es-419" sz="2000" b="0" i="0" u="none" strike="noStrike" kern="1200" cap="none" spc="16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Extrafinanciamiento</a:t>
            </a:r>
            <a:r>
              <a:rPr lang="es-419" sz="2000" spc="16" dirty="0">
                <a:latin typeface="Arial" panose="020B0604020202020204" pitchFamily="34" charset="0"/>
                <a:cs typeface="Arial" panose="020B0604020202020204" pitchFamily="34" charset="0"/>
              </a:rPr>
              <a:t> 0%</a:t>
            </a:r>
            <a:r>
              <a:rPr kumimoji="0" lang="es-419" sz="2000" b="0" i="0" u="none" strike="noStrike" kern="1200" cap="none" spc="16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desde 3 hasta 24 meses</a:t>
            </a:r>
          </a:p>
          <a:p>
            <a:pPr marL="609630" marR="0" lvl="2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2000" b="1" i="0" u="none" strike="noStrike" kern="1200" cap="none" spc="16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788996" y="1049102"/>
            <a:ext cx="6581774" cy="57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43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</a:t>
            </a:r>
            <a:r>
              <a:rPr kumimoji="0" lang="en-US" sz="3200" b="0" i="0" u="none" strike="noStrike" kern="1200" cap="none" spc="43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</a:t>
            </a:r>
            <a:r>
              <a:rPr kumimoji="0" lang="en-US" sz="3200" b="0" i="0" u="none" strike="noStrike" kern="1200" cap="none" spc="43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MI VIAJE?</a:t>
            </a: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8A0506-931D-38B8-B745-F54921DBA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3A43845-8380-9BA0-ADC3-0B2FE015A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8A9DC1-95A5-8BD1-493B-C69565AD60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51" y="4676934"/>
            <a:ext cx="1791019" cy="12534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62E3E8-78BF-7D19-72BA-ACE52D0C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598" y="2818680"/>
            <a:ext cx="4907611" cy="29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94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5581" y="3087486"/>
            <a:ext cx="443977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9630" lvl="2" defTabSz="609630"/>
            <a:r>
              <a:rPr lang="es-419" sz="2000" spc="16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 la propuesta de valor hacia nuestros clientes brindándoles mayor valor a nuestros  tarjetahabientes  viajeros</a:t>
            </a:r>
          </a:p>
        </p:txBody>
      </p:sp>
      <p:sp>
        <p:nvSpPr>
          <p:cNvPr id="24" name="TextBox 4"/>
          <p:cNvSpPr txBox="1"/>
          <p:nvPr/>
        </p:nvSpPr>
        <p:spPr>
          <a:xfrm>
            <a:off x="788996" y="1049102"/>
            <a:ext cx="6581774" cy="57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DEL PROYECTO</a:t>
            </a: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s-CR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8A0506-931D-38B8-B745-F54921DBA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3A43845-8380-9BA0-ADC3-0B2FE015A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11A2DB2-7CFA-55F8-7FE8-22BE8DE342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82" y="1877806"/>
            <a:ext cx="9084680" cy="51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5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"/>
          <p:cNvSpPr txBox="1"/>
          <p:nvPr/>
        </p:nvSpPr>
        <p:spPr>
          <a:xfrm>
            <a:off x="788996" y="1049102"/>
            <a:ext cx="6581774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43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kumimoji="0" lang="en-US" sz="3200" b="0" i="0" u="none" strike="noStrike" kern="1200" cap="none" spc="43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utoShape 3"/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8A0506-931D-38B8-B745-F54921DBA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9126E59D-AE13-5E58-D1CE-FF55610E4DA4}"/>
              </a:ext>
            </a:extLst>
          </p:cNvPr>
          <p:cNvSpPr txBox="1"/>
          <p:nvPr/>
        </p:nvSpPr>
        <p:spPr>
          <a:xfrm>
            <a:off x="406401" y="6500205"/>
            <a:ext cx="4607059" cy="19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phik Regular" panose="020B0503030202060203" pitchFamily="34" charset="77"/>
                <a:ea typeface="+mn-ea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Volver al Menú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3A43845-8380-9BA0-ADC3-0B2FE015AD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C23823E-9CF4-1B10-7A04-1FC4EE9E8138}"/>
              </a:ext>
            </a:extLst>
          </p:cNvPr>
          <p:cNvGrpSpPr/>
          <p:nvPr/>
        </p:nvGrpSpPr>
        <p:grpSpPr>
          <a:xfrm>
            <a:off x="451466" y="1901227"/>
            <a:ext cx="4942261" cy="1654384"/>
            <a:chOff x="451466" y="1901227"/>
            <a:chExt cx="4942261" cy="1654384"/>
          </a:xfrm>
        </p:grpSpPr>
        <p:grpSp>
          <p:nvGrpSpPr>
            <p:cNvPr id="3" name="Google Shape;177;p20">
              <a:extLst>
                <a:ext uri="{FF2B5EF4-FFF2-40B4-BE49-F238E27FC236}">
                  <a16:creationId xmlns:a16="http://schemas.microsoft.com/office/drawing/2014/main" id="{DE24D398-3323-8732-6970-F4B8DB9A2563}"/>
                </a:ext>
              </a:extLst>
            </p:cNvPr>
            <p:cNvGrpSpPr/>
            <p:nvPr/>
          </p:nvGrpSpPr>
          <p:grpSpPr>
            <a:xfrm>
              <a:off x="4001654" y="1901227"/>
              <a:ext cx="1392073" cy="1654384"/>
              <a:chOff x="4201625" y="226689"/>
              <a:chExt cx="1916400" cy="2277511"/>
            </a:xfrm>
            <a:solidFill>
              <a:srgbClr val="73CDD4">
                <a:alpha val="50000"/>
              </a:srgbClr>
            </a:solidFill>
          </p:grpSpPr>
          <p:sp>
            <p:nvSpPr>
              <p:cNvPr id="7" name="Google Shape;178;p20">
                <a:extLst>
                  <a:ext uri="{FF2B5EF4-FFF2-40B4-BE49-F238E27FC236}">
                    <a16:creationId xmlns:a16="http://schemas.microsoft.com/office/drawing/2014/main" id="{884BBF9A-A24D-20CA-573B-E1D3237A7C3C}"/>
                  </a:ext>
                </a:extLst>
              </p:cNvPr>
              <p:cNvSpPr/>
              <p:nvPr/>
            </p:nvSpPr>
            <p:spPr>
              <a:xfrm>
                <a:off x="4262500" y="545275"/>
                <a:ext cx="1855525" cy="1855525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1" extrusionOk="0">
                    <a:moveTo>
                      <a:pt x="37094" y="1"/>
                    </a:moveTo>
                    <a:cubicBezTo>
                      <a:pt x="16613" y="1"/>
                      <a:pt x="1" y="16646"/>
                      <a:pt x="1" y="37127"/>
                    </a:cubicBezTo>
                    <a:cubicBezTo>
                      <a:pt x="1" y="57609"/>
                      <a:pt x="16613" y="74221"/>
                      <a:pt x="37094" y="74221"/>
                    </a:cubicBezTo>
                    <a:cubicBezTo>
                      <a:pt x="57609" y="74221"/>
                      <a:pt x="74221" y="57609"/>
                      <a:pt x="74221" y="37127"/>
                    </a:cubicBezTo>
                    <a:cubicBezTo>
                      <a:pt x="74221" y="16646"/>
                      <a:pt x="57609" y="1"/>
                      <a:pt x="370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8" name="Google Shape;179;p20">
                <a:extLst>
                  <a:ext uri="{FF2B5EF4-FFF2-40B4-BE49-F238E27FC236}">
                    <a16:creationId xmlns:a16="http://schemas.microsoft.com/office/drawing/2014/main" id="{4B8AB1B8-2564-9E08-E018-7DE515FE2E98}"/>
                  </a:ext>
                </a:extLst>
              </p:cNvPr>
              <p:cNvSpPr/>
              <p:nvPr/>
            </p:nvSpPr>
            <p:spPr>
              <a:xfrm>
                <a:off x="4390100" y="794625"/>
                <a:ext cx="1727925" cy="1607000"/>
              </a:xfrm>
              <a:custGeom>
                <a:avLst/>
                <a:gdLst/>
                <a:ahLst/>
                <a:cxnLst/>
                <a:rect l="l" t="t" r="r" b="b"/>
                <a:pathLst>
                  <a:path w="69117" h="64280" extrusionOk="0">
                    <a:moveTo>
                      <a:pt x="57275" y="1"/>
                    </a:moveTo>
                    <a:lnTo>
                      <a:pt x="57275" y="1"/>
                    </a:lnTo>
                    <a:cubicBezTo>
                      <a:pt x="60544" y="5505"/>
                      <a:pt x="62412" y="11943"/>
                      <a:pt x="62412" y="18814"/>
                    </a:cubicBezTo>
                    <a:cubicBezTo>
                      <a:pt x="62412" y="39329"/>
                      <a:pt x="45800" y="55941"/>
                      <a:pt x="25285" y="55941"/>
                    </a:cubicBezTo>
                    <a:cubicBezTo>
                      <a:pt x="15512" y="55941"/>
                      <a:pt x="6639" y="52171"/>
                      <a:pt x="1" y="46000"/>
                    </a:cubicBezTo>
                    <a:lnTo>
                      <a:pt x="1" y="46000"/>
                    </a:lnTo>
                    <a:cubicBezTo>
                      <a:pt x="6472" y="56941"/>
                      <a:pt x="18380" y="64280"/>
                      <a:pt x="31990" y="64280"/>
                    </a:cubicBezTo>
                    <a:cubicBezTo>
                      <a:pt x="52505" y="64280"/>
                      <a:pt x="69117" y="47635"/>
                      <a:pt x="69117" y="27153"/>
                    </a:cubicBezTo>
                    <a:cubicBezTo>
                      <a:pt x="69117" y="16412"/>
                      <a:pt x="64547" y="6772"/>
                      <a:pt x="5727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9" name="Google Shape;180;p20">
                <a:extLst>
                  <a:ext uri="{FF2B5EF4-FFF2-40B4-BE49-F238E27FC236}">
                    <a16:creationId xmlns:a16="http://schemas.microsoft.com/office/drawing/2014/main" id="{1ABB2E35-59CA-D88D-B21A-453E28F451BD}"/>
                  </a:ext>
                </a:extLst>
              </p:cNvPr>
              <p:cNvSpPr/>
              <p:nvPr/>
            </p:nvSpPr>
            <p:spPr>
              <a:xfrm>
                <a:off x="4201625" y="648700"/>
                <a:ext cx="1855525" cy="1855500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0" fill="none" extrusionOk="0">
                    <a:moveTo>
                      <a:pt x="37127" y="0"/>
                    </a:moveTo>
                    <a:cubicBezTo>
                      <a:pt x="57609" y="0"/>
                      <a:pt x="74221" y="16612"/>
                      <a:pt x="74221" y="37093"/>
                    </a:cubicBezTo>
                    <a:cubicBezTo>
                      <a:pt x="74221" y="57608"/>
                      <a:pt x="57609" y="74220"/>
                      <a:pt x="37127" y="74220"/>
                    </a:cubicBezTo>
                    <a:cubicBezTo>
                      <a:pt x="16613" y="74220"/>
                      <a:pt x="1" y="57575"/>
                      <a:pt x="1" y="37093"/>
                    </a:cubicBez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10" name="Google Shape;181;p20">
                <a:extLst>
                  <a:ext uri="{FF2B5EF4-FFF2-40B4-BE49-F238E27FC236}">
                    <a16:creationId xmlns:a16="http://schemas.microsoft.com/office/drawing/2014/main" id="{10BBCF6A-0A89-F91E-7296-726A21F0562A}"/>
                  </a:ext>
                </a:extLst>
              </p:cNvPr>
              <p:cNvSpPr/>
              <p:nvPr/>
            </p:nvSpPr>
            <p:spPr>
              <a:xfrm>
                <a:off x="4281190" y="226689"/>
                <a:ext cx="375275" cy="979900"/>
              </a:xfrm>
              <a:custGeom>
                <a:avLst/>
                <a:gdLst/>
                <a:ahLst/>
                <a:cxnLst/>
                <a:rect l="l" t="t" r="r" b="b"/>
                <a:pathLst>
                  <a:path w="15011" h="39196" fill="none" extrusionOk="0">
                    <a:moveTo>
                      <a:pt x="6538" y="39195"/>
                    </a:moveTo>
                    <a:lnTo>
                      <a:pt x="6538" y="9307"/>
                    </a:lnTo>
                    <a:lnTo>
                      <a:pt x="0" y="9307"/>
                    </a:lnTo>
                    <a:lnTo>
                      <a:pt x="0" y="4937"/>
                    </a:lnTo>
                    <a:cubicBezTo>
                      <a:pt x="6538" y="4937"/>
                      <a:pt x="8006" y="2636"/>
                      <a:pt x="9307" y="0"/>
                    </a:cubicBezTo>
                    <a:lnTo>
                      <a:pt x="15011" y="0"/>
                    </a:lnTo>
                    <a:lnTo>
                      <a:pt x="15011" y="15278"/>
                    </a:lnTo>
                    <a:lnTo>
                      <a:pt x="15011" y="39195"/>
                    </a:ln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14" name="Google Shape;182;p20">
                <a:extLst>
                  <a:ext uri="{FF2B5EF4-FFF2-40B4-BE49-F238E27FC236}">
                    <a16:creationId xmlns:a16="http://schemas.microsoft.com/office/drawing/2014/main" id="{1BB83C66-5941-8325-0619-0A442475A6B7}"/>
                  </a:ext>
                </a:extLst>
              </p:cNvPr>
              <p:cNvSpPr/>
              <p:nvPr/>
            </p:nvSpPr>
            <p:spPr>
              <a:xfrm>
                <a:off x="4983850" y="562800"/>
                <a:ext cx="138475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6405" fill="none" extrusionOk="0">
                    <a:moveTo>
                      <a:pt x="5538" y="6405"/>
                    </a:moveTo>
                    <a:lnTo>
                      <a:pt x="1" y="3203"/>
                    </a:lnTo>
                    <a:lnTo>
                      <a:pt x="5538" y="0"/>
                    </a:lnTo>
                    <a:close/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15" name="Google Shape;183;p20">
                <a:extLst>
                  <a:ext uri="{FF2B5EF4-FFF2-40B4-BE49-F238E27FC236}">
                    <a16:creationId xmlns:a16="http://schemas.microsoft.com/office/drawing/2014/main" id="{C44BBB32-6E6E-AEC9-5B1D-E65D58CC82DA}"/>
                  </a:ext>
                </a:extLst>
              </p:cNvPr>
              <p:cNvSpPr/>
              <p:nvPr/>
            </p:nvSpPr>
            <p:spPr>
              <a:xfrm>
                <a:off x="4383425" y="1769500"/>
                <a:ext cx="768075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30723" h="22350" fill="none" extrusionOk="0">
                    <a:moveTo>
                      <a:pt x="1" y="0"/>
                    </a:moveTo>
                    <a:cubicBezTo>
                      <a:pt x="1" y="0"/>
                      <a:pt x="5571" y="19848"/>
                      <a:pt x="30723" y="22350"/>
                    </a:cubicBezTo>
                  </a:path>
                </a:pathLst>
              </a:custGeom>
              <a:grpFill/>
              <a:ln w="31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3">
              <a:extLst>
                <a:ext uri="{FF2B5EF4-FFF2-40B4-BE49-F238E27FC236}">
                  <a16:creationId xmlns:a16="http://schemas.microsoft.com/office/drawing/2014/main" id="{2D9BF19E-C06F-CB95-0AE3-5E885E1C58D7}"/>
                </a:ext>
              </a:extLst>
            </p:cNvPr>
            <p:cNvGrpSpPr/>
            <p:nvPr/>
          </p:nvGrpSpPr>
          <p:grpSpPr>
            <a:xfrm>
              <a:off x="451466" y="2133149"/>
              <a:ext cx="3418946" cy="1049299"/>
              <a:chOff x="1019004" y="1467500"/>
              <a:chExt cx="1854289" cy="468346"/>
            </a:xfrm>
          </p:grpSpPr>
          <p:sp>
            <p:nvSpPr>
              <p:cNvPr id="41" name="TextBox 35">
                <a:extLst>
                  <a:ext uri="{FF2B5EF4-FFF2-40B4-BE49-F238E27FC236}">
                    <a16:creationId xmlns:a16="http://schemas.microsoft.com/office/drawing/2014/main" id="{B09FAF7C-BEED-A8AD-67C9-3424E6E294EE}"/>
                  </a:ext>
                </a:extLst>
              </p:cNvPr>
              <p:cNvSpPr txBox="1"/>
              <p:nvPr/>
            </p:nvSpPr>
            <p:spPr>
              <a:xfrm>
                <a:off x="1027806" y="1467500"/>
                <a:ext cx="1845487" cy="206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879B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Precio</a:t>
                </a:r>
                <a:r>
                  <a:rPr kumimoji="0" lang="en-ID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879B"/>
                    </a:solidFill>
                    <a:effectLst/>
                    <a:uLnTx/>
                    <a:uFillTx/>
                    <a:latin typeface="Graphik Regular" panose="020B0503030202060203"/>
                  </a:rPr>
                  <a:t> </a:t>
                </a:r>
                <a:r>
                  <a:rPr kumimoji="0" lang="en-ID" sz="24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879B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Competitivo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879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36">
                <a:extLst>
                  <a:ext uri="{FF2B5EF4-FFF2-40B4-BE49-F238E27FC236}">
                    <a16:creationId xmlns:a16="http://schemas.microsoft.com/office/drawing/2014/main" id="{48054ED2-FDDF-8CD1-3B9C-F70690A7BDB1}"/>
                  </a:ext>
                </a:extLst>
              </p:cNvPr>
              <p:cNvSpPr/>
              <p:nvPr/>
            </p:nvSpPr>
            <p:spPr>
              <a:xfrm>
                <a:off x="1019004" y="1647362"/>
                <a:ext cx="1845487" cy="288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Mejorar la propuesta de valor y la estrategia de precios actual </a:t>
                </a:r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71742D7C-F247-3C98-FDB4-E76CDE213E3B}"/>
              </a:ext>
            </a:extLst>
          </p:cNvPr>
          <p:cNvGrpSpPr/>
          <p:nvPr/>
        </p:nvGrpSpPr>
        <p:grpSpPr>
          <a:xfrm>
            <a:off x="6561666" y="1851086"/>
            <a:ext cx="5178867" cy="2417020"/>
            <a:chOff x="6561666" y="1851086"/>
            <a:chExt cx="5178867" cy="2417020"/>
          </a:xfrm>
        </p:grpSpPr>
        <p:grpSp>
          <p:nvGrpSpPr>
            <p:cNvPr id="16" name="Google Shape;184;p20">
              <a:extLst>
                <a:ext uri="{FF2B5EF4-FFF2-40B4-BE49-F238E27FC236}">
                  <a16:creationId xmlns:a16="http://schemas.microsoft.com/office/drawing/2014/main" id="{22AE2746-58D3-5CBE-F8B7-046C1719583D}"/>
                </a:ext>
              </a:extLst>
            </p:cNvPr>
            <p:cNvGrpSpPr/>
            <p:nvPr/>
          </p:nvGrpSpPr>
          <p:grpSpPr>
            <a:xfrm>
              <a:off x="6561666" y="1851086"/>
              <a:ext cx="1418776" cy="1743169"/>
              <a:chOff x="6439900" y="104463"/>
              <a:chExt cx="1953161" cy="2399737"/>
            </a:xfrm>
            <a:solidFill>
              <a:srgbClr val="73CDD4">
                <a:alpha val="50000"/>
              </a:srgbClr>
            </a:solidFill>
          </p:grpSpPr>
          <p:sp>
            <p:nvSpPr>
              <p:cNvPr id="17" name="Google Shape;185;p20">
                <a:extLst>
                  <a:ext uri="{FF2B5EF4-FFF2-40B4-BE49-F238E27FC236}">
                    <a16:creationId xmlns:a16="http://schemas.microsoft.com/office/drawing/2014/main" id="{FBD8BEB3-8D46-B175-ED38-D199793A05FD}"/>
                  </a:ext>
                </a:extLst>
              </p:cNvPr>
              <p:cNvSpPr/>
              <p:nvPr/>
            </p:nvSpPr>
            <p:spPr>
              <a:xfrm>
                <a:off x="6491600" y="545275"/>
                <a:ext cx="1855525" cy="1855525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1" extrusionOk="0">
                    <a:moveTo>
                      <a:pt x="37094" y="1"/>
                    </a:moveTo>
                    <a:cubicBezTo>
                      <a:pt x="16612" y="1"/>
                      <a:pt x="1" y="16646"/>
                      <a:pt x="1" y="37127"/>
                    </a:cubicBezTo>
                    <a:cubicBezTo>
                      <a:pt x="1" y="57609"/>
                      <a:pt x="16612" y="74221"/>
                      <a:pt x="37094" y="74221"/>
                    </a:cubicBezTo>
                    <a:cubicBezTo>
                      <a:pt x="57608" y="74221"/>
                      <a:pt x="74220" y="57609"/>
                      <a:pt x="74220" y="37127"/>
                    </a:cubicBezTo>
                    <a:cubicBezTo>
                      <a:pt x="74220" y="16646"/>
                      <a:pt x="57608" y="1"/>
                      <a:pt x="370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18" name="Google Shape;186;p20">
                <a:extLst>
                  <a:ext uri="{FF2B5EF4-FFF2-40B4-BE49-F238E27FC236}">
                    <a16:creationId xmlns:a16="http://schemas.microsoft.com/office/drawing/2014/main" id="{84BD716F-85D2-8D0F-5443-6FE5695C2767}"/>
                  </a:ext>
                </a:extLst>
              </p:cNvPr>
              <p:cNvSpPr/>
              <p:nvPr/>
            </p:nvSpPr>
            <p:spPr>
              <a:xfrm>
                <a:off x="6628375" y="794625"/>
                <a:ext cx="1727075" cy="1607000"/>
              </a:xfrm>
              <a:custGeom>
                <a:avLst/>
                <a:gdLst/>
                <a:ahLst/>
                <a:cxnLst/>
                <a:rect l="l" t="t" r="r" b="b"/>
                <a:pathLst>
                  <a:path w="69083" h="64280" extrusionOk="0">
                    <a:moveTo>
                      <a:pt x="57274" y="1"/>
                    </a:moveTo>
                    <a:cubicBezTo>
                      <a:pt x="60543" y="5505"/>
                      <a:pt x="62411" y="11943"/>
                      <a:pt x="62411" y="18814"/>
                    </a:cubicBezTo>
                    <a:cubicBezTo>
                      <a:pt x="62411" y="39329"/>
                      <a:pt x="45800" y="55941"/>
                      <a:pt x="25285" y="55941"/>
                    </a:cubicBezTo>
                    <a:cubicBezTo>
                      <a:pt x="15511" y="55941"/>
                      <a:pt x="6638" y="52171"/>
                      <a:pt x="0" y="46000"/>
                    </a:cubicBezTo>
                    <a:lnTo>
                      <a:pt x="0" y="46000"/>
                    </a:lnTo>
                    <a:cubicBezTo>
                      <a:pt x="6471" y="56941"/>
                      <a:pt x="18380" y="64280"/>
                      <a:pt x="31990" y="64280"/>
                    </a:cubicBezTo>
                    <a:cubicBezTo>
                      <a:pt x="52471" y="64280"/>
                      <a:pt x="69083" y="47635"/>
                      <a:pt x="69083" y="27153"/>
                    </a:cubicBezTo>
                    <a:cubicBezTo>
                      <a:pt x="69083" y="16412"/>
                      <a:pt x="64546" y="6772"/>
                      <a:pt x="572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19" name="Google Shape;187;p20">
                <a:extLst>
                  <a:ext uri="{FF2B5EF4-FFF2-40B4-BE49-F238E27FC236}">
                    <a16:creationId xmlns:a16="http://schemas.microsoft.com/office/drawing/2014/main" id="{C546D56F-E4EA-2921-D15E-E8BC13053D85}"/>
                  </a:ext>
                </a:extLst>
              </p:cNvPr>
              <p:cNvSpPr/>
              <p:nvPr/>
            </p:nvSpPr>
            <p:spPr>
              <a:xfrm>
                <a:off x="6439900" y="648700"/>
                <a:ext cx="1855525" cy="1855500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0" fill="none" extrusionOk="0">
                    <a:moveTo>
                      <a:pt x="37127" y="0"/>
                    </a:moveTo>
                    <a:cubicBezTo>
                      <a:pt x="16612" y="0"/>
                      <a:pt x="0" y="16612"/>
                      <a:pt x="0" y="37093"/>
                    </a:cubicBezTo>
                    <a:cubicBezTo>
                      <a:pt x="0" y="57608"/>
                      <a:pt x="16612" y="74220"/>
                      <a:pt x="37127" y="74220"/>
                    </a:cubicBezTo>
                    <a:cubicBezTo>
                      <a:pt x="57608" y="74220"/>
                      <a:pt x="74220" y="57575"/>
                      <a:pt x="74220" y="37093"/>
                    </a:cubicBez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0" name="Google Shape;188;p20">
                <a:extLst>
                  <a:ext uri="{FF2B5EF4-FFF2-40B4-BE49-F238E27FC236}">
                    <a16:creationId xmlns:a16="http://schemas.microsoft.com/office/drawing/2014/main" id="{E80F31CB-1E60-8B13-59A8-D58E28FA8E6D}"/>
                  </a:ext>
                </a:extLst>
              </p:cNvPr>
              <p:cNvSpPr/>
              <p:nvPr/>
            </p:nvSpPr>
            <p:spPr>
              <a:xfrm>
                <a:off x="7375575" y="562800"/>
                <a:ext cx="1384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6405" fill="none" extrusionOk="0">
                    <a:moveTo>
                      <a:pt x="0" y="6405"/>
                    </a:moveTo>
                    <a:lnTo>
                      <a:pt x="5537" y="32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1" name="Google Shape;189;p20">
                <a:extLst>
                  <a:ext uri="{FF2B5EF4-FFF2-40B4-BE49-F238E27FC236}">
                    <a16:creationId xmlns:a16="http://schemas.microsoft.com/office/drawing/2014/main" id="{8B790391-E5D8-A2FF-8F72-94A06C2903A5}"/>
                  </a:ext>
                </a:extLst>
              </p:cNvPr>
              <p:cNvSpPr/>
              <p:nvPr/>
            </p:nvSpPr>
            <p:spPr>
              <a:xfrm>
                <a:off x="7866011" y="104463"/>
                <a:ext cx="527050" cy="1004075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40163" fill="none" extrusionOk="0">
                    <a:moveTo>
                      <a:pt x="20415" y="40162"/>
                    </a:moveTo>
                    <a:lnTo>
                      <a:pt x="0" y="40162"/>
                    </a:lnTo>
                    <a:lnTo>
                      <a:pt x="0" y="35259"/>
                    </a:lnTo>
                    <a:cubicBezTo>
                      <a:pt x="0" y="23584"/>
                      <a:pt x="14010" y="21649"/>
                      <a:pt x="14010" y="10207"/>
                    </a:cubicBezTo>
                    <a:cubicBezTo>
                      <a:pt x="14010" y="6638"/>
                      <a:pt x="12576" y="5671"/>
                      <a:pt x="10341" y="5671"/>
                    </a:cubicBezTo>
                    <a:cubicBezTo>
                      <a:pt x="8106" y="5671"/>
                      <a:pt x="6672" y="6738"/>
                      <a:pt x="6672" y="9574"/>
                    </a:cubicBezTo>
                    <a:lnTo>
                      <a:pt x="6672" y="13843"/>
                    </a:lnTo>
                    <a:lnTo>
                      <a:pt x="0" y="13843"/>
                    </a:lnTo>
                    <a:lnTo>
                      <a:pt x="0" y="9974"/>
                    </a:lnTo>
                    <a:cubicBezTo>
                      <a:pt x="0" y="3603"/>
                      <a:pt x="3603" y="0"/>
                      <a:pt x="10541" y="0"/>
                    </a:cubicBezTo>
                    <a:cubicBezTo>
                      <a:pt x="17479" y="0"/>
                      <a:pt x="21082" y="3603"/>
                      <a:pt x="21082" y="9974"/>
                    </a:cubicBezTo>
                    <a:cubicBezTo>
                      <a:pt x="21082" y="22449"/>
                      <a:pt x="7005" y="27086"/>
                      <a:pt x="7005" y="33624"/>
                    </a:cubicBezTo>
                    <a:cubicBezTo>
                      <a:pt x="7005" y="33924"/>
                      <a:pt x="7005" y="34191"/>
                      <a:pt x="7072" y="34491"/>
                    </a:cubicBezTo>
                    <a:lnTo>
                      <a:pt x="20415" y="34491"/>
                    </a:ln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2" name="Google Shape;190;p20">
                <a:extLst>
                  <a:ext uri="{FF2B5EF4-FFF2-40B4-BE49-F238E27FC236}">
                    <a16:creationId xmlns:a16="http://schemas.microsoft.com/office/drawing/2014/main" id="{E4DB6F2E-E5EB-EF18-5B39-1A8CCF693964}"/>
                  </a:ext>
                </a:extLst>
              </p:cNvPr>
              <p:cNvSpPr/>
              <p:nvPr/>
            </p:nvSpPr>
            <p:spPr>
              <a:xfrm>
                <a:off x="6604175" y="1769500"/>
                <a:ext cx="768075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30723" h="22350" fill="none" extrusionOk="0">
                    <a:moveTo>
                      <a:pt x="1" y="0"/>
                    </a:moveTo>
                    <a:cubicBezTo>
                      <a:pt x="1" y="0"/>
                      <a:pt x="5571" y="19848"/>
                      <a:pt x="30723" y="22350"/>
                    </a:cubicBezTo>
                  </a:path>
                </a:pathLst>
              </a:custGeom>
              <a:grpFill/>
              <a:ln w="31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33">
              <a:extLst>
                <a:ext uri="{FF2B5EF4-FFF2-40B4-BE49-F238E27FC236}">
                  <a16:creationId xmlns:a16="http://schemas.microsoft.com/office/drawing/2014/main" id="{2F0139BD-43BD-7C58-2D8B-4E4F6D0C006B}"/>
                </a:ext>
              </a:extLst>
            </p:cNvPr>
            <p:cNvGrpSpPr/>
            <p:nvPr/>
          </p:nvGrpSpPr>
          <p:grpSpPr>
            <a:xfrm>
              <a:off x="8321587" y="2088173"/>
              <a:ext cx="3418946" cy="2179933"/>
              <a:chOff x="1027806" y="1467500"/>
              <a:chExt cx="1854289" cy="972994"/>
            </a:xfrm>
          </p:grpSpPr>
          <p:sp>
            <p:nvSpPr>
              <p:cNvPr id="44" name="TextBox 35">
                <a:extLst>
                  <a:ext uri="{FF2B5EF4-FFF2-40B4-BE49-F238E27FC236}">
                    <a16:creationId xmlns:a16="http://schemas.microsoft.com/office/drawing/2014/main" id="{6B735BFD-8098-C54A-81CD-9C3DCE6D87A0}"/>
                  </a:ext>
                </a:extLst>
              </p:cNvPr>
              <p:cNvSpPr txBox="1"/>
              <p:nvPr/>
            </p:nvSpPr>
            <p:spPr>
              <a:xfrm>
                <a:off x="1027806" y="1467500"/>
                <a:ext cx="1845487" cy="370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/>
                </a:pP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Mejorar</a:t>
                </a: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 </a:t>
                </a: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Experiencia</a:t>
                </a: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al Cliente</a:t>
                </a:r>
                <a:endParaRPr lang="en-US" sz="2400" b="1">
                  <a:solidFill>
                    <a:srgbClr val="00879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36">
                <a:extLst>
                  <a:ext uri="{FF2B5EF4-FFF2-40B4-BE49-F238E27FC236}">
                    <a16:creationId xmlns:a16="http://schemas.microsoft.com/office/drawing/2014/main" id="{F756E378-3116-6BCF-B388-A6D45BAB8730}"/>
                  </a:ext>
                </a:extLst>
              </p:cNvPr>
              <p:cNvSpPr/>
              <p:nvPr/>
            </p:nvSpPr>
            <p:spPr>
              <a:xfrm>
                <a:off x="1036608" y="1781102"/>
                <a:ext cx="1845487" cy="659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Personalización de atención por país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Reducción de cantidad de casos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Mejora en el Flujo de Atención</a:t>
                </a:r>
              </a:p>
            </p:txBody>
          </p:sp>
        </p:grp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A9955AB8-843C-8E93-37FA-9501D08B8E9F}"/>
              </a:ext>
            </a:extLst>
          </p:cNvPr>
          <p:cNvGrpSpPr/>
          <p:nvPr/>
        </p:nvGrpSpPr>
        <p:grpSpPr>
          <a:xfrm>
            <a:off x="476097" y="4449121"/>
            <a:ext cx="4878514" cy="1745395"/>
            <a:chOff x="476097" y="4449121"/>
            <a:chExt cx="4878514" cy="1745395"/>
          </a:xfrm>
        </p:grpSpPr>
        <p:grpSp>
          <p:nvGrpSpPr>
            <p:cNvPr id="32" name="Google Shape;198;p20">
              <a:extLst>
                <a:ext uri="{FF2B5EF4-FFF2-40B4-BE49-F238E27FC236}">
                  <a16:creationId xmlns:a16="http://schemas.microsoft.com/office/drawing/2014/main" id="{55E577F5-E11B-053A-9D81-C3E98AD5E13F}"/>
                </a:ext>
              </a:extLst>
            </p:cNvPr>
            <p:cNvGrpSpPr/>
            <p:nvPr/>
          </p:nvGrpSpPr>
          <p:grpSpPr>
            <a:xfrm>
              <a:off x="3962538" y="4539985"/>
              <a:ext cx="1392073" cy="1654531"/>
              <a:chOff x="4201625" y="2731850"/>
              <a:chExt cx="1916400" cy="2277713"/>
            </a:xfrm>
            <a:solidFill>
              <a:srgbClr val="73CDD4">
                <a:alpha val="50000"/>
              </a:srgbClr>
            </a:solidFill>
          </p:grpSpPr>
          <p:sp>
            <p:nvSpPr>
              <p:cNvPr id="33" name="Google Shape;199;p20">
                <a:extLst>
                  <a:ext uri="{FF2B5EF4-FFF2-40B4-BE49-F238E27FC236}">
                    <a16:creationId xmlns:a16="http://schemas.microsoft.com/office/drawing/2014/main" id="{E0C0B3A9-CBDA-E5BD-6121-937EC5707288}"/>
                  </a:ext>
                </a:extLst>
              </p:cNvPr>
              <p:cNvSpPr/>
              <p:nvPr/>
            </p:nvSpPr>
            <p:spPr>
              <a:xfrm>
                <a:off x="4262500" y="2812750"/>
                <a:ext cx="1855525" cy="1855500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0" extrusionOk="0">
                    <a:moveTo>
                      <a:pt x="37094" y="0"/>
                    </a:moveTo>
                    <a:cubicBezTo>
                      <a:pt x="16613" y="0"/>
                      <a:pt x="1" y="16612"/>
                      <a:pt x="1" y="37093"/>
                    </a:cubicBezTo>
                    <a:cubicBezTo>
                      <a:pt x="1" y="57608"/>
                      <a:pt x="16613" y="74220"/>
                      <a:pt x="37094" y="74220"/>
                    </a:cubicBezTo>
                    <a:cubicBezTo>
                      <a:pt x="57609" y="74220"/>
                      <a:pt x="74221" y="57608"/>
                      <a:pt x="74221" y="37093"/>
                    </a:cubicBezTo>
                    <a:cubicBezTo>
                      <a:pt x="74221" y="16612"/>
                      <a:pt x="57609" y="0"/>
                      <a:pt x="370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4" name="Google Shape;200;p20">
                <a:extLst>
                  <a:ext uri="{FF2B5EF4-FFF2-40B4-BE49-F238E27FC236}">
                    <a16:creationId xmlns:a16="http://schemas.microsoft.com/office/drawing/2014/main" id="{DCB0B729-D0B6-B239-0E74-32C129D5F85D}"/>
                  </a:ext>
                </a:extLst>
              </p:cNvPr>
              <p:cNvSpPr/>
              <p:nvPr/>
            </p:nvSpPr>
            <p:spPr>
              <a:xfrm>
                <a:off x="4390100" y="3061250"/>
                <a:ext cx="1727925" cy="1607000"/>
              </a:xfrm>
              <a:custGeom>
                <a:avLst/>
                <a:gdLst/>
                <a:ahLst/>
                <a:cxnLst/>
                <a:rect l="l" t="t" r="r" b="b"/>
                <a:pathLst>
                  <a:path w="69117" h="64280" extrusionOk="0">
                    <a:moveTo>
                      <a:pt x="57275" y="1"/>
                    </a:moveTo>
                    <a:cubicBezTo>
                      <a:pt x="60544" y="5505"/>
                      <a:pt x="62412" y="11942"/>
                      <a:pt x="62412" y="18814"/>
                    </a:cubicBezTo>
                    <a:cubicBezTo>
                      <a:pt x="62412" y="39329"/>
                      <a:pt x="45800" y="55941"/>
                      <a:pt x="25285" y="55941"/>
                    </a:cubicBezTo>
                    <a:cubicBezTo>
                      <a:pt x="15512" y="55941"/>
                      <a:pt x="6639" y="52171"/>
                      <a:pt x="1" y="46000"/>
                    </a:cubicBezTo>
                    <a:lnTo>
                      <a:pt x="1" y="46000"/>
                    </a:lnTo>
                    <a:cubicBezTo>
                      <a:pt x="6472" y="56941"/>
                      <a:pt x="18380" y="64280"/>
                      <a:pt x="31990" y="64280"/>
                    </a:cubicBezTo>
                    <a:cubicBezTo>
                      <a:pt x="52505" y="64280"/>
                      <a:pt x="69117" y="47635"/>
                      <a:pt x="69117" y="27153"/>
                    </a:cubicBezTo>
                    <a:cubicBezTo>
                      <a:pt x="69117" y="16446"/>
                      <a:pt x="64547" y="6772"/>
                      <a:pt x="5727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5" name="Google Shape;201;p20">
                <a:extLst>
                  <a:ext uri="{FF2B5EF4-FFF2-40B4-BE49-F238E27FC236}">
                    <a16:creationId xmlns:a16="http://schemas.microsoft.com/office/drawing/2014/main" id="{4ECCBD5C-FA8C-2615-00AB-13BB32D81EBB}"/>
                  </a:ext>
                </a:extLst>
              </p:cNvPr>
              <p:cNvSpPr/>
              <p:nvPr/>
            </p:nvSpPr>
            <p:spPr>
              <a:xfrm>
                <a:off x="4201625" y="2731850"/>
                <a:ext cx="1855525" cy="1855525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1" fill="none" extrusionOk="0">
                    <a:moveTo>
                      <a:pt x="37127" y="74220"/>
                    </a:moveTo>
                    <a:cubicBezTo>
                      <a:pt x="57609" y="74220"/>
                      <a:pt x="74221" y="57608"/>
                      <a:pt x="74221" y="37094"/>
                    </a:cubicBezTo>
                    <a:cubicBezTo>
                      <a:pt x="74221" y="16612"/>
                      <a:pt x="57609" y="0"/>
                      <a:pt x="37127" y="0"/>
                    </a:cubicBezTo>
                    <a:cubicBezTo>
                      <a:pt x="16613" y="0"/>
                      <a:pt x="1" y="16612"/>
                      <a:pt x="1" y="37094"/>
                    </a:cubicBez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6" name="Google Shape;202;p20">
                <a:extLst>
                  <a:ext uri="{FF2B5EF4-FFF2-40B4-BE49-F238E27FC236}">
                    <a16:creationId xmlns:a16="http://schemas.microsoft.com/office/drawing/2014/main" id="{B77362AD-9837-7363-B474-9EF2DF10C90D}"/>
                  </a:ext>
                </a:extLst>
              </p:cNvPr>
              <p:cNvSpPr/>
              <p:nvPr/>
            </p:nvSpPr>
            <p:spPr>
              <a:xfrm>
                <a:off x="4983850" y="4512300"/>
                <a:ext cx="138475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6405" fill="none" extrusionOk="0">
                    <a:moveTo>
                      <a:pt x="5538" y="0"/>
                    </a:moveTo>
                    <a:lnTo>
                      <a:pt x="1" y="3202"/>
                    </a:lnTo>
                    <a:lnTo>
                      <a:pt x="5538" y="6405"/>
                    </a:lnTo>
                    <a:close/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7" name="Google Shape;203;p20">
                <a:extLst>
                  <a:ext uri="{FF2B5EF4-FFF2-40B4-BE49-F238E27FC236}">
                    <a16:creationId xmlns:a16="http://schemas.microsoft.com/office/drawing/2014/main" id="{B39908FD-7D5C-DE34-302B-545EF99FA4F6}"/>
                  </a:ext>
                </a:extLst>
              </p:cNvPr>
              <p:cNvSpPr/>
              <p:nvPr/>
            </p:nvSpPr>
            <p:spPr>
              <a:xfrm>
                <a:off x="4230713" y="3993813"/>
                <a:ext cx="526225" cy="1015750"/>
              </a:xfrm>
              <a:custGeom>
                <a:avLst/>
                <a:gdLst/>
                <a:ahLst/>
                <a:cxnLst/>
                <a:rect l="l" t="t" r="r" b="b"/>
                <a:pathLst>
                  <a:path w="21049" h="40630" fill="none" extrusionOk="0">
                    <a:moveTo>
                      <a:pt x="7005" y="16646"/>
                    </a:moveTo>
                    <a:lnTo>
                      <a:pt x="9740" y="16646"/>
                    </a:lnTo>
                    <a:cubicBezTo>
                      <a:pt x="12376" y="16646"/>
                      <a:pt x="13977" y="15612"/>
                      <a:pt x="13977" y="12443"/>
                    </a:cubicBezTo>
                    <a:lnTo>
                      <a:pt x="13977" y="10208"/>
                    </a:lnTo>
                    <a:cubicBezTo>
                      <a:pt x="13977" y="6639"/>
                      <a:pt x="12576" y="5671"/>
                      <a:pt x="10341" y="5671"/>
                    </a:cubicBezTo>
                    <a:cubicBezTo>
                      <a:pt x="8073" y="5671"/>
                      <a:pt x="6672" y="6772"/>
                      <a:pt x="6672" y="9607"/>
                    </a:cubicBezTo>
                    <a:lnTo>
                      <a:pt x="6672" y="12143"/>
                    </a:lnTo>
                    <a:lnTo>
                      <a:pt x="0" y="12143"/>
                    </a:lnTo>
                    <a:lnTo>
                      <a:pt x="0" y="10008"/>
                    </a:lnTo>
                    <a:cubicBezTo>
                      <a:pt x="0" y="3637"/>
                      <a:pt x="3569" y="1"/>
                      <a:pt x="10508" y="1"/>
                    </a:cubicBezTo>
                    <a:cubicBezTo>
                      <a:pt x="17446" y="1"/>
                      <a:pt x="21048" y="3637"/>
                      <a:pt x="21048" y="10008"/>
                    </a:cubicBezTo>
                    <a:lnTo>
                      <a:pt x="21048" y="11008"/>
                    </a:lnTo>
                    <a:cubicBezTo>
                      <a:pt x="21048" y="15278"/>
                      <a:pt x="19514" y="17947"/>
                      <a:pt x="16112" y="19181"/>
                    </a:cubicBezTo>
                    <a:cubicBezTo>
                      <a:pt x="19647" y="20549"/>
                      <a:pt x="21048" y="23484"/>
                      <a:pt x="21048" y="27520"/>
                    </a:cubicBezTo>
                    <a:lnTo>
                      <a:pt x="21048" y="30656"/>
                    </a:lnTo>
                    <a:cubicBezTo>
                      <a:pt x="21048" y="36994"/>
                      <a:pt x="17446" y="40630"/>
                      <a:pt x="10508" y="40630"/>
                    </a:cubicBezTo>
                    <a:cubicBezTo>
                      <a:pt x="3569" y="40630"/>
                      <a:pt x="0" y="36994"/>
                      <a:pt x="0" y="30656"/>
                    </a:cubicBezTo>
                    <a:lnTo>
                      <a:pt x="0" y="27354"/>
                    </a:lnTo>
                    <a:lnTo>
                      <a:pt x="6672" y="27354"/>
                    </a:lnTo>
                    <a:lnTo>
                      <a:pt x="6672" y="31056"/>
                    </a:lnTo>
                    <a:cubicBezTo>
                      <a:pt x="6672" y="33892"/>
                      <a:pt x="8073" y="34959"/>
                      <a:pt x="10341" y="34959"/>
                    </a:cubicBezTo>
                    <a:cubicBezTo>
                      <a:pt x="12576" y="34959"/>
                      <a:pt x="13977" y="33992"/>
                      <a:pt x="13977" y="30489"/>
                    </a:cubicBezTo>
                    <a:lnTo>
                      <a:pt x="13977" y="27354"/>
                    </a:lnTo>
                    <a:cubicBezTo>
                      <a:pt x="13977" y="23684"/>
                      <a:pt x="12576" y="22317"/>
                      <a:pt x="9373" y="22317"/>
                    </a:cubicBezTo>
                    <a:lnTo>
                      <a:pt x="6972" y="22317"/>
                    </a:ln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8" name="Google Shape;204;p20">
                <a:extLst>
                  <a:ext uri="{FF2B5EF4-FFF2-40B4-BE49-F238E27FC236}">
                    <a16:creationId xmlns:a16="http://schemas.microsoft.com/office/drawing/2014/main" id="{34A513B4-FE37-9D27-306A-EE5ED58566DB}"/>
                  </a:ext>
                </a:extLst>
              </p:cNvPr>
              <p:cNvSpPr/>
              <p:nvPr/>
            </p:nvSpPr>
            <p:spPr>
              <a:xfrm>
                <a:off x="5210675" y="2863600"/>
                <a:ext cx="768075" cy="559600"/>
              </a:xfrm>
              <a:custGeom>
                <a:avLst/>
                <a:gdLst/>
                <a:ahLst/>
                <a:cxnLst/>
                <a:rect l="l" t="t" r="r" b="b"/>
                <a:pathLst>
                  <a:path w="30723" h="22384" fill="none" extrusionOk="0">
                    <a:moveTo>
                      <a:pt x="30723" y="22384"/>
                    </a:moveTo>
                    <a:cubicBezTo>
                      <a:pt x="30723" y="22384"/>
                      <a:pt x="25152" y="2503"/>
                      <a:pt x="1" y="1"/>
                    </a:cubicBezTo>
                  </a:path>
                </a:pathLst>
              </a:custGeom>
              <a:grpFill/>
              <a:ln w="31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33">
              <a:extLst>
                <a:ext uri="{FF2B5EF4-FFF2-40B4-BE49-F238E27FC236}">
                  <a16:creationId xmlns:a16="http://schemas.microsoft.com/office/drawing/2014/main" id="{FEC3F765-B652-85FA-2E8A-3B36E26312C3}"/>
                </a:ext>
              </a:extLst>
            </p:cNvPr>
            <p:cNvGrpSpPr/>
            <p:nvPr/>
          </p:nvGrpSpPr>
          <p:grpSpPr>
            <a:xfrm>
              <a:off x="476097" y="4449121"/>
              <a:ext cx="3402718" cy="1670969"/>
              <a:chOff x="1027806" y="1467500"/>
              <a:chExt cx="1845487" cy="745823"/>
            </a:xfrm>
          </p:grpSpPr>
          <p:sp>
            <p:nvSpPr>
              <p:cNvPr id="47" name="TextBox 35">
                <a:extLst>
                  <a:ext uri="{FF2B5EF4-FFF2-40B4-BE49-F238E27FC236}">
                    <a16:creationId xmlns:a16="http://schemas.microsoft.com/office/drawing/2014/main" id="{AF53E110-A48A-C81C-18EF-FCC224F1F094}"/>
                  </a:ext>
                </a:extLst>
              </p:cNvPr>
              <p:cNvSpPr txBox="1"/>
              <p:nvPr/>
            </p:nvSpPr>
            <p:spPr>
              <a:xfrm>
                <a:off x="1027806" y="1467500"/>
                <a:ext cx="1845487" cy="370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 </a:t>
                </a: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Radicalmente</a:t>
                </a: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Transparentes</a:t>
                </a:r>
                <a:endParaRPr lang="en-US" sz="2400" b="1">
                  <a:solidFill>
                    <a:srgbClr val="00879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2196DA4A-5DB4-854F-21C2-C9978693320F}"/>
                  </a:ext>
                </a:extLst>
              </p:cNvPr>
              <p:cNvSpPr/>
              <p:nvPr/>
            </p:nvSpPr>
            <p:spPr>
              <a:xfrm>
                <a:off x="1029013" y="1801202"/>
                <a:ext cx="1810211" cy="412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Condiciones de Tarifa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Promociones</a:t>
                </a:r>
              </a:p>
            </p:txBody>
          </p:sp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DEA7E28B-5CC6-DFB0-5CA0-593294ABC00A}"/>
              </a:ext>
            </a:extLst>
          </p:cNvPr>
          <p:cNvGrpSpPr/>
          <p:nvPr/>
        </p:nvGrpSpPr>
        <p:grpSpPr>
          <a:xfrm>
            <a:off x="6561666" y="4529364"/>
            <a:ext cx="5223933" cy="1786289"/>
            <a:chOff x="6561666" y="4529364"/>
            <a:chExt cx="5223933" cy="1786289"/>
          </a:xfrm>
        </p:grpSpPr>
        <p:grpSp>
          <p:nvGrpSpPr>
            <p:cNvPr id="23" name="Google Shape;191;p20">
              <a:extLst>
                <a:ext uri="{FF2B5EF4-FFF2-40B4-BE49-F238E27FC236}">
                  <a16:creationId xmlns:a16="http://schemas.microsoft.com/office/drawing/2014/main" id="{C9312AAC-C8E4-FFA7-5C1D-D36B20EE2A19}"/>
                </a:ext>
              </a:extLst>
            </p:cNvPr>
            <p:cNvGrpSpPr/>
            <p:nvPr/>
          </p:nvGrpSpPr>
          <p:grpSpPr>
            <a:xfrm>
              <a:off x="6561666" y="4635688"/>
              <a:ext cx="1391456" cy="1587745"/>
              <a:chOff x="6439900" y="2731850"/>
              <a:chExt cx="1915550" cy="2185772"/>
            </a:xfrm>
            <a:solidFill>
              <a:srgbClr val="73CDD4">
                <a:alpha val="50000"/>
              </a:srgbClr>
            </a:solidFill>
          </p:grpSpPr>
          <p:sp>
            <p:nvSpPr>
              <p:cNvPr id="26" name="Google Shape;192;p20">
                <a:extLst>
                  <a:ext uri="{FF2B5EF4-FFF2-40B4-BE49-F238E27FC236}">
                    <a16:creationId xmlns:a16="http://schemas.microsoft.com/office/drawing/2014/main" id="{A4E88362-6EF0-865F-39C0-AC254B442E8E}"/>
                  </a:ext>
                </a:extLst>
              </p:cNvPr>
              <p:cNvSpPr/>
              <p:nvPr/>
            </p:nvSpPr>
            <p:spPr>
              <a:xfrm>
                <a:off x="6491600" y="2812750"/>
                <a:ext cx="1855525" cy="1855500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0" extrusionOk="0">
                    <a:moveTo>
                      <a:pt x="37094" y="0"/>
                    </a:moveTo>
                    <a:cubicBezTo>
                      <a:pt x="16612" y="0"/>
                      <a:pt x="1" y="16612"/>
                      <a:pt x="1" y="37093"/>
                    </a:cubicBezTo>
                    <a:cubicBezTo>
                      <a:pt x="1" y="57608"/>
                      <a:pt x="16612" y="74220"/>
                      <a:pt x="37094" y="74220"/>
                    </a:cubicBezTo>
                    <a:cubicBezTo>
                      <a:pt x="57608" y="74220"/>
                      <a:pt x="74220" y="57608"/>
                      <a:pt x="74220" y="37093"/>
                    </a:cubicBezTo>
                    <a:cubicBezTo>
                      <a:pt x="74220" y="16612"/>
                      <a:pt x="57608" y="0"/>
                      <a:pt x="370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7" name="Google Shape;193;p20">
                <a:extLst>
                  <a:ext uri="{FF2B5EF4-FFF2-40B4-BE49-F238E27FC236}">
                    <a16:creationId xmlns:a16="http://schemas.microsoft.com/office/drawing/2014/main" id="{87A6254D-91D0-005B-FE83-71C3ADC734BF}"/>
                  </a:ext>
                </a:extLst>
              </p:cNvPr>
              <p:cNvSpPr/>
              <p:nvPr/>
            </p:nvSpPr>
            <p:spPr>
              <a:xfrm>
                <a:off x="6628375" y="3061250"/>
                <a:ext cx="1727075" cy="1607000"/>
              </a:xfrm>
              <a:custGeom>
                <a:avLst/>
                <a:gdLst/>
                <a:ahLst/>
                <a:cxnLst/>
                <a:rect l="l" t="t" r="r" b="b"/>
                <a:pathLst>
                  <a:path w="69083" h="64280" extrusionOk="0">
                    <a:moveTo>
                      <a:pt x="57274" y="1"/>
                    </a:moveTo>
                    <a:cubicBezTo>
                      <a:pt x="60543" y="5505"/>
                      <a:pt x="62411" y="11942"/>
                      <a:pt x="62411" y="18814"/>
                    </a:cubicBezTo>
                    <a:cubicBezTo>
                      <a:pt x="62411" y="39329"/>
                      <a:pt x="45800" y="55941"/>
                      <a:pt x="25285" y="55941"/>
                    </a:cubicBezTo>
                    <a:cubicBezTo>
                      <a:pt x="15511" y="55941"/>
                      <a:pt x="6638" y="52171"/>
                      <a:pt x="0" y="46000"/>
                    </a:cubicBezTo>
                    <a:lnTo>
                      <a:pt x="0" y="46000"/>
                    </a:lnTo>
                    <a:cubicBezTo>
                      <a:pt x="6471" y="56941"/>
                      <a:pt x="18380" y="64280"/>
                      <a:pt x="31990" y="64280"/>
                    </a:cubicBezTo>
                    <a:cubicBezTo>
                      <a:pt x="52471" y="64280"/>
                      <a:pt x="69083" y="47635"/>
                      <a:pt x="69083" y="27153"/>
                    </a:cubicBezTo>
                    <a:cubicBezTo>
                      <a:pt x="69083" y="16446"/>
                      <a:pt x="64546" y="6772"/>
                      <a:pt x="5727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8" name="Google Shape;194;p20">
                <a:extLst>
                  <a:ext uri="{FF2B5EF4-FFF2-40B4-BE49-F238E27FC236}">
                    <a16:creationId xmlns:a16="http://schemas.microsoft.com/office/drawing/2014/main" id="{5A40CF58-BA63-EDD1-BBE1-B227C29BDDAA}"/>
                  </a:ext>
                </a:extLst>
              </p:cNvPr>
              <p:cNvSpPr/>
              <p:nvPr/>
            </p:nvSpPr>
            <p:spPr>
              <a:xfrm>
                <a:off x="6439900" y="2731850"/>
                <a:ext cx="1855525" cy="1855525"/>
              </a:xfrm>
              <a:custGeom>
                <a:avLst/>
                <a:gdLst/>
                <a:ahLst/>
                <a:cxnLst/>
                <a:rect l="l" t="t" r="r" b="b"/>
                <a:pathLst>
                  <a:path w="74221" h="74221" fill="none" extrusionOk="0">
                    <a:moveTo>
                      <a:pt x="37127" y="74220"/>
                    </a:moveTo>
                    <a:cubicBezTo>
                      <a:pt x="16612" y="74220"/>
                      <a:pt x="0" y="57608"/>
                      <a:pt x="0" y="37094"/>
                    </a:cubicBezTo>
                    <a:cubicBezTo>
                      <a:pt x="0" y="16612"/>
                      <a:pt x="16612" y="0"/>
                      <a:pt x="37127" y="0"/>
                    </a:cubicBezTo>
                    <a:cubicBezTo>
                      <a:pt x="57608" y="0"/>
                      <a:pt x="74220" y="16612"/>
                      <a:pt x="74220" y="37094"/>
                    </a:cubicBezTo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29" name="Google Shape;195;p20">
                <a:extLst>
                  <a:ext uri="{FF2B5EF4-FFF2-40B4-BE49-F238E27FC236}">
                    <a16:creationId xmlns:a16="http://schemas.microsoft.com/office/drawing/2014/main" id="{8CB3FB39-13F7-DD0E-CF0B-97C6479EE924}"/>
                  </a:ext>
                </a:extLst>
              </p:cNvPr>
              <p:cNvSpPr/>
              <p:nvPr/>
            </p:nvSpPr>
            <p:spPr>
              <a:xfrm>
                <a:off x="7375575" y="4512300"/>
                <a:ext cx="138450" cy="16012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6405" fill="none" extrusionOk="0">
                    <a:moveTo>
                      <a:pt x="0" y="0"/>
                    </a:moveTo>
                    <a:lnTo>
                      <a:pt x="5537" y="3202"/>
                    </a:lnTo>
                    <a:lnTo>
                      <a:pt x="0" y="6405"/>
                    </a:lnTo>
                    <a:close/>
                  </a:path>
                </a:pathLst>
              </a:custGeom>
              <a:grpFill/>
              <a:ln w="31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0" name="Google Shape;196;p20">
                <a:extLst>
                  <a:ext uri="{FF2B5EF4-FFF2-40B4-BE49-F238E27FC236}">
                    <a16:creationId xmlns:a16="http://schemas.microsoft.com/office/drawing/2014/main" id="{63C47EA3-3161-C7AC-EA85-B039D932424C}"/>
                  </a:ext>
                </a:extLst>
              </p:cNvPr>
              <p:cNvSpPr/>
              <p:nvPr/>
            </p:nvSpPr>
            <p:spPr>
              <a:xfrm>
                <a:off x="7729803" y="3925221"/>
                <a:ext cx="597125" cy="992401"/>
              </a:xfrm>
              <a:custGeom>
                <a:avLst/>
                <a:gdLst/>
                <a:ahLst/>
                <a:cxnLst/>
                <a:rect l="l" t="t" r="r" b="b"/>
                <a:pathLst>
                  <a:path w="23885" h="39696" fill="none" extrusionOk="0">
                    <a:moveTo>
                      <a:pt x="13610" y="39696"/>
                    </a:moveTo>
                    <a:lnTo>
                      <a:pt x="13610" y="32491"/>
                    </a:lnTo>
                    <a:lnTo>
                      <a:pt x="0" y="32491"/>
                    </a:lnTo>
                    <a:lnTo>
                      <a:pt x="0" y="26820"/>
                    </a:lnTo>
                    <a:lnTo>
                      <a:pt x="12843" y="1"/>
                    </a:lnTo>
                    <a:lnTo>
                      <a:pt x="20548" y="1"/>
                    </a:lnTo>
                    <a:lnTo>
                      <a:pt x="20548" y="26820"/>
                    </a:lnTo>
                    <a:lnTo>
                      <a:pt x="23884" y="26820"/>
                    </a:lnTo>
                    <a:lnTo>
                      <a:pt x="23884" y="32491"/>
                    </a:lnTo>
                    <a:lnTo>
                      <a:pt x="20548" y="32491"/>
                    </a:lnTo>
                    <a:lnTo>
                      <a:pt x="20548" y="39696"/>
                    </a:lnTo>
                    <a:moveTo>
                      <a:pt x="13610" y="26820"/>
                    </a:moveTo>
                    <a:lnTo>
                      <a:pt x="13610" y="11909"/>
                    </a:lnTo>
                    <a:lnTo>
                      <a:pt x="6505" y="26820"/>
                    </a:lnTo>
                    <a:close/>
                  </a:path>
                </a:pathLst>
              </a:custGeom>
              <a:grpFill/>
              <a:ln w="31700" cap="rnd" cmpd="sng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  <p:sp>
            <p:nvSpPr>
              <p:cNvPr id="31" name="Google Shape;197;p20">
                <a:extLst>
                  <a:ext uri="{FF2B5EF4-FFF2-40B4-BE49-F238E27FC236}">
                    <a16:creationId xmlns:a16="http://schemas.microsoft.com/office/drawing/2014/main" id="{283A24EF-651C-84FC-6F42-40F6E26C0985}"/>
                  </a:ext>
                </a:extLst>
              </p:cNvPr>
              <p:cNvSpPr/>
              <p:nvPr/>
            </p:nvSpPr>
            <p:spPr>
              <a:xfrm>
                <a:off x="7431450" y="2863600"/>
                <a:ext cx="767225" cy="559600"/>
              </a:xfrm>
              <a:custGeom>
                <a:avLst/>
                <a:gdLst/>
                <a:ahLst/>
                <a:cxnLst/>
                <a:rect l="l" t="t" r="r" b="b"/>
                <a:pathLst>
                  <a:path w="30689" h="22384" fill="none" extrusionOk="0">
                    <a:moveTo>
                      <a:pt x="30689" y="22384"/>
                    </a:moveTo>
                    <a:cubicBezTo>
                      <a:pt x="30689" y="22384"/>
                      <a:pt x="25151" y="2503"/>
                      <a:pt x="0" y="1"/>
                    </a:cubicBezTo>
                  </a:path>
                </a:pathLst>
              </a:custGeom>
              <a:grpFill/>
              <a:ln w="31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33">
              <a:extLst>
                <a:ext uri="{FF2B5EF4-FFF2-40B4-BE49-F238E27FC236}">
                  <a16:creationId xmlns:a16="http://schemas.microsoft.com/office/drawing/2014/main" id="{63F3E9AD-4528-C4A9-CA01-1F45A13693A4}"/>
                </a:ext>
              </a:extLst>
            </p:cNvPr>
            <p:cNvGrpSpPr/>
            <p:nvPr/>
          </p:nvGrpSpPr>
          <p:grpSpPr>
            <a:xfrm>
              <a:off x="8079180" y="4529364"/>
              <a:ext cx="3706419" cy="1786289"/>
              <a:chOff x="916642" y="1467500"/>
              <a:chExt cx="2010202" cy="797295"/>
            </a:xfrm>
          </p:grpSpPr>
          <p:sp>
            <p:nvSpPr>
              <p:cNvPr id="50" name="TextBox 35">
                <a:extLst>
                  <a:ext uri="{FF2B5EF4-FFF2-40B4-BE49-F238E27FC236}">
                    <a16:creationId xmlns:a16="http://schemas.microsoft.com/office/drawing/2014/main" id="{876FB141-A15D-C442-C790-9D5A13F1C4A4}"/>
                  </a:ext>
                </a:extLst>
              </p:cNvPr>
              <p:cNvSpPr txBox="1"/>
              <p:nvPr/>
            </p:nvSpPr>
            <p:spPr>
              <a:xfrm>
                <a:off x="1027806" y="1467500"/>
                <a:ext cx="1845487" cy="535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Disponibilidad</a:t>
                </a: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Información</a:t>
                </a:r>
                <a:r>
                  <a:rPr lang="en-ID" sz="2400" b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D" sz="2400" b="1" err="1">
                    <a:solidFill>
                      <a:srgbClr val="00879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Estratégica</a:t>
                </a:r>
                <a:endParaRPr lang="en-US" sz="2400" b="1">
                  <a:solidFill>
                    <a:srgbClr val="00879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36">
                <a:extLst>
                  <a:ext uri="{FF2B5EF4-FFF2-40B4-BE49-F238E27FC236}">
                    <a16:creationId xmlns:a16="http://schemas.microsoft.com/office/drawing/2014/main" id="{BA4A63A4-A5B0-7B8E-B60A-FA511B7419CB}"/>
                  </a:ext>
                </a:extLst>
              </p:cNvPr>
              <p:cNvSpPr/>
              <p:nvPr/>
            </p:nvSpPr>
            <p:spPr>
              <a:xfrm>
                <a:off x="916642" y="1976311"/>
                <a:ext cx="2010202" cy="288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Solución de </a:t>
                </a:r>
                <a:r>
                  <a:rPr lang="es-ES" spc="16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Backoffice</a:t>
                </a:r>
                <a:endParaRPr lang="es-ES" spc="16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pc="16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Reportería</a:t>
                </a:r>
              </a:p>
            </p:txBody>
          </p:sp>
        </p:grpSp>
      </p:grpSp>
      <p:pic>
        <p:nvPicPr>
          <p:cNvPr id="53" name="Gráfico 52" descr="Etiqueta contorno">
            <a:extLst>
              <a:ext uri="{FF2B5EF4-FFF2-40B4-BE49-F238E27FC236}">
                <a16:creationId xmlns:a16="http://schemas.microsoft.com/office/drawing/2014/main" id="{D2EBCBF3-56B7-F312-55D4-3A5FB539F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5120" y="2289247"/>
            <a:ext cx="968322" cy="968322"/>
          </a:xfrm>
          <a:prstGeom prst="rect">
            <a:avLst/>
          </a:prstGeom>
        </p:spPr>
      </p:pic>
      <p:pic>
        <p:nvPicPr>
          <p:cNvPr id="54" name="Graphic 13">
            <a:extLst>
              <a:ext uri="{FF2B5EF4-FFF2-40B4-BE49-F238E27FC236}">
                <a16:creationId xmlns:a16="http://schemas.microsoft.com/office/drawing/2014/main" id="{E0C51C0D-7187-E62D-AFF8-7D3DFFB5574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0724" y="4865445"/>
            <a:ext cx="612541" cy="620709"/>
          </a:xfrm>
          <a:prstGeom prst="rect">
            <a:avLst/>
          </a:prstGeom>
        </p:spPr>
      </p:pic>
      <p:pic>
        <p:nvPicPr>
          <p:cNvPr id="55" name="Gráfico 54" descr="Clasificación contorno">
            <a:extLst>
              <a:ext uri="{FF2B5EF4-FFF2-40B4-BE49-F238E27FC236}">
                <a16:creationId xmlns:a16="http://schemas.microsoft.com/office/drawing/2014/main" id="{9C702E1C-7237-35B6-D898-ABC59CE56A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46717" y="2467525"/>
            <a:ext cx="918313" cy="918313"/>
          </a:xfrm>
          <a:prstGeom prst="rect">
            <a:avLst/>
          </a:prstGeom>
        </p:spPr>
      </p:pic>
      <p:pic>
        <p:nvPicPr>
          <p:cNvPr id="56" name="Graphic 12">
            <a:extLst>
              <a:ext uri="{FF2B5EF4-FFF2-40B4-BE49-F238E27FC236}">
                <a16:creationId xmlns:a16="http://schemas.microsoft.com/office/drawing/2014/main" id="{0D4ABEB4-A4F7-B201-98CA-41B42AD8D81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44858" y="5008303"/>
            <a:ext cx="567487" cy="56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C96A2BB-E08C-1DA5-DA50-3032E1F8A74F}"/>
              </a:ext>
            </a:extLst>
          </p:cNvPr>
          <p:cNvSpPr/>
          <p:nvPr/>
        </p:nvSpPr>
        <p:spPr>
          <a:xfrm>
            <a:off x="10222302" y="72305"/>
            <a:ext cx="1794294" cy="617808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DE25CDE-B77C-97DF-DDFB-B5ACCB9797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9720" y="3977194"/>
            <a:ext cx="897952" cy="568384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5A3F6DFC-0FF7-69E3-00AC-A41C2D55D469}"/>
              </a:ext>
            </a:extLst>
          </p:cNvPr>
          <p:cNvSpPr txBox="1"/>
          <p:nvPr/>
        </p:nvSpPr>
        <p:spPr>
          <a:xfrm>
            <a:off x="788996" y="1049102"/>
            <a:ext cx="6581774" cy="57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43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 REGIONAL</a:t>
            </a:r>
            <a:endParaRPr kumimoji="0" lang="en-US" sz="3200" b="0" i="0" u="none" strike="noStrike" kern="1200" cap="none" spc="43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2899C199-52DD-8B85-B2A9-9F4F369F2DC9}"/>
              </a:ext>
            </a:extLst>
          </p:cNvPr>
          <p:cNvSpPr/>
          <p:nvPr/>
        </p:nvSpPr>
        <p:spPr>
          <a:xfrm>
            <a:off x="788996" y="1752600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84EC5A07-506B-0715-893F-78B7DAAAA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49"/>
          <a:stretch/>
        </p:blipFill>
        <p:spPr>
          <a:xfrm>
            <a:off x="0" y="-89478"/>
            <a:ext cx="12293600" cy="826078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59B475ED-D6DD-6937-FD6E-7290A524F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80" y="2056151"/>
            <a:ext cx="4017304" cy="648949"/>
          </a:xfrm>
        </p:spPr>
        <p:txBody>
          <a:bodyPr>
            <a:normAutofit fontScale="85000" lnSpcReduction="10000"/>
          </a:bodyPr>
          <a:lstStyle/>
          <a:p>
            <a:r>
              <a:rPr lang="es-CR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sus Agencias</a:t>
            </a:r>
            <a:r>
              <a:rPr lang="es-CR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Internas o propias </a:t>
            </a:r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id="{F42D7B29-927D-6920-829E-520702F49A6C}"/>
              </a:ext>
            </a:extLst>
          </p:cNvPr>
          <p:cNvSpPr txBox="1">
            <a:spLocks/>
          </p:cNvSpPr>
          <p:nvPr/>
        </p:nvSpPr>
        <p:spPr>
          <a:xfrm>
            <a:off x="506880" y="4152901"/>
            <a:ext cx="4017304" cy="648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Agencias</a:t>
            </a:r>
            <a:r>
              <a:rPr lang="es-CR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318C34AD-1387-E95A-6F4C-5BA66A91CD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59" y="2705099"/>
            <a:ext cx="1026764" cy="105910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93E64A07-747C-F5FA-55BD-74790FE423E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034" y="2728312"/>
            <a:ext cx="1029558" cy="101268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BCED6546-DFC9-2EBD-819C-6DBE5409BB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203" y="2755963"/>
            <a:ext cx="1252571" cy="95737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F4A11CC5-6C63-5883-550A-93966B1493D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38" y="5024439"/>
            <a:ext cx="1149006" cy="991606"/>
          </a:xfrm>
          <a:prstGeom prst="ellipse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A088675-7290-8FEC-8139-EEEC8A546FD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89" y="5072997"/>
            <a:ext cx="946236" cy="89449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72CEF4A-25F6-DBDC-85F4-8917EB0F371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270" y="5058284"/>
            <a:ext cx="1170294" cy="923916"/>
          </a:xfrm>
          <a:prstGeom prst="rect">
            <a:avLst/>
          </a:prstGeom>
        </p:spPr>
      </p:pic>
      <p:pic>
        <p:nvPicPr>
          <p:cNvPr id="44" name="Imagen 4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DD47F73-240C-A81A-6D11-8846354C668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56" y="4862673"/>
            <a:ext cx="1470033" cy="485453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049F069F-9318-D851-13F5-30E773DFFF7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62471" y="3030706"/>
            <a:ext cx="1149006" cy="294573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4E8DF0B9-8465-258D-C4E6-BD3777BC479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58238" y="2233338"/>
            <a:ext cx="1570170" cy="294573"/>
          </a:xfrm>
          <a:prstGeom prst="rect">
            <a:avLst/>
          </a:prstGeom>
        </p:spPr>
      </p:pic>
      <p:pic>
        <p:nvPicPr>
          <p:cNvPr id="50" name="Imagen 4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9F71AAC-2D9A-094B-7229-473DB1141D0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170" y="1049102"/>
            <a:ext cx="1556406" cy="826078"/>
          </a:xfrm>
          <a:prstGeom prst="rect">
            <a:avLst/>
          </a:prstGeom>
        </p:spPr>
      </p:pic>
      <p:pic>
        <p:nvPicPr>
          <p:cNvPr id="52" name="Imagen 51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8B907505-7733-6C4D-C96E-743E7744FC0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290" y="5757431"/>
            <a:ext cx="1047749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roduction_id_4361412 (2160p)">
            <a:hlinkClick r:id="" action="ppaction://media"/>
            <a:extLst>
              <a:ext uri="{FF2B5EF4-FFF2-40B4-BE49-F238E27FC236}">
                <a16:creationId xmlns:a16="http://schemas.microsoft.com/office/drawing/2014/main" id="{62FBCD4A-74C2-4638-2022-F06A30662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962" b="6760"/>
          <a:stretch/>
        </p:blipFill>
        <p:spPr>
          <a:xfrm>
            <a:off x="-1846" y="0"/>
            <a:ext cx="12193845" cy="4339538"/>
          </a:xfrm>
          <a:prstGeom prst="rect">
            <a:avLst/>
          </a:prstGeom>
        </p:spPr>
      </p:pic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FABB2D2D-215E-9F46-8268-4CF3A06852C1}"/>
              </a:ext>
            </a:extLst>
          </p:cNvPr>
          <p:cNvSpPr/>
          <p:nvPr/>
        </p:nvSpPr>
        <p:spPr>
          <a:xfrm>
            <a:off x="-128588" y="2872154"/>
            <a:ext cx="12472988" cy="3985846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CCAC3B-9573-62D8-F342-2827EE58C7C8}"/>
              </a:ext>
            </a:extLst>
          </p:cNvPr>
          <p:cNvCxnSpPr>
            <a:cxnSpLocks/>
          </p:cNvCxnSpPr>
          <p:nvPr/>
        </p:nvCxnSpPr>
        <p:spPr>
          <a:xfrm>
            <a:off x="3460189" y="3233143"/>
            <a:ext cx="0" cy="313996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52922D6-E962-B1C9-9345-737EC67C3A4E}"/>
              </a:ext>
            </a:extLst>
          </p:cNvPr>
          <p:cNvCxnSpPr>
            <a:cxnSpLocks/>
          </p:cNvCxnSpPr>
          <p:nvPr/>
        </p:nvCxnSpPr>
        <p:spPr>
          <a:xfrm>
            <a:off x="6397943" y="3233143"/>
            <a:ext cx="0" cy="313996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9D182B4-9288-68E1-1C73-FA901255F231}"/>
              </a:ext>
            </a:extLst>
          </p:cNvPr>
          <p:cNvCxnSpPr>
            <a:cxnSpLocks/>
          </p:cNvCxnSpPr>
          <p:nvPr/>
        </p:nvCxnSpPr>
        <p:spPr>
          <a:xfrm>
            <a:off x="9189782" y="3233143"/>
            <a:ext cx="0" cy="313996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CEDC50C-31CA-2CEB-A9DC-C34B565DC97F}"/>
              </a:ext>
            </a:extLst>
          </p:cNvPr>
          <p:cNvCxnSpPr>
            <a:cxnSpLocks/>
          </p:cNvCxnSpPr>
          <p:nvPr/>
        </p:nvCxnSpPr>
        <p:spPr>
          <a:xfrm flipH="1">
            <a:off x="1217232" y="4787497"/>
            <a:ext cx="10446232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CE1C373-5841-02F6-8D7E-BC4EF315686C}"/>
              </a:ext>
            </a:extLst>
          </p:cNvPr>
          <p:cNvSpPr txBox="1"/>
          <p:nvPr/>
        </p:nvSpPr>
        <p:spPr>
          <a:xfrm>
            <a:off x="75414" y="6375068"/>
            <a:ext cx="411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F8FA1-9BC6-4642-8FA9-980455263DD1}" type="slidenum">
              <a:rPr kumimoji="0" lang="en-CR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R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F8F8469-5699-4C5B-AE04-10E533668A7B}"/>
              </a:ext>
            </a:extLst>
          </p:cNvPr>
          <p:cNvGrpSpPr/>
          <p:nvPr/>
        </p:nvGrpSpPr>
        <p:grpSpPr>
          <a:xfrm>
            <a:off x="1126248" y="3137803"/>
            <a:ext cx="1899162" cy="1474596"/>
            <a:chOff x="1126248" y="3137803"/>
            <a:chExt cx="1899162" cy="147459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F42C62-2B80-51BB-C7EC-727C21191869}"/>
                </a:ext>
              </a:extLst>
            </p:cNvPr>
            <p:cNvSpPr txBox="1"/>
            <p:nvPr/>
          </p:nvSpPr>
          <p:spPr>
            <a:xfrm>
              <a:off x="1126248" y="3855269"/>
              <a:ext cx="189916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Contenido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Aéreo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Legacy &amp; Low Cost</a:t>
              </a:r>
              <a:endParaRPr kumimoji="0" lang="en-C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Picture 2" descr="Vuelo - Iconos gratis de transporte">
              <a:extLst>
                <a:ext uri="{FF2B5EF4-FFF2-40B4-BE49-F238E27FC236}">
                  <a16:creationId xmlns:a16="http://schemas.microsoft.com/office/drawing/2014/main" id="{E8056C01-7B25-6142-931D-46FBE00B4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710" y="3137803"/>
              <a:ext cx="802278" cy="802278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C814CED-D7FE-B321-DF77-1F19E3B40F85}"/>
              </a:ext>
            </a:extLst>
          </p:cNvPr>
          <p:cNvGrpSpPr/>
          <p:nvPr/>
        </p:nvGrpSpPr>
        <p:grpSpPr>
          <a:xfrm>
            <a:off x="3740825" y="3238115"/>
            <a:ext cx="2376483" cy="1384733"/>
            <a:chOff x="3740825" y="3238115"/>
            <a:chExt cx="2376483" cy="138473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14512F0-6EFC-FBF9-757A-451732659373}"/>
                </a:ext>
              </a:extLst>
            </p:cNvPr>
            <p:cNvSpPr txBox="1"/>
            <p:nvPr/>
          </p:nvSpPr>
          <p:spPr>
            <a:xfrm>
              <a:off x="3740825" y="3865718"/>
              <a:ext cx="2376483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Contenido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Hoteles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Expedia y Turismo Local</a:t>
              </a:r>
              <a:endParaRPr kumimoji="0" lang="en-C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9D01D37-7E58-1C77-4555-E4B792C3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7589" y="3238115"/>
              <a:ext cx="615389" cy="615389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srgbClr val="C00000">
                  <a:alpha val="6000"/>
                </a:srgbClr>
              </a:outerShdw>
            </a:effectLst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574113A-2ACB-CEF5-2963-89922573F0DB}"/>
              </a:ext>
            </a:extLst>
          </p:cNvPr>
          <p:cNvGrpSpPr/>
          <p:nvPr/>
        </p:nvGrpSpPr>
        <p:grpSpPr>
          <a:xfrm>
            <a:off x="6854885" y="3165400"/>
            <a:ext cx="1899162" cy="1668598"/>
            <a:chOff x="6854885" y="3165400"/>
            <a:chExt cx="1899162" cy="16685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7B2C9D7-013A-F771-1EA5-8E2E6A783F50}"/>
                </a:ext>
              </a:extLst>
            </p:cNvPr>
            <p:cNvSpPr txBox="1"/>
            <p:nvPr/>
          </p:nvSpPr>
          <p:spPr>
            <a:xfrm>
              <a:off x="6854885" y="3855269"/>
              <a:ext cx="189916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Rent a Cars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Hertz, Dollar &amp; Thrifty</a:t>
              </a:r>
              <a:r>
                <a:rPr kumimoji="0" lang="es-CR" sz="1600" b="0" i="0" u="none" strike="noStrike" kern="120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+mn-ea"/>
                  <a:cs typeface="+mn-cs"/>
                </a:rPr>
                <a:t> 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A11099-16AF-9570-39DE-43C58A6C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6728" y="3165400"/>
              <a:ext cx="669806" cy="669806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prstClr val="black">
                  <a:alpha val="51000"/>
                </a:prstClr>
              </a:outerShdw>
            </a:effec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4999F15-AC01-8E6F-2AF6-095787B68D59}"/>
              </a:ext>
            </a:extLst>
          </p:cNvPr>
          <p:cNvGrpSpPr/>
          <p:nvPr/>
        </p:nvGrpSpPr>
        <p:grpSpPr>
          <a:xfrm>
            <a:off x="9540672" y="3173143"/>
            <a:ext cx="2122787" cy="1439256"/>
            <a:chOff x="9540672" y="3173143"/>
            <a:chExt cx="2122787" cy="143925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B479102-F2D8-F7D0-8FA9-2BFF53141F6A}"/>
                </a:ext>
              </a:extLst>
            </p:cNvPr>
            <p:cNvSpPr txBox="1"/>
            <p:nvPr/>
          </p:nvSpPr>
          <p:spPr>
            <a:xfrm>
              <a:off x="9540672" y="3855269"/>
              <a:ext cx="212278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Disney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Entradas a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Parques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y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Actividades</a:t>
              </a:r>
              <a:endParaRPr kumimoji="0" lang="en-C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FD35FA9-CEEA-7572-5DE2-5C5B0C063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5390" y="3173143"/>
              <a:ext cx="809550" cy="809550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prstClr val="black">
                  <a:alpha val="51000"/>
                </a:prstClr>
              </a:outerShdw>
            </a:effectLst>
          </p:spPr>
        </p:pic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44F77E8-1AA3-7668-B3F7-6B47AC4038E7}"/>
              </a:ext>
            </a:extLst>
          </p:cNvPr>
          <p:cNvGrpSpPr/>
          <p:nvPr/>
        </p:nvGrpSpPr>
        <p:grpSpPr>
          <a:xfrm>
            <a:off x="2429592" y="5070807"/>
            <a:ext cx="1899162" cy="873014"/>
            <a:chOff x="1201610" y="5019151"/>
            <a:chExt cx="1899162" cy="8730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713EB3C-66ED-CE27-4518-EF7901DDDF9A}"/>
                </a:ext>
              </a:extLst>
            </p:cNvPr>
            <p:cNvSpPr txBox="1"/>
            <p:nvPr/>
          </p:nvSpPr>
          <p:spPr>
            <a:xfrm>
              <a:off x="1201610" y="5578233"/>
              <a:ext cx="1899162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Promociones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1AA1DE4-255C-5158-79AB-242A4BC73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9638" y="5019151"/>
              <a:ext cx="575122" cy="575122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prstClr val="black">
                  <a:alpha val="51000"/>
                </a:prstClr>
              </a:outerShdw>
            </a:effectLst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195CF2F0-CF3D-0996-D11A-36B1FD8FB2A7}"/>
              </a:ext>
            </a:extLst>
          </p:cNvPr>
          <p:cNvGrpSpPr/>
          <p:nvPr/>
        </p:nvGrpSpPr>
        <p:grpSpPr>
          <a:xfrm>
            <a:off x="7734861" y="4987784"/>
            <a:ext cx="2410529" cy="1452083"/>
            <a:chOff x="3636524" y="4972284"/>
            <a:chExt cx="2410529" cy="145208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5B8C4B4-4E7F-0B67-B54E-15090C527C34}"/>
                </a:ext>
              </a:extLst>
            </p:cNvPr>
            <p:cNvSpPr txBox="1"/>
            <p:nvPr/>
          </p:nvSpPr>
          <p:spPr>
            <a:xfrm>
              <a:off x="3636524" y="5667237"/>
              <a:ext cx="2410529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Formas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de Pago BAC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Cash,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Cuotas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&amp;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Redención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6480CB9-A3A0-0198-8971-F73B9172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313" y="4972284"/>
              <a:ext cx="630980" cy="630980"/>
            </a:xfrm>
            <a:prstGeom prst="rect">
              <a:avLst/>
            </a:prstGeom>
            <a:noFill/>
            <a:effectLst>
              <a:outerShdw blurRad="50800" dist="64901" dir="2700000" sx="95000" sy="95000" algn="tl" rotWithShape="0">
                <a:prstClr val="black">
                  <a:alpha val="51000"/>
                </a:prstClr>
              </a:outerShdw>
            </a:effectLst>
          </p:spPr>
        </p:pic>
      </p:grpSp>
      <p:sp>
        <p:nvSpPr>
          <p:cNvPr id="7" name="Redondear rectángulo de esquina del mismo lado 2">
            <a:extLst>
              <a:ext uri="{FF2B5EF4-FFF2-40B4-BE49-F238E27FC236}">
                <a16:creationId xmlns:a16="http://schemas.microsoft.com/office/drawing/2014/main" id="{33241790-79C4-02A2-DE17-FD7798E11477}"/>
              </a:ext>
            </a:extLst>
          </p:cNvPr>
          <p:cNvSpPr/>
          <p:nvPr/>
        </p:nvSpPr>
        <p:spPr>
          <a:xfrm rot="10800000">
            <a:off x="511627" y="-9525"/>
            <a:ext cx="5421086" cy="544286"/>
          </a:xfrm>
          <a:prstGeom prst="round2SameRect">
            <a:avLst/>
          </a:prstGeom>
          <a:solidFill>
            <a:srgbClr val="0087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F315ED-4BA2-DFC5-5964-75A3FB71F0A2}"/>
              </a:ext>
            </a:extLst>
          </p:cNvPr>
          <p:cNvSpPr txBox="1">
            <a:spLocks/>
          </p:cNvSpPr>
          <p:nvPr/>
        </p:nvSpPr>
        <p:spPr>
          <a:xfrm>
            <a:off x="913080" y="72305"/>
            <a:ext cx="5465949" cy="399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 i="0" cap="all" spc="0" baseline="0">
                <a:solidFill>
                  <a:schemeClr val="bg1"/>
                </a:solidFill>
                <a:latin typeface="+mj-lt"/>
                <a:cs typeface="Heebo Medium" pitchFamily="2" charset="-79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R" sz="18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Heebo Medium" pitchFamily="2" charset="-79"/>
              </a:rPr>
              <a:t>Primera fase</a:t>
            </a:r>
          </a:p>
        </p:txBody>
      </p:sp>
    </p:spTree>
    <p:extLst>
      <p:ext uri="{BB962C8B-B14F-4D97-AF65-F5344CB8AC3E}">
        <p14:creationId xmlns:p14="http://schemas.microsoft.com/office/powerpoint/2010/main" val="4016729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58A0506-931D-38B8-B745-F54921DBA6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7274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3A43845-8380-9BA0-ADC3-0B2FE015A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49"/>
          <a:stretch/>
        </p:blipFill>
        <p:spPr>
          <a:xfrm>
            <a:off x="7222" y="21994"/>
            <a:ext cx="12293600" cy="826078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C1676D3F-08CB-D1C9-4C90-DB6859905C54}"/>
              </a:ext>
            </a:extLst>
          </p:cNvPr>
          <p:cNvSpPr txBox="1"/>
          <p:nvPr/>
        </p:nvSpPr>
        <p:spPr>
          <a:xfrm>
            <a:off x="788996" y="1058627"/>
            <a:ext cx="6581774" cy="572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940"/>
              </a:lnSpc>
            </a:pPr>
            <a:r>
              <a:rPr lang="en-US" sz="3200" spc="43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DISNEY</a:t>
            </a: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BE24664F-2E0C-2639-F5F0-D5C86EB4E39B}"/>
              </a:ext>
            </a:extLst>
          </p:cNvPr>
          <p:cNvSpPr/>
          <p:nvPr/>
        </p:nvSpPr>
        <p:spPr>
          <a:xfrm>
            <a:off x="788996" y="1743075"/>
            <a:ext cx="6221404" cy="0"/>
          </a:xfrm>
          <a:prstGeom prst="line">
            <a:avLst/>
          </a:prstGeom>
          <a:ln w="38100" cap="flat">
            <a:solidFill>
              <a:srgbClr val="2187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s-C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F5AF4C-9C08-C9B3-31F9-8DD4E5578329}"/>
              </a:ext>
            </a:extLst>
          </p:cNvPr>
          <p:cNvSpPr/>
          <p:nvPr/>
        </p:nvSpPr>
        <p:spPr>
          <a:xfrm>
            <a:off x="8092839" y="736600"/>
            <a:ext cx="3824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INNOVADOR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DD0030-F738-5659-21D9-039A64B1AD33}"/>
              </a:ext>
            </a:extLst>
          </p:cNvPr>
          <p:cNvSpPr txBox="1"/>
          <p:nvPr/>
        </p:nvSpPr>
        <p:spPr>
          <a:xfrm>
            <a:off x="697230" y="1953631"/>
            <a:ext cx="58821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0" i="0" dirty="0">
                <a:solidFill>
                  <a:srgbClr val="000000"/>
                </a:solidFill>
                <a:effectLst/>
                <a:latin typeface="Graphik Regular"/>
              </a:rPr>
              <a:t>Comienza tu Experiencia Disney</a:t>
            </a:r>
          </a:p>
          <a:p>
            <a:pPr algn="l"/>
            <a:r>
              <a:rPr lang="es-ES" b="0" i="0" dirty="0">
                <a:solidFill>
                  <a:srgbClr val="000000"/>
                </a:solidFill>
                <a:effectLst/>
                <a:latin typeface="Graphik Regular"/>
              </a:rPr>
              <a:t>Compra tus entradas estándar o escoge más opciones para disfrutar de tu estadía</a:t>
            </a:r>
          </a:p>
          <a:p>
            <a:pPr algn="l"/>
            <a:r>
              <a:rPr lang="es-ES" b="0" i="0" dirty="0">
                <a:solidFill>
                  <a:srgbClr val="000000"/>
                </a:solidFill>
                <a:effectLst/>
                <a:latin typeface="Graphik Regular"/>
              </a:rPr>
              <a:t>Entre más días escojas, menos pagarás por día</a:t>
            </a:r>
          </a:p>
          <a:p>
            <a:pPr algn="l"/>
            <a:endParaRPr lang="es-ES" dirty="0">
              <a:solidFill>
                <a:srgbClr val="000000"/>
              </a:solidFill>
              <a:latin typeface="Graphik Regular"/>
            </a:endParaRPr>
          </a:p>
          <a:p>
            <a:pPr algn="l"/>
            <a:r>
              <a:rPr lang="es-ES" b="0" i="0" dirty="0">
                <a:solidFill>
                  <a:srgbClr val="000000"/>
                </a:solidFill>
                <a:effectLst/>
                <a:latin typeface="Graphik Regular"/>
              </a:rPr>
              <a:t>*Park Hoppe</a:t>
            </a:r>
            <a:r>
              <a:rPr lang="es-ES" b="0" i="0" dirty="0">
                <a:effectLst/>
                <a:latin typeface="Graphik Regular"/>
              </a:rPr>
              <a:t>r</a:t>
            </a:r>
          </a:p>
          <a:p>
            <a:pPr algn="l"/>
            <a:r>
              <a:rPr lang="es-ES" b="0" i="0" dirty="0">
                <a:effectLst/>
                <a:latin typeface="Graphik Regular"/>
              </a:rPr>
              <a:t>Visita más de</a:t>
            </a:r>
            <a:r>
              <a:rPr lang="es-ES" b="0" i="0" dirty="0">
                <a:solidFill>
                  <a:srgbClr val="FFFFFF"/>
                </a:solidFill>
                <a:effectLst/>
                <a:latin typeface="Graphik Regular"/>
              </a:rPr>
              <a:t> </a:t>
            </a:r>
            <a:r>
              <a:rPr lang="es-ES" b="0" i="0" dirty="0">
                <a:effectLst/>
                <a:latin typeface="Graphik Regular"/>
              </a:rPr>
              <a:t>1 parque el mismo día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ADA1A0-D5CA-F082-736F-4D19170E77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384" y="2347265"/>
            <a:ext cx="5337900" cy="345210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97EA88-CFEF-FE51-C7C8-5E5FA52EFC87}"/>
              </a:ext>
            </a:extLst>
          </p:cNvPr>
          <p:cNvSpPr txBox="1"/>
          <p:nvPr/>
        </p:nvSpPr>
        <p:spPr>
          <a:xfrm>
            <a:off x="800426" y="4455383"/>
            <a:ext cx="61493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Animal </a:t>
            </a:r>
            <a:r>
              <a:rPr lang="es-HN" b="0" i="0" dirty="0" err="1">
                <a:effectLst/>
                <a:latin typeface="Graphik Regular"/>
              </a:rPr>
              <a:t>Kingdom</a:t>
            </a:r>
            <a:endParaRPr lang="es-HN" b="0" i="0" dirty="0">
              <a:effectLst/>
              <a:latin typeface="Graphik 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Magic </a:t>
            </a:r>
            <a:r>
              <a:rPr lang="es-HN" b="0" i="0" dirty="0" err="1">
                <a:effectLst/>
                <a:latin typeface="Graphik Regular"/>
              </a:rPr>
              <a:t>Kingdom</a:t>
            </a:r>
            <a:endParaRPr lang="es-HN" b="0" i="0" dirty="0">
              <a:effectLst/>
              <a:latin typeface="Graphik 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Epcot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Hollywood </a:t>
            </a:r>
            <a:r>
              <a:rPr lang="es-HN" b="0" i="0" dirty="0" err="1">
                <a:effectLst/>
                <a:latin typeface="Graphik Regular"/>
              </a:rPr>
              <a:t>Studios</a:t>
            </a:r>
            <a:endParaRPr lang="es-HN" b="0" i="0" dirty="0">
              <a:effectLst/>
              <a:latin typeface="Graphik Regular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Parques acuáticos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Experiencia NBA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s-HN" b="0" i="0" dirty="0">
                <a:effectLst/>
                <a:latin typeface="Graphik Regular"/>
              </a:rPr>
              <a:t>Experiencia ESPN Sport</a:t>
            </a:r>
          </a:p>
        </p:txBody>
      </p:sp>
    </p:spTree>
    <p:extLst>
      <p:ext uri="{BB962C8B-B14F-4D97-AF65-F5344CB8AC3E}">
        <p14:creationId xmlns:p14="http://schemas.microsoft.com/office/powerpoint/2010/main" val="2928546560"/>
      </p:ext>
    </p:extLst>
  </p:cSld>
  <p:clrMapOvr>
    <a:masterClrMapping/>
  </p:clrMapOvr>
</p:sld>
</file>

<file path=ppt/theme/theme1.xml><?xml version="1.0" encoding="utf-8"?>
<a:theme xmlns:a="http://schemas.openxmlformats.org/drawingml/2006/main" name="PPT Corporativa">
  <a:themeElements>
    <a:clrScheme name="BAC Credomatic">
      <a:dk1>
        <a:srgbClr val="000000"/>
      </a:dk1>
      <a:lt1>
        <a:srgbClr val="FFFFFF"/>
      </a:lt1>
      <a:dk2>
        <a:srgbClr val="4D4D4F"/>
      </a:dk2>
      <a:lt2>
        <a:srgbClr val="FFFFFF"/>
      </a:lt2>
      <a:accent1>
        <a:srgbClr val="E1002B"/>
      </a:accent1>
      <a:accent2>
        <a:srgbClr val="C5102E"/>
      </a:accent2>
      <a:accent3>
        <a:srgbClr val="A3192E"/>
      </a:accent3>
      <a:accent4>
        <a:srgbClr val="76232F"/>
      </a:accent4>
      <a:accent5>
        <a:srgbClr val="F5881F"/>
      </a:accent5>
      <a:accent6>
        <a:srgbClr val="CD5527"/>
      </a:accent6>
      <a:hlink>
        <a:srgbClr val="E1002B"/>
      </a:hlink>
      <a:folHlink>
        <a:srgbClr val="7623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Corporativa" id="{B6793EF6-7650-7A46-BE19-A7A62B2EB9AF}" vid="{691F1FF5-3820-9A48-ACC7-DC2D7B6B7C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porativo Externo">
  <a:themeElements>
    <a:clrScheme name="BAC Credomatic">
      <a:dk1>
        <a:srgbClr val="000000"/>
      </a:dk1>
      <a:lt1>
        <a:srgbClr val="FFFFFF"/>
      </a:lt1>
      <a:dk2>
        <a:srgbClr val="4D4D4F"/>
      </a:dk2>
      <a:lt2>
        <a:srgbClr val="FFFFFF"/>
      </a:lt2>
      <a:accent1>
        <a:srgbClr val="E1002B"/>
      </a:accent1>
      <a:accent2>
        <a:srgbClr val="C5102E"/>
      </a:accent2>
      <a:accent3>
        <a:srgbClr val="A3192E"/>
      </a:accent3>
      <a:accent4>
        <a:srgbClr val="76232F"/>
      </a:accent4>
      <a:accent5>
        <a:srgbClr val="F5881F"/>
      </a:accent5>
      <a:accent6>
        <a:srgbClr val="CD5527"/>
      </a:accent6>
      <a:hlink>
        <a:srgbClr val="E1002B"/>
      </a:hlink>
      <a:folHlink>
        <a:srgbClr val="7623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ivo Externo" id="{90D08845-5B1A-B340-8BF1-C88CCC8CD275}" vid="{CFFACA7B-994A-EB4D-BBFE-BACB12D1E943}"/>
    </a:ext>
  </a:extLst>
</a:theme>
</file>

<file path=ppt/theme/theme4.xml><?xml version="1.0" encoding="utf-8"?>
<a:theme xmlns:a="http://schemas.openxmlformats.org/drawingml/2006/main" name="Tema BAC Powerpoint">
  <a:themeElements>
    <a:clrScheme name="BAC Credomati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2B"/>
      </a:accent1>
      <a:accent2>
        <a:srgbClr val="33CCCC"/>
      </a:accent2>
      <a:accent3>
        <a:srgbClr val="F65D11"/>
      </a:accent3>
      <a:accent4>
        <a:srgbClr val="F9CF2C"/>
      </a:accent4>
      <a:accent5>
        <a:srgbClr val="4591CE"/>
      </a:accent5>
      <a:accent6>
        <a:srgbClr val="4EB8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BAC Powerpoint" id="{0CB5E6B3-F309-0945-BB6F-0881A57E360E}" vid="{7A1C5CA7-7FDB-8942-A406-E0FBE5D70069}"/>
    </a:ext>
  </a:extLst>
</a:theme>
</file>

<file path=ppt/theme/theme5.xml><?xml version="1.0" encoding="utf-8"?>
<a:theme xmlns:a="http://schemas.openxmlformats.org/drawingml/2006/main" name="Tema Interno BAC">
  <a:themeElements>
    <a:clrScheme name="BAC CEO">
      <a:dk1>
        <a:srgbClr val="000000"/>
      </a:dk1>
      <a:lt1>
        <a:srgbClr val="FFFFFF"/>
      </a:lt1>
      <a:dk2>
        <a:srgbClr val="44546A"/>
      </a:dk2>
      <a:lt2>
        <a:srgbClr val="EDEDED"/>
      </a:lt2>
      <a:accent1>
        <a:srgbClr val="C8102E"/>
      </a:accent1>
      <a:accent2>
        <a:srgbClr val="33CCCC"/>
      </a:accent2>
      <a:accent3>
        <a:srgbClr val="4591CE"/>
      </a:accent3>
      <a:accent4>
        <a:srgbClr val="2F5597"/>
      </a:accent4>
      <a:accent5>
        <a:srgbClr val="203864"/>
      </a:accent5>
      <a:accent6>
        <a:srgbClr val="000A4C"/>
      </a:accent6>
      <a:hlink>
        <a:srgbClr val="C8102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 Interno BAC" id="{82DC0765-6114-BC4D-B05B-1D57BB7064E4}" vid="{129E7CA0-2A14-0A4A-B0C0-F55DE24D6A89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947</Words>
  <Application>Microsoft Macintosh PowerPoint</Application>
  <PresentationFormat>Widescreen</PresentationFormat>
  <Paragraphs>151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Courier New</vt:lpstr>
      <vt:lpstr>Google Sans</vt:lpstr>
      <vt:lpstr>Graphik Regular</vt:lpstr>
      <vt:lpstr>Heebo</vt:lpstr>
      <vt:lpstr>Heebo Medium</vt:lpstr>
      <vt:lpstr>Heebo Thin</vt:lpstr>
      <vt:lpstr>Inter</vt:lpstr>
      <vt:lpstr>Wingdings</vt:lpstr>
      <vt:lpstr>PPT Corporativa</vt:lpstr>
      <vt:lpstr>Office Theme</vt:lpstr>
      <vt:lpstr>Corporativo Externo</vt:lpstr>
      <vt:lpstr>Tema BAC Powerpoint</vt:lpstr>
      <vt:lpstr>Tema Interno BAC</vt:lpstr>
      <vt:lpstr>Tema de Office</vt:lpstr>
      <vt:lpstr>Hoy despegamos hacia una nueva era en tu estilo de viajar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Morales Solano</dc:creator>
  <cp:lastModifiedBy>Microsoft Office User</cp:lastModifiedBy>
  <cp:revision>5</cp:revision>
  <dcterms:created xsi:type="dcterms:W3CDTF">2024-05-24T00:36:04Z</dcterms:created>
  <dcterms:modified xsi:type="dcterms:W3CDTF">2024-10-15T23:23:32Z</dcterms:modified>
</cp:coreProperties>
</file>