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5.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1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1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8.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9.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20.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0"/>
  </p:notesMasterIdLst>
  <p:sldIdLst>
    <p:sldId id="264" r:id="rId2"/>
    <p:sldId id="1068" r:id="rId3"/>
    <p:sldId id="1135" r:id="rId4"/>
    <p:sldId id="1079" r:id="rId5"/>
    <p:sldId id="1151" r:id="rId6"/>
    <p:sldId id="1152" r:id="rId7"/>
    <p:sldId id="1156" r:id="rId8"/>
    <p:sldId id="1035" r:id="rId9"/>
    <p:sldId id="1001" r:id="rId10"/>
    <p:sldId id="1134" r:id="rId11"/>
    <p:sldId id="1026" r:id="rId12"/>
    <p:sldId id="1100" r:id="rId13"/>
    <p:sldId id="1027" r:id="rId14"/>
    <p:sldId id="1136" r:id="rId15"/>
    <p:sldId id="1132" r:id="rId16"/>
    <p:sldId id="1031" r:id="rId17"/>
    <p:sldId id="1147" r:id="rId18"/>
    <p:sldId id="1141" r:id="rId19"/>
    <p:sldId id="1144" r:id="rId20"/>
    <p:sldId id="1130" r:id="rId21"/>
    <p:sldId id="1127" r:id="rId22"/>
    <p:sldId id="1149" r:id="rId23"/>
    <p:sldId id="1150" r:id="rId24"/>
    <p:sldId id="1153" r:id="rId25"/>
    <p:sldId id="1158" r:id="rId26"/>
    <p:sldId id="1264" r:id="rId27"/>
    <p:sldId id="1069" r:id="rId28"/>
    <p:sldId id="12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A27"/>
    <a:srgbClr val="1D9A78"/>
    <a:srgbClr val="01A99E"/>
    <a:srgbClr val="ED9F05"/>
    <a:srgbClr val="FFC001"/>
    <a:srgbClr val="971F1F"/>
    <a:srgbClr val="1D745A"/>
    <a:srgbClr val="C52828"/>
    <a:srgbClr val="C32828"/>
    <a:srgbClr val="CE1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92" autoAdjust="0"/>
    <p:restoredTop sz="96608" autoAdjust="0"/>
  </p:normalViewPr>
  <p:slideViewPr>
    <p:cSldViewPr snapToGrid="0">
      <p:cViewPr varScale="1">
        <p:scale>
          <a:sx n="113" d="100"/>
          <a:sy n="113" d="100"/>
        </p:scale>
        <p:origin x="184" y="424"/>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Data%20para%20grafico-1-.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Hoja_de_c_lculo_de_Microsoft_Excel55.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Hoja_de_c_lculo_de_Microsoft_Excel56.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57.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Hoja_de_c_lculo_de_Microsoft_Excel59.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Hoja_de_c_lculo_de_Microsoft_Excel60.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Hoja_de_c_lculo_de_Microsoft_Excel61.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Hoja_de_c_lculo_de_Microsoft_Excel62.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Hoja_de_c_lculo_de_Microsoft_Excel63.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Hoja_de_c_lculo_de_Microsoft_Excel64.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Hoja_de_c_lculo_de_Microsoft_Excel65.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Hoja_de_c_lculo_de_Microsoft_Excel66.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Hoja_de_c_lculo_de_Microsoft_Excel67.xlsx"/><Relationship Id="rId2" Type="http://schemas.microsoft.com/office/2011/relationships/chartColorStyle" Target="colors73.xml"/><Relationship Id="rId1" Type="http://schemas.microsoft.com/office/2011/relationships/chartStyle" Target="style73.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25-/Reporte%20Motomundo%2025/Reporte%20Motos%20Master%20Graficas/Motos%20Grafico%20Media%20Mix%20Sep%2023.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25-/Reporte%20Motomundo%2025/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Sheet1!$Z$2:$CG$3</c:f>
              <c:multiLvlStrCache>
                <c:ptCount val="6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lvl>
                <c:lvl>
                  <c:pt idx="0">
                    <c:v>2021</c:v>
                  </c:pt>
                  <c:pt idx="12">
                    <c:v>2022</c:v>
                  </c:pt>
                  <c:pt idx="24">
                    <c:v>2023</c:v>
                  </c:pt>
                  <c:pt idx="36">
                    <c:v>2024</c:v>
                  </c:pt>
                  <c:pt idx="48">
                    <c:v>2025</c:v>
                  </c:pt>
                </c:lvl>
              </c:multiLvlStrCache>
            </c:multiLvlStrRef>
          </c:cat>
          <c:val>
            <c:numRef>
              <c:f>Sheet1!$Z$4:$CG$4</c:f>
              <c:numCache>
                <c:formatCode>_(* #,##0_);_(* \(#,##0\);_(* "-"??_);_(@_)</c:formatCode>
                <c:ptCount val="60"/>
                <c:pt idx="0">
                  <c:v>117912.66815874053</c:v>
                </c:pt>
                <c:pt idx="1">
                  <c:v>107684.99922452583</c:v>
                </c:pt>
                <c:pt idx="2">
                  <c:v>304947.29170581873</c:v>
                </c:pt>
                <c:pt idx="3">
                  <c:v>235054.07095838961</c:v>
                </c:pt>
                <c:pt idx="4">
                  <c:v>298700</c:v>
                </c:pt>
                <c:pt idx="5">
                  <c:v>255141.96313113882</c:v>
                </c:pt>
                <c:pt idx="6" formatCode="0">
                  <c:v>250688.74890241449</c:v>
                </c:pt>
                <c:pt idx="7" formatCode="0">
                  <c:v>229822.77296623969</c:v>
                </c:pt>
                <c:pt idx="8" formatCode="General">
                  <c:v>213022.2382324365</c:v>
                </c:pt>
                <c:pt idx="9" formatCode="General">
                  <c:v>202873.20682989416</c:v>
                </c:pt>
                <c:pt idx="10" formatCode="General">
                  <c:v>286304.18107428937</c:v>
                </c:pt>
                <c:pt idx="11" formatCode="General">
                  <c:v>378515.74978996854</c:v>
                </c:pt>
                <c:pt idx="12" formatCode="_(* #,##0.00_);_(* \(#,##0.00\);_(* &quot;-&quot;??_);_(@_)">
                  <c:v>159856.26366120213</c:v>
                </c:pt>
                <c:pt idx="13" formatCode="_(* #,##0.00_);_(* \(#,##0.00\);_(* &quot;-&quot;??_);_(@_)">
                  <c:v>141726.05641844895</c:v>
                </c:pt>
                <c:pt idx="14" formatCode="_(* #,##0.00_);_(* \(#,##0.00\);_(* &quot;-&quot;??_);_(@_)">
                  <c:v>184062.02294367168</c:v>
                </c:pt>
                <c:pt idx="15" formatCode="_(* #,##0.00_);_(* \(#,##0.00\);_(* &quot;-&quot;??_);_(@_)">
                  <c:v>262887</c:v>
                </c:pt>
                <c:pt idx="16" formatCode="_(* #,##0.00_);_(* \(#,##0.00\);_(* &quot;-&quot;??_);_(@_)">
                  <c:v>184584</c:v>
                </c:pt>
                <c:pt idx="17" formatCode="_(* #,##0.00_);_(* \(#,##0.00\);_(* &quot;-&quot;??_);_(@_)">
                  <c:v>244782</c:v>
                </c:pt>
                <c:pt idx="18" formatCode="_(* #,##0.00_);_(* \(#,##0.00\);_(* &quot;-&quot;??_);_(@_)">
                  <c:v>170623.43604126252</c:v>
                </c:pt>
                <c:pt idx="19" formatCode="_(* #,##0.00_);_(* \(#,##0.00\);_(* &quot;-&quot;??_);_(@_)">
                  <c:v>193485.85947635284</c:v>
                </c:pt>
                <c:pt idx="20" formatCode="_(* #,##0.00_);_(* \(#,##0.00\);_(* &quot;-&quot;??_);_(@_)">
                  <c:v>136312.89400604053</c:v>
                </c:pt>
                <c:pt idx="21" formatCode="_(* #,##0.00_);_(* \(#,##0.00\);_(* &quot;-&quot;??_);_(@_)">
                  <c:v>257247.14452909862</c:v>
                </c:pt>
                <c:pt idx="22" formatCode="_(* #,##0.00_);_(* \(#,##0.00\);_(* &quot;-&quot;??_);_(@_)">
                  <c:v>269737.84051802591</c:v>
                </c:pt>
                <c:pt idx="23" formatCode="_(* #,##0.00_);_(* \(#,##0.00\);_(* &quot;-&quot;??_);_(@_)">
                  <c:v>462639.19772810378</c:v>
                </c:pt>
                <c:pt idx="24" formatCode="_(* #,##0.00_);_(* \(#,##0.00\);_(* &quot;-&quot;??_);_(@_)">
                  <c:v>134107.07841940722</c:v>
                </c:pt>
                <c:pt idx="25" formatCode="_(* #,##0.00_);_(* \(#,##0.00\);_(* &quot;-&quot;??_);_(@_)">
                  <c:v>112701.39480701419</c:v>
                </c:pt>
                <c:pt idx="26" formatCode="_(* #,##0.00_);_(* \(#,##0.00\);_(* &quot;-&quot;??_);_(@_)">
                  <c:v>105887.33803079775</c:v>
                </c:pt>
                <c:pt idx="27" formatCode="_(* #,##0.00_);_(* \(#,##0.00\);_(* &quot;-&quot;??_);_(@_)">
                  <c:v>173519.73005901117</c:v>
                </c:pt>
                <c:pt idx="28" formatCode="_(* #,##0.00_);_(* \(#,##0.00\);_(* &quot;-&quot;??_);_(@_)">
                  <c:v>205965.0522971375</c:v>
                </c:pt>
                <c:pt idx="29" formatCode="_(* #,##0.00_);_(* \(#,##0.00\);_(* &quot;-&quot;??_);_(@_)">
                  <c:v>194495.7296555744</c:v>
                </c:pt>
                <c:pt idx="30" formatCode="_(* #,##0.00_);_(* \(#,##0.00\);_(* &quot;-&quot;??_);_(@_)">
                  <c:v>175649.65884032677</c:v>
                </c:pt>
                <c:pt idx="31" formatCode="_(* #,##0.00_);_(* \(#,##0.00\);_(* &quot;-&quot;??_);_(@_)">
                  <c:v>238461.19801764656</c:v>
                </c:pt>
                <c:pt idx="32" formatCode="_(* #,##0.00_);_(* \(#,##0.00\);_(* &quot;-&quot;??_);_(@_)">
                  <c:v>213222.26913071127</c:v>
                </c:pt>
                <c:pt idx="33" formatCode="_(* #,##0.00_);_(* \(#,##0.00\);_(* &quot;-&quot;??_);_(@_)">
                  <c:v>276953.46866346087</c:v>
                </c:pt>
                <c:pt idx="34" formatCode="_(* #,##0.00_);_(* \(#,##0.00\);_(* &quot;-&quot;??_);_(@_)">
                  <c:v>403747.23992767686</c:v>
                </c:pt>
                <c:pt idx="35" formatCode="_(* #,##0.00_);_(* \(#,##0.00\);_(* &quot;-&quot;??_);_(@_)">
                  <c:v>375912.96945798595</c:v>
                </c:pt>
                <c:pt idx="36" formatCode="_(* #,##0.00_);_(* \(#,##0.00\);_(* &quot;-&quot;??_);_(@_)">
                  <c:v>218469.75589050839</c:v>
                </c:pt>
                <c:pt idx="37" formatCode="_(* #,##0.00_);_(* \(#,##0.00\);_(* &quot;-&quot;??_);_(@_)">
                  <c:v>188347.17994179329</c:v>
                </c:pt>
                <c:pt idx="38" formatCode="_(* #,##0.00_);_(* \(#,##0.00\);_(* &quot;-&quot;??_);_(@_)">
                  <c:v>305204.62349038653</c:v>
                </c:pt>
                <c:pt idx="39" formatCode="_(* #,##0.00_);_(* \(#,##0.00\);_(* &quot;-&quot;??_);_(@_)">
                  <c:v>388293.72310311429</c:v>
                </c:pt>
                <c:pt idx="40" formatCode="_(* #,##0.00_);_(* \(#,##0.00\);_(* &quot;-&quot;??_);_(@_)">
                  <c:v>432792.7315515058</c:v>
                </c:pt>
                <c:pt idx="41" formatCode="_(* #,##0.00_);_(* \(#,##0.00\);_(* &quot;-&quot;??_);_(@_)">
                  <c:v>425064.69709975435</c:v>
                </c:pt>
                <c:pt idx="42" formatCode="_(* #,##0.00_);_(* \(#,##0.00\);_(* &quot;-&quot;??_);_(@_)">
                  <c:v>342184.68951709621</c:v>
                </c:pt>
                <c:pt idx="43" formatCode="_(* #,##0.00_);_(* \(#,##0.00\);_(* &quot;-&quot;??_);_(@_)">
                  <c:v>258057.96630707497</c:v>
                </c:pt>
                <c:pt idx="44" formatCode="_(* #,##0.00_);_(* \(#,##0.00\);_(* &quot;-&quot;??_);_(@_)">
                  <c:v>280682.86092342768</c:v>
                </c:pt>
                <c:pt idx="45" formatCode="_(* #,##0.00_);_(* \(#,##0.00\);_(* &quot;-&quot;??_);_(@_)">
                  <c:v>344254.72826478828</c:v>
                </c:pt>
                <c:pt idx="46" formatCode="_(* #,##0.00_);_(* \(#,##0.00\);_(* &quot;-&quot;??_);_(@_)">
                  <c:v>366484.82736534835</c:v>
                </c:pt>
                <c:pt idx="47" formatCode="_(* #,##0.00_);_(* \(#,##0.00\);_(* &quot;-&quot;??_);_(@_)">
                  <c:v>521703.0635011291</c:v>
                </c:pt>
                <c:pt idx="48" formatCode="_(* #,##0.00_);_(* \(#,##0.00\);_(* &quot;-&quot;??_);_(@_)">
                  <c:v>349717.58043192863</c:v>
                </c:pt>
                <c:pt idx="49" formatCode="_(* #,##0.00_);_(* \(#,##0.00\);_(* &quot;-&quot;??_);_(@_)">
                  <c:v>215592.03463113823</c:v>
                </c:pt>
                <c:pt idx="50" formatCode="_(* #,##0.00_);_(* \(#,##0.00\);_(* &quot;-&quot;??_);_(@_)">
                  <c:v>315731.71717811236</c:v>
                </c:pt>
                <c:pt idx="51" formatCode="_(* #,##0.00_);_(* \(#,##0.00\);_(* &quot;-&quot;??_);_(@_)">
                  <c:v>342202.94784716133</c:v>
                </c:pt>
                <c:pt idx="52" formatCode="_(* #,##0.00_);_(* \(#,##0.00\);_(* &quot;-&quot;??_);_(@_)">
                  <c:v>394448.01479874062</c:v>
                </c:pt>
                <c:pt idx="53" formatCode="_(* #,##0.00_);_(* \(#,##0.00\);_(* &quot;-&quot;??_);_(@_)">
                  <c:v>392715.13352297479</c:v>
                </c:pt>
                <c:pt idx="54" formatCode="_(* #,##0.00_);_(* \(#,##0.00\);_(* &quot;-&quot;??_);_(@_)">
                  <c:v>289670.5576789733</c:v>
                </c:pt>
                <c:pt idx="55" formatCode="_(* #,##0.00_);_(* \(#,##0.00\);_(* &quot;-&quot;??_);_(@_)">
                  <c:v>207955.10366445425</c:v>
                </c:pt>
                <c:pt idx="56" formatCode="_(* #,##0.00_);_(* \(#,##0.00\);_(* &quot;-&quot;??_);_(@_)">
                  <c:v>242825.01038393864</c:v>
                </c:pt>
                <c:pt idx="57" formatCode="_(* #,##0.00_);_(* \(#,##0.00\);_(* &quot;-&quot;??_);_(@_)">
                  <c:v>241249.01103656186</c:v>
                </c:pt>
                <c:pt idx="58" formatCode="_(* #,##0.00_);_(* \(#,##0.00\);_(* &quot;-&quot;??_);_(@_)">
                  <c:v>234945.1504221638</c:v>
                </c:pt>
                <c:pt idx="59" formatCode="_(* #,##0.00_);_(* \(#,##0.00\);_(* &quot;-&quot;??_);_(@_)">
                  <c:v>226434.67578547751</c:v>
                </c:pt>
              </c:numCache>
            </c:numRef>
          </c:val>
          <c:smooth val="0"/>
          <c:extLst>
            <c:ext xmlns:c16="http://schemas.microsoft.com/office/drawing/2014/chart" uri="{C3380CC4-5D6E-409C-BE32-E72D297353CC}">
              <c16:uniqueId val="{00000000-E504-6347-B709-2B92AA711F07}"/>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Sheet1!$Z$2:$CG$3</c:f>
              <c:multiLvlStrCache>
                <c:ptCount val="6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lvl>
                <c:lvl>
                  <c:pt idx="0">
                    <c:v>2021</c:v>
                  </c:pt>
                  <c:pt idx="12">
                    <c:v>2022</c:v>
                  </c:pt>
                  <c:pt idx="24">
                    <c:v>2023</c:v>
                  </c:pt>
                  <c:pt idx="36">
                    <c:v>2024</c:v>
                  </c:pt>
                  <c:pt idx="48">
                    <c:v>2025</c:v>
                  </c:pt>
                </c:lvl>
              </c:multiLvlStrCache>
            </c:multiLvlStrRef>
          </c:cat>
          <c:val>
            <c:numRef>
              <c:f>Sheet1!$Z$5:$CG$5</c:f>
              <c:numCache>
                <c:formatCode>_(* #,##0_);_(* \(#,##0\);_(* "-"??_);_(@_)</c:formatCode>
                <c:ptCount val="60"/>
                <c:pt idx="0">
                  <c:v>60526.293135833621</c:v>
                </c:pt>
                <c:pt idx="1">
                  <c:v>62546.080940665393</c:v>
                </c:pt>
                <c:pt idx="2">
                  <c:v>216764.62315380247</c:v>
                </c:pt>
                <c:pt idx="3">
                  <c:v>141344.35371116915</c:v>
                </c:pt>
                <c:pt idx="4">
                  <c:v>186440</c:v>
                </c:pt>
                <c:pt idx="5">
                  <c:v>192914.51414966097</c:v>
                </c:pt>
                <c:pt idx="6" formatCode="General">
                  <c:v>161201.23273680379</c:v>
                </c:pt>
                <c:pt idx="7" formatCode="General">
                  <c:v>136662.57733948439</c:v>
                </c:pt>
                <c:pt idx="8" formatCode="General">
                  <c:v>132044.02163243649</c:v>
                </c:pt>
                <c:pt idx="9" formatCode="General">
                  <c:v>202873.20682989416</c:v>
                </c:pt>
                <c:pt idx="10" formatCode="General">
                  <c:v>286304.18107428937</c:v>
                </c:pt>
                <c:pt idx="11" formatCode="General">
                  <c:v>296740.81175074505</c:v>
                </c:pt>
                <c:pt idx="12" formatCode="_(* #,##0.00_);_(* \(#,##0.00\);_(* &quot;-&quot;??_);_(@_)">
                  <c:v>140246.01775956279</c:v>
                </c:pt>
                <c:pt idx="13" formatCode="_(* #,##0.00_);_(* \(#,##0.00\);_(* &quot;-&quot;??_);_(@_)">
                  <c:v>91842.574584001995</c:v>
                </c:pt>
                <c:pt idx="14" formatCode="_(* #,##0.00_);_(* \(#,##0.00\);_(* &quot;-&quot;??_);_(@_)">
                  <c:v>120957.06990096848</c:v>
                </c:pt>
                <c:pt idx="15" formatCode="_(* #,##0.00_);_(* \(#,##0.00\);_(* &quot;-&quot;??_);_(@_)">
                  <c:v>169736</c:v>
                </c:pt>
                <c:pt idx="16" formatCode="_(* #,##0.00_);_(* \(#,##0.00\);_(* &quot;-&quot;??_);_(@_)">
                  <c:v>78362</c:v>
                </c:pt>
                <c:pt idx="17" formatCode="_(* #,##0.00_);_(* \(#,##0.00\);_(* &quot;-&quot;??_);_(@_)">
                  <c:v>154902</c:v>
                </c:pt>
                <c:pt idx="18" formatCode="_(* #,##0.00_);_(* \(#,##0.00\);_(* &quot;-&quot;??_);_(@_)">
                  <c:v>106253.76841422195</c:v>
                </c:pt>
                <c:pt idx="19" formatCode="_(* #,##0.00_);_(* \(#,##0.00\);_(* &quot;-&quot;??_);_(@_)">
                  <c:v>127129.42802818472</c:v>
                </c:pt>
                <c:pt idx="20" formatCode="_(* #,##0.00_);_(* \(#,##0.00\);_(* &quot;-&quot;??_);_(@_)">
                  <c:v>93731.525213008164</c:v>
                </c:pt>
                <c:pt idx="21" formatCode="_(* #,##0.00_);_(* \(#,##0.00\);_(* &quot;-&quot;??_);_(@_)">
                  <c:v>212228.30745269178</c:v>
                </c:pt>
                <c:pt idx="22" formatCode="_(* #,##0.00_);_(* \(#,##0.00\);_(* &quot;-&quot;??_);_(@_)">
                  <c:v>251201.0840780499</c:v>
                </c:pt>
                <c:pt idx="23" formatCode="_(* #,##0.00_);_(* \(#,##0.00\);_(* &quot;-&quot;??_);_(@_)">
                  <c:v>431551.91126968409</c:v>
                </c:pt>
                <c:pt idx="24" formatCode="_(* #,##0.00_);_(* \(#,##0.00\);_(* &quot;-&quot;??_);_(@_)">
                  <c:v>287546.36861983116</c:v>
                </c:pt>
                <c:pt idx="25" formatCode="_(* #,##0.00_);_(* \(#,##0.00\);_(* &quot;-&quot;??_);_(@_)">
                  <c:v>86324.005115962078</c:v>
                </c:pt>
                <c:pt idx="26" formatCode="_(* #,##0.00_);_(* \(#,##0.00\);_(* &quot;-&quot;??_);_(@_)">
                  <c:v>95909</c:v>
                </c:pt>
                <c:pt idx="27" formatCode="_(* #,##0.00_);_(* \(#,##0.00\);_(* &quot;-&quot;??_);_(@_)">
                  <c:v>133139.10010054318</c:v>
                </c:pt>
                <c:pt idx="28" formatCode="_(* #,##0.00_);_(* \(#,##0.00\);_(* &quot;-&quot;??_);_(@_)">
                  <c:v>171267.6517305614</c:v>
                </c:pt>
                <c:pt idx="29" formatCode="_(* #,##0.00_);_(* \(#,##0.00\);_(* &quot;-&quot;??_);_(@_)">
                  <c:v>153685.45916781979</c:v>
                </c:pt>
                <c:pt idx="30" formatCode="_(* #,##0.00_);_(* \(#,##0.00\);_(* &quot;-&quot;??_);_(@_)">
                  <c:v>120337.34208160963</c:v>
                </c:pt>
                <c:pt idx="31" formatCode="_(* #,##0.00_);_(* \(#,##0.00\);_(* &quot;-&quot;??_);_(@_)">
                  <c:v>194273.23700212978</c:v>
                </c:pt>
                <c:pt idx="32" formatCode="_(* #,##0.00_);_(* \(#,##0.00\);_(* &quot;-&quot;??_);_(@_)">
                  <c:v>179457.89860278895</c:v>
                </c:pt>
                <c:pt idx="33" formatCode="_(* #,##0.00_);_(* \(#,##0.00\);_(* &quot;-&quot;??_);_(@_)">
                  <c:v>223154.72823046648</c:v>
                </c:pt>
                <c:pt idx="34" formatCode="_(* #,##0.00_);_(* \(#,##0.00\);_(* &quot;-&quot;??_);_(@_)">
                  <c:v>335555.41911485372</c:v>
                </c:pt>
                <c:pt idx="35" formatCode="_(* #,##0.00_);_(* \(#,##0.00\);_(* &quot;-&quot;??_);_(@_)">
                  <c:v>315318.17425908311</c:v>
                </c:pt>
                <c:pt idx="36" formatCode="_(* #,##0.00_);_(* \(#,##0.00\);_(* &quot;-&quot;??_);_(@_)">
                  <c:v>182355.50980697686</c:v>
                </c:pt>
                <c:pt idx="37" formatCode="_(* #,##0.00_);_(* \(#,##0.00\);_(* &quot;-&quot;??_);_(@_)">
                  <c:v>146760.8333180628</c:v>
                </c:pt>
                <c:pt idx="38" formatCode="_(* #,##0.00_);_(* \(#,##0.00\);_(* &quot;-&quot;??_);_(@_)">
                  <c:v>267529.23291356926</c:v>
                </c:pt>
                <c:pt idx="39" formatCode="_(* #,##0.00_);_(* \(#,##0.00\);_(* &quot;-&quot;??_);_(@_)">
                  <c:v>338509.56818328326</c:v>
                </c:pt>
                <c:pt idx="40" formatCode="_(* #,##0.00_);_(* \(#,##0.00\);_(* &quot;-&quot;??_);_(@_)">
                  <c:v>385018.07481931354</c:v>
                </c:pt>
                <c:pt idx="41" formatCode="_(* #,##0.00_);_(* \(#,##0.00\);_(* &quot;-&quot;??_);_(@_)">
                  <c:v>375357.8401197521</c:v>
                </c:pt>
                <c:pt idx="42" formatCode="_(* #,##0.00_);_(* \(#,##0.00\);_(* &quot;-&quot;??_);_(@_)">
                  <c:v>288418.85188107518</c:v>
                </c:pt>
                <c:pt idx="43" formatCode="_(* #,##0.00_);_(* \(#,##0.00\);_(* &quot;-&quot;??_);_(@_)">
                  <c:v>213908.49973535712</c:v>
                </c:pt>
                <c:pt idx="44" formatCode="_(* #,##0.00_);_(* \(#,##0.00\);_(* &quot;-&quot;??_);_(@_)">
                  <c:v>231459.98145952751</c:v>
                </c:pt>
                <c:pt idx="45" formatCode="_(* #,##0.00_);_(* \(#,##0.00\);_(* &quot;-&quot;??_);_(@_)">
                  <c:v>300062.42151610262</c:v>
                </c:pt>
                <c:pt idx="46" formatCode="_(* #,##0.00_);_(* \(#,##0.00\);_(* &quot;-&quot;??_);_(@_)">
                  <c:v>312257.29498681222</c:v>
                </c:pt>
                <c:pt idx="47" formatCode="_(* #,##0.00_);_(* \(#,##0.00\);_(* &quot;-&quot;??_);_(@_)">
                  <c:v>469428.64599683409</c:v>
                </c:pt>
                <c:pt idx="48" formatCode="_(* #,##0.00_);_(* \(#,##0.00\);_(* &quot;-&quot;??_);_(@_)">
                  <c:v>282414.45701498206</c:v>
                </c:pt>
                <c:pt idx="49" formatCode="_(* #,##0.00_);_(* \(#,##0.00\);_(* &quot;-&quot;??_);_(@_)">
                  <c:v>172948.50683348443</c:v>
                </c:pt>
                <c:pt idx="50" formatCode="_(* #,##0.00_);_(* \(#,##0.00\);_(* &quot;-&quot;??_);_(@_)">
                  <c:v>229156.5799221803</c:v>
                </c:pt>
                <c:pt idx="51" formatCode="_(* #,##0.00_);_(* \(#,##0.00\);_(* &quot;-&quot;??_);_(@_)">
                  <c:v>283271.13370962418</c:v>
                </c:pt>
                <c:pt idx="52" formatCode="_(* #,##0.00_);_(* \(#,##0.00\);_(* &quot;-&quot;??_);_(@_)">
                  <c:v>267279.0565662529</c:v>
                </c:pt>
                <c:pt idx="53" formatCode="_(* #,##0.00_);_(* \(#,##0.00\);_(* &quot;-&quot;??_);_(@_)">
                  <c:v>274608.40881365491</c:v>
                </c:pt>
                <c:pt idx="54" formatCode="_(* #,##0.00_);_(* \(#,##0.00\);_(* &quot;-&quot;??_);_(@_)">
                  <c:v>226865.06596443363</c:v>
                </c:pt>
                <c:pt idx="55" formatCode="_(* #,##0.00_);_(* \(#,##0.00\);_(* &quot;-&quot;??_);_(@_)">
                  <c:v>154623.6797301381</c:v>
                </c:pt>
                <c:pt idx="56" formatCode="_(* #,##0.00_);_(* \(#,##0.00\);_(* &quot;-&quot;??_);_(@_)">
                  <c:v>179733.52853698545</c:v>
                </c:pt>
                <c:pt idx="57" formatCode="_(* #,##0.00_);_(* \(#,##0.00\);_(* &quot;-&quot;??_);_(@_)">
                  <c:v>184420.93228584115</c:v>
                </c:pt>
                <c:pt idx="58" formatCode="_(* #,##0.00_);_(* \(#,##0.00\);_(* &quot;-&quot;??_);_(@_)">
                  <c:v>165662.967769718</c:v>
                </c:pt>
                <c:pt idx="59" formatCode="_(* #,##0.00_);_(* \(#,##0.00\);_(* &quot;-&quot;??_);_(@_)">
                  <c:v>159049.38629818783</c:v>
                </c:pt>
              </c:numCache>
            </c:numRef>
          </c:val>
          <c:smooth val="0"/>
          <c:extLst>
            <c:ext xmlns:c16="http://schemas.microsoft.com/office/drawing/2014/chart" uri="{C3380CC4-5D6E-409C-BE32-E72D297353CC}">
              <c16:uniqueId val="{00000001-E504-6347-B709-2B92AA711F07}"/>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dLbl>
              <c:idx val="1"/>
              <c:layout>
                <c:manualLayout>
                  <c:x val="-1.90529645762243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7-9F49-A838-F351AAE2513D}"/>
                </c:ext>
              </c:extLst>
            </c:dLbl>
            <c:dLbl>
              <c:idx val="2"/>
              <c:layout>
                <c:manualLayout>
                  <c:x val="1.83486202572874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7-9F49-A838-F351AAE2513D}"/>
                </c:ext>
              </c:extLst>
            </c:dLbl>
            <c:dLbl>
              <c:idx val="3"/>
              <c:layout>
                <c:manualLayout>
                  <c:x val="4.13238851115250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7-9F49-A838-F351AAE2513D}"/>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Didemo/Honda</c:v>
                </c:pt>
                <c:pt idx="1">
                  <c:v>Elektra/Italika</c:v>
                </c:pt>
                <c:pt idx="2">
                  <c:v>Motomundo</c:v>
                </c:pt>
                <c:pt idx="3">
                  <c:v>UMA</c:v>
                </c:pt>
                <c:pt idx="4">
                  <c:v>Gallo + Gallo</c:v>
                </c:pt>
                <c:pt idx="5">
                  <c:v>Movesa</c:v>
                </c:pt>
                <c:pt idx="6">
                  <c:v>Grupo Q</c:v>
                </c:pt>
                <c:pt idx="7">
                  <c:v>Suzuki</c:v>
                </c:pt>
              </c:strCache>
            </c:strRef>
          </c:cat>
          <c:val>
            <c:numRef>
              <c:f>Sheet1!$B$2:$B$9</c:f>
              <c:numCache>
                <c:formatCode>_(* #,##0_);_(* \(#,##0\);_(* "-"??_);_(@_)</c:formatCode>
                <c:ptCount val="8"/>
                <c:pt idx="0">
                  <c:v>1884</c:v>
                </c:pt>
                <c:pt idx="1">
                  <c:v>1104</c:v>
                </c:pt>
                <c:pt idx="2">
                  <c:v>231</c:v>
                </c:pt>
                <c:pt idx="3">
                  <c:v>114</c:v>
                </c:pt>
                <c:pt idx="4">
                  <c:v>101</c:v>
                </c:pt>
                <c:pt idx="5">
                  <c:v>15</c:v>
                </c:pt>
                <c:pt idx="6">
                  <c:v>4</c:v>
                </c:pt>
                <c:pt idx="7">
                  <c:v>2</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192</c:v>
                </c:pt>
                <c:pt idx="1">
                  <c:v>154</c:v>
                </c:pt>
                <c:pt idx="2">
                  <c:v>163</c:v>
                </c:pt>
                <c:pt idx="3">
                  <c:v>176</c:v>
                </c:pt>
                <c:pt idx="4">
                  <c:v>178</c:v>
                </c:pt>
                <c:pt idx="5">
                  <c:v>188</c:v>
                </c:pt>
                <c:pt idx="6">
                  <c:v>172</c:v>
                </c:pt>
                <c:pt idx="7">
                  <c:v>155</c:v>
                </c:pt>
                <c:pt idx="8">
                  <c:v>162</c:v>
                </c:pt>
                <c:pt idx="9">
                  <c:v>117</c:v>
                </c:pt>
                <c:pt idx="10">
                  <c:v>105</c:v>
                </c:pt>
                <c:pt idx="11">
                  <c:v>122</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Sheet1!$B$3:$M$3</c:f>
              <c:numCache>
                <c:formatCode>#,##0</c:formatCode>
                <c:ptCount val="12"/>
                <c:pt idx="0">
                  <c:v>45</c:v>
                </c:pt>
                <c:pt idx="1">
                  <c:v>36</c:v>
                </c:pt>
                <c:pt idx="2">
                  <c:v>121</c:v>
                </c:pt>
                <c:pt idx="3">
                  <c:v>115</c:v>
                </c:pt>
                <c:pt idx="4">
                  <c:v>184</c:v>
                </c:pt>
                <c:pt idx="5">
                  <c:v>160</c:v>
                </c:pt>
                <c:pt idx="6">
                  <c:v>84</c:v>
                </c:pt>
                <c:pt idx="7">
                  <c:v>37</c:v>
                </c:pt>
                <c:pt idx="8">
                  <c:v>40</c:v>
                </c:pt>
                <c:pt idx="9">
                  <c:v>81</c:v>
                </c:pt>
                <c:pt idx="10">
                  <c:v>101</c:v>
                </c:pt>
                <c:pt idx="11">
                  <c:v>68</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Sheet1!$B$4:$M$4</c:f>
              <c:numCache>
                <c:formatCode>#,##0</c:formatCode>
                <c:ptCount val="12"/>
                <c:pt idx="0">
                  <c:v>63</c:v>
                </c:pt>
                <c:pt idx="1">
                  <c:v>22</c:v>
                </c:pt>
                <c:pt idx="2">
                  <c:v>23</c:v>
                </c:pt>
                <c:pt idx="3">
                  <c:v>37</c:v>
                </c:pt>
                <c:pt idx="4">
                  <c:v>27</c:v>
                </c:pt>
                <c:pt idx="5">
                  <c:v>10</c:v>
                </c:pt>
                <c:pt idx="6">
                  <c:v>2</c:v>
                </c:pt>
                <c:pt idx="7">
                  <c:v>7</c:v>
                </c:pt>
                <c:pt idx="8">
                  <c:v>9</c:v>
                </c:pt>
                <c:pt idx="9">
                  <c:v>4</c:v>
                </c:pt>
                <c:pt idx="10">
                  <c:v>15</c:v>
                </c:pt>
                <c:pt idx="11">
                  <c:v>11</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Sheet1!$B$5:$M$5</c:f>
              <c:numCache>
                <c:formatCode>General</c:formatCode>
                <c:ptCount val="12"/>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Sheet1!$B$6:$M$6</c:f>
              <c:numCache>
                <c:formatCode>#,##0</c:formatCode>
                <c:ptCount val="12"/>
                <c:pt idx="0">
                  <c:v>2</c:v>
                </c:pt>
                <c:pt idx="1">
                  <c:v>1</c:v>
                </c:pt>
                <c:pt idx="2">
                  <c:v>0.01</c:v>
                </c:pt>
                <c:pt idx="3">
                  <c:v>0.01</c:v>
                </c:pt>
                <c:pt idx="4">
                  <c:v>0.01</c:v>
                </c:pt>
                <c:pt idx="5">
                  <c:v>0.01</c:v>
                </c:pt>
                <c:pt idx="6">
                  <c:v>0.01</c:v>
                </c:pt>
                <c:pt idx="7">
                  <c:v>0.01</c:v>
                </c:pt>
                <c:pt idx="8">
                  <c:v>0.01</c:v>
                </c:pt>
                <c:pt idx="9">
                  <c:v>0.1</c:v>
                </c:pt>
                <c:pt idx="11">
                  <c:v>0.1</c:v>
                </c:pt>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Sheet1!$B$7:$M$7</c:f>
              <c:numCache>
                <c:formatCode>#,##0</c:formatCode>
                <c:ptCount val="12"/>
                <c:pt idx="0">
                  <c:v>8</c:v>
                </c:pt>
                <c:pt idx="1">
                  <c:v>1</c:v>
                </c:pt>
                <c:pt idx="2">
                  <c:v>0.01</c:v>
                </c:pt>
                <c:pt idx="3">
                  <c:v>5</c:v>
                </c:pt>
                <c:pt idx="4">
                  <c:v>4</c:v>
                </c:pt>
                <c:pt idx="5">
                  <c:v>32</c:v>
                </c:pt>
                <c:pt idx="6">
                  <c:v>26</c:v>
                </c:pt>
                <c:pt idx="7">
                  <c:v>4</c:v>
                </c:pt>
                <c:pt idx="8">
                  <c:v>6</c:v>
                </c:pt>
                <c:pt idx="9">
                  <c:v>9</c:v>
                </c:pt>
                <c:pt idx="10">
                  <c:v>5</c:v>
                </c:pt>
                <c:pt idx="11">
                  <c:v>15</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Sheet1!$B$8:$M$8</c:f>
              <c:numCache>
                <c:formatCode>General</c:formatCode>
                <c:ptCount val="12"/>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Sheet1!$B$9:$M$9</c:f>
              <c:numCache>
                <c:formatCode>General</c:formatCode>
                <c:ptCount val="12"/>
                <c:pt idx="0" formatCode="#,##0">
                  <c:v>10</c:v>
                </c:pt>
                <c:pt idx="2" formatCode="#,##0">
                  <c:v>7</c:v>
                </c:pt>
                <c:pt idx="3" formatCode="#,##0">
                  <c:v>9</c:v>
                </c:pt>
                <c:pt idx="4" formatCode="#,##0">
                  <c:v>1</c:v>
                </c:pt>
                <c:pt idx="5" formatCode="#,##0">
                  <c:v>2</c:v>
                </c:pt>
                <c:pt idx="6" formatCode="#,##0">
                  <c:v>5</c:v>
                </c:pt>
                <c:pt idx="7" formatCode="#,##0">
                  <c:v>5</c:v>
                </c:pt>
                <c:pt idx="8" formatCode="#,##0">
                  <c:v>24</c:v>
                </c:pt>
                <c:pt idx="9" formatCode="#,##0">
                  <c:v>19</c:v>
                </c:pt>
                <c:pt idx="10" formatCode="#,##0">
                  <c:v>8</c:v>
                </c:pt>
                <c:pt idx="11" formatCode="#,##0">
                  <c:v>11</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Sheet1!$B$10:$M$10</c:f>
              <c:numCache>
                <c:formatCode>General</c:formatCode>
                <c:ptCount val="12"/>
              </c:numCache>
            </c:numRef>
          </c:val>
          <c:smooth val="0"/>
          <c:extLst>
            <c:ext xmlns:c16="http://schemas.microsoft.com/office/drawing/2014/chart" uri="{C3380CC4-5D6E-409C-BE32-E72D297353CC}">
              <c16:uniqueId val="{00000000-3143-3C42-9313-1F2EE59115CC}"/>
            </c:ext>
          </c:extLst>
        </c:ser>
        <c:ser>
          <c:idx val="9"/>
          <c:order val="9"/>
          <c:tx>
            <c:strRef>
              <c:f>Sheet1!$A$11</c:f>
              <c:strCache>
                <c:ptCount val="1"/>
                <c:pt idx="0">
                  <c:v>D. Ebenezer</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Sheet1!$B$11:$M$11</c:f>
              <c:numCache>
                <c:formatCode>General</c:formatCode>
                <c:ptCount val="12"/>
              </c:numCache>
            </c:numRef>
          </c:val>
          <c:smooth val="0"/>
          <c:extLst>
            <c:ext xmlns:c16="http://schemas.microsoft.com/office/drawing/2014/chart" uri="{C3380CC4-5D6E-409C-BE32-E72D297353CC}">
              <c16:uniqueId val="{00000000-7702-AE48-9956-A9A0A2FB54A2}"/>
            </c:ext>
          </c:extLst>
        </c:ser>
        <c:ser>
          <c:idx val="10"/>
          <c:order val="10"/>
          <c:tx>
            <c:strRef>
              <c:f>Sheet1!$A$12</c:f>
              <c:strCache>
                <c:ptCount val="1"/>
                <c:pt idx="0">
                  <c:v>Suzuki</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Sheet1!$B$12:$M$12</c:f>
              <c:numCache>
                <c:formatCode>#,##0</c:formatCode>
                <c:ptCount val="12"/>
                <c:pt idx="1">
                  <c:v>1</c:v>
                </c:pt>
                <c:pt idx="2">
                  <c:v>1</c:v>
                </c:pt>
              </c:numCache>
            </c:numRef>
          </c:val>
          <c:smooth val="0"/>
          <c:extLst>
            <c:ext xmlns:c16="http://schemas.microsoft.com/office/drawing/2014/chart" uri="{C3380CC4-5D6E-409C-BE32-E72D297353CC}">
              <c16:uniqueId val="{00000000-CA3C-F34B-AFD3-69CE008D87C3}"/>
            </c:ext>
          </c:extLst>
        </c:ser>
        <c:ser>
          <c:idx val="11"/>
          <c:order val="11"/>
          <c:tx>
            <c:strRef>
              <c:f>Sheet1!$A$13</c:f>
              <c:strCache>
                <c:ptCount val="1"/>
                <c:pt idx="0">
                  <c:v>Movesa</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Sheet1!$B$13:$M$13</c:f>
              <c:numCache>
                <c:formatCode>#,##0</c:formatCode>
                <c:ptCount val="12"/>
                <c:pt idx="1">
                  <c:v>0.01</c:v>
                </c:pt>
                <c:pt idx="5">
                  <c:v>0.01</c:v>
                </c:pt>
                <c:pt idx="7">
                  <c:v>0.01</c:v>
                </c:pt>
                <c:pt idx="9">
                  <c:v>14</c:v>
                </c:pt>
                <c:pt idx="10">
                  <c:v>0.1</c:v>
                </c:pt>
                <c:pt idx="11">
                  <c:v>0.1</c:v>
                </c:pt>
              </c:numCache>
            </c:numRef>
          </c:val>
          <c:smooth val="0"/>
          <c:extLst>
            <c:ext xmlns:c16="http://schemas.microsoft.com/office/drawing/2014/chart" uri="{C3380CC4-5D6E-409C-BE32-E72D297353CC}">
              <c16:uniqueId val="{00000000-20F6-6F4F-8833-ADD7F8C2F416}"/>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71729064513773688"/>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4.1255800581804242E-3"/>
                  <c:y val="6.0963914251890017E-2"/>
                </c:manualLayout>
              </c:layout>
              <c:tx>
                <c:rich>
                  <a:bodyPr/>
                  <a:lstStyle/>
                  <a:p>
                    <a:fld id="{EF89089A-C98E-3A4B-A74C-9D2603F4B94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5F-4E44-A7AC-ADCDEEB6DAD2}"/>
                </c:ext>
              </c:extLst>
            </c:dLbl>
            <c:dLbl>
              <c:idx val="1"/>
              <c:layout>
                <c:manualLayout>
                  <c:x val="0"/>
                  <c:y val="6.1762773811002286E-2"/>
                </c:manualLayout>
              </c:layout>
              <c:tx>
                <c:rich>
                  <a:bodyPr/>
                  <a:lstStyle/>
                  <a:p>
                    <a:fld id="{66F9668A-7A1D-5347-91E5-487F2DC42584}"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15-4EF7-A9A3-00A027A315E2}"/>
                </c:ext>
              </c:extLst>
            </c:dLbl>
            <c:dLbl>
              <c:idx val="2"/>
              <c:layout>
                <c:manualLayout>
                  <c:x val="4.1255800581804242E-3"/>
                  <c:y val="8.9760402113378754E-2"/>
                </c:manualLayout>
              </c:layout>
              <c:tx>
                <c:rich>
                  <a:bodyPr/>
                  <a:lstStyle/>
                  <a:p>
                    <a:fld id="{20DB10BC-15D6-2748-AF43-91F242E00DA6}"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_(* #,##0_);_(* \(#,##0\);_(* "-"??_);_(@_)</c:formatCode>
                <c:ptCount val="3"/>
                <c:pt idx="0">
                  <c:v>303</c:v>
                </c:pt>
                <c:pt idx="1">
                  <c:v>383</c:v>
                </c:pt>
                <c:pt idx="2">
                  <c:v>231</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63</c:v>
                </c:pt>
                <c:pt idx="1">
                  <c:v>22</c:v>
                </c:pt>
                <c:pt idx="2">
                  <c:v>23</c:v>
                </c:pt>
                <c:pt idx="3">
                  <c:v>37</c:v>
                </c:pt>
                <c:pt idx="4">
                  <c:v>27</c:v>
                </c:pt>
                <c:pt idx="5">
                  <c:v>10</c:v>
                </c:pt>
                <c:pt idx="6">
                  <c:v>2</c:v>
                </c:pt>
                <c:pt idx="7">
                  <c:v>7</c:v>
                </c:pt>
                <c:pt idx="8">
                  <c:v>9</c:v>
                </c:pt>
                <c:pt idx="9">
                  <c:v>4</c:v>
                </c:pt>
                <c:pt idx="10">
                  <c:v>15</c:v>
                </c:pt>
                <c:pt idx="11">
                  <c:v>11</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0%</c:formatCode>
                <c:ptCount val="2"/>
                <c:pt idx="0">
                  <c:v>0.48</c:v>
                </c:pt>
                <c:pt idx="1">
                  <c:v>0.55000000000000004</c:v>
                </c:pt>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layout>
                <c:manualLayout>
                  <c:x val="-8.7839282109012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0%</c:formatCode>
                <c:ptCount val="2"/>
                <c:pt idx="0">
                  <c:v>0.04</c:v>
                </c:pt>
                <c:pt idx="1">
                  <c:v>0.01</c:v>
                </c:pt>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0%</c:formatCode>
                <c:ptCount val="2"/>
                <c:pt idx="0">
                  <c:v>0.48</c:v>
                </c:pt>
                <c:pt idx="1">
                  <c:v>0.44</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EH</c:v>
                </c:pt>
              </c:strCache>
            </c:strRef>
          </c:tx>
          <c:spPr>
            <a:solidFill>
              <a:schemeClr val="accent5">
                <a:shade val="76000"/>
              </a:schemeClr>
            </a:solidFill>
            <a:ln>
              <a:noFill/>
            </a:ln>
            <a:effectLst/>
          </c:spPr>
          <c:invertIfNegative val="0"/>
          <c:dLbls>
            <c:dLbl>
              <c:idx val="0"/>
              <c:layout>
                <c:manualLayout>
                  <c:x val="8.8088615760232494E-3"/>
                  <c:y val="5.45938817023661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85-454C-BB26-57841C602A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0.61</c:v>
                </c:pt>
              </c:numCache>
            </c:numRef>
          </c:val>
          <c:extLst>
            <c:ext xmlns:c16="http://schemas.microsoft.com/office/drawing/2014/chart" uri="{C3380CC4-5D6E-409C-BE32-E72D297353CC}">
              <c16:uniqueId val="{00000000-B048-994F-BDE9-40983563E8FA}"/>
            </c:ext>
          </c:extLst>
        </c:ser>
        <c:ser>
          <c:idx val="1"/>
          <c:order val="1"/>
          <c:tx>
            <c:strRef>
              <c:f>Sheet1!$A$3</c:f>
              <c:strCache>
                <c:ptCount val="1"/>
                <c:pt idx="0">
                  <c:v>LP</c:v>
                </c:pt>
              </c:strCache>
            </c:strRef>
          </c:tx>
          <c:spPr>
            <a:solidFill>
              <a:schemeClr val="accent5">
                <a:tint val="77000"/>
              </a:schemeClr>
            </a:solidFill>
            <a:ln>
              <a:noFill/>
            </a:ln>
            <a:effectLst/>
          </c:spPr>
          <c:invertIfNegative val="0"/>
          <c:dLbls>
            <c:dLbl>
              <c:idx val="0"/>
              <c:layout>
                <c:manualLayout>
                  <c:x val="8.8088615760232494E-3"/>
                  <c:y val="-6.55126580428394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5-454C-BB26-57841C602A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0.39</c:v>
                </c:pt>
              </c:numCache>
            </c:numRef>
          </c:val>
          <c:extLst>
            <c:ext xmlns:c16="http://schemas.microsoft.com/office/drawing/2014/chart" uri="{C3380CC4-5D6E-409C-BE32-E72D297353CC}">
              <c16:uniqueId val="{00000001-B048-994F-BDE9-40983563E8FA}"/>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41683093690681794"/>
          <c:y val="0.64752556455232158"/>
          <c:w val="0.19820400953484127"/>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54127966976264186"/>
        </c:manualLayout>
      </c:layout>
      <c:barChart>
        <c:barDir val="bar"/>
        <c:grouping val="percentStacked"/>
        <c:varyColors val="0"/>
        <c:ser>
          <c:idx val="0"/>
          <c:order val="0"/>
          <c:tx>
            <c:strRef>
              <c:f>Sheet1!$A$2</c:f>
              <c:strCache>
                <c:ptCount val="1"/>
                <c:pt idx="0">
                  <c:v>Power</c:v>
                </c:pt>
              </c:strCache>
            </c:strRef>
          </c:tx>
          <c:spPr>
            <a:solidFill>
              <a:srgbClr val="92D050"/>
            </a:solidFill>
            <a:ln>
              <a:noFill/>
            </a:ln>
            <a:effectLst/>
          </c:spPr>
          <c:invertIfNegative val="0"/>
          <c:dLbls>
            <c:dLbl>
              <c:idx val="0"/>
              <c:layout>
                <c:manualLayout>
                  <c:x val="2.3490297536062001E-2"/>
                  <c:y val="0"/>
                </c:manualLayout>
              </c:layout>
              <c:tx>
                <c:rich>
                  <a:bodyPr/>
                  <a:lstStyle/>
                  <a:p>
                    <a:fld id="{8E0E6EF6-CDAB-B745-B72D-3AF79A4B1770}"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1-3C9A-2948-9B32-C356A24F6345}"/>
            </c:ext>
          </c:extLst>
        </c:ser>
        <c:ser>
          <c:idx val="1"/>
          <c:order val="1"/>
          <c:tx>
            <c:strRef>
              <c:f>Sheet1!$A$3</c:f>
              <c:strCache>
                <c:ptCount val="1"/>
                <c:pt idx="0">
                  <c:v>St Mass</c:v>
                </c:pt>
              </c:strCache>
            </c:strRef>
          </c:tx>
          <c:spPr>
            <a:solidFill>
              <a:schemeClr val="accent5">
                <a:shade val="86000"/>
              </a:schemeClr>
            </a:solidFill>
            <a:ln>
              <a:noFill/>
            </a:ln>
            <a:effectLst/>
          </c:spPr>
          <c:invertIfNegative val="0"/>
          <c:dLbls>
            <c:dLbl>
              <c:idx val="0"/>
              <c:layout>
                <c:manualLayout>
                  <c:x val="2.9362871920077501E-3"/>
                  <c:y val="8.7375300997592026E-2"/>
                </c:manualLayout>
              </c:layout>
              <c:tx>
                <c:rich>
                  <a:bodyPr/>
                  <a:lstStyle/>
                  <a:p>
                    <a:fld id="{42AF679C-295A-B34E-8362-B4DCB60F65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c:v>
                </c:pt>
              </c:numCache>
            </c:numRef>
          </c:val>
          <c:extLst>
            <c:ext xmlns:c16="http://schemas.microsoft.com/office/drawing/2014/chart" uri="{C3380CC4-5D6E-409C-BE32-E72D297353CC}">
              <c16:uniqueId val="{00000004-3C9A-2948-9B32-C356A24F6345}"/>
            </c:ext>
          </c:extLst>
        </c:ser>
        <c:ser>
          <c:idx val="2"/>
          <c:order val="2"/>
          <c:tx>
            <c:strRef>
              <c:f>Sheet1!$A$4</c:f>
              <c:strCache>
                <c:ptCount val="1"/>
                <c:pt idx="0">
                  <c:v>R América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0.23</c:v>
                </c:pt>
              </c:numCache>
            </c:numRef>
          </c:val>
          <c:extLst>
            <c:ext xmlns:c16="http://schemas.microsoft.com/office/drawing/2014/chart" uri="{C3380CC4-5D6E-409C-BE32-E72D297353CC}">
              <c16:uniqueId val="{00000002-0366-0F42-A5A9-E96AD5D931EA}"/>
            </c:ext>
          </c:extLst>
        </c:ser>
        <c:ser>
          <c:idx val="3"/>
          <c:order val="3"/>
          <c:tx>
            <c:strRef>
              <c:f>Sheet1!$A$5</c:f>
              <c:strCache>
                <c:ptCount val="1"/>
                <c:pt idx="0">
                  <c:v>Otros</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0.11</c:v>
                </c:pt>
              </c:numCache>
            </c:numRef>
          </c:val>
          <c:extLst>
            <c:ext xmlns:c16="http://schemas.microsoft.com/office/drawing/2014/chart" uri="{C3380CC4-5D6E-409C-BE32-E72D297353CC}">
              <c16:uniqueId val="{00000000-5BD6-D34B-9D6B-38095B966CBC}"/>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
          <c:y val="0.83900584795321642"/>
          <c:w val="1"/>
          <c:h val="0.160994152046783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pt idx="0">
                  <c:v>Q Hubo</c:v>
                </c:pt>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0.49</c:v>
                </c:pt>
              </c:numCache>
            </c:numRef>
          </c:val>
          <c:extLst>
            <c:ext xmlns:c16="http://schemas.microsoft.com/office/drawing/2014/chart" uri="{C3380CC4-5D6E-409C-BE32-E72D297353CC}">
              <c16:uniqueId val="{00000000-B056-BC42-A9B6-7345C33DB4A0}"/>
            </c:ext>
          </c:extLst>
        </c:ser>
        <c:ser>
          <c:idx val="1"/>
          <c:order val="1"/>
          <c:tx>
            <c:strRef>
              <c:f>Sheet1!$A$3</c:f>
              <c:strCache>
                <c:ptCount val="1"/>
                <c:pt idx="0">
                  <c:v>TVC</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0.26</c:v>
                </c:pt>
              </c:numCache>
            </c:numRef>
          </c:val>
          <c:extLst>
            <c:ext xmlns:c16="http://schemas.microsoft.com/office/drawing/2014/chart" uri="{C3380CC4-5D6E-409C-BE32-E72D297353CC}">
              <c16:uniqueId val="{00000000-FF13-C348-95B0-CCF4B0BB09C1}"/>
            </c:ext>
          </c:extLst>
        </c:ser>
        <c:ser>
          <c:idx val="2"/>
          <c:order val="2"/>
          <c:tx>
            <c:strRef>
              <c:f>Sheet1!$A$4</c:f>
              <c:strCache>
                <c:ptCount val="1"/>
                <c:pt idx="0">
                  <c:v>C11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0.2</c:v>
                </c:pt>
              </c:numCache>
            </c:numRef>
          </c:val>
          <c:extLst>
            <c:ext xmlns:c16="http://schemas.microsoft.com/office/drawing/2014/chart" uri="{C3380CC4-5D6E-409C-BE32-E72D297353CC}">
              <c16:uniqueId val="{00000000-325B-3645-931C-CDF8B2270882}"/>
            </c:ext>
          </c:extLst>
        </c:ser>
        <c:ser>
          <c:idx val="3"/>
          <c:order val="3"/>
          <c:tx>
            <c:strRef>
              <c:f>Sheet1!$A$5</c:f>
              <c:strCache>
                <c:ptCount val="1"/>
                <c:pt idx="0">
                  <c:v>TDTV</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0.02</c:v>
                </c:pt>
              </c:numCache>
            </c:numRef>
          </c:val>
          <c:extLst>
            <c:ext xmlns:c16="http://schemas.microsoft.com/office/drawing/2014/chart" uri="{C3380CC4-5D6E-409C-BE32-E72D297353CC}">
              <c16:uniqueId val="{00000000-8021-3B49-B8BB-8CFFF29C4214}"/>
            </c:ext>
          </c:extLst>
        </c:ser>
        <c:ser>
          <c:idx val="4"/>
          <c:order val="4"/>
          <c:tx>
            <c:strRef>
              <c:f>Sheet1!$A$6</c:f>
              <c:strCache>
                <c:ptCount val="1"/>
                <c:pt idx="0">
                  <c:v>Azteca</c:v>
                </c:pt>
              </c:strCache>
            </c:strRef>
          </c:tx>
          <c:spPr>
            <a:solidFill>
              <a:schemeClr val="accent4">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Sheet1!$B$6</c:f>
              <c:numCache>
                <c:formatCode>0%</c:formatCode>
                <c:ptCount val="1"/>
                <c:pt idx="0">
                  <c:v>0.03</c:v>
                </c:pt>
              </c:numCache>
            </c:numRef>
          </c:val>
          <c:extLst>
            <c:ext xmlns:c16="http://schemas.microsoft.com/office/drawing/2014/chart" uri="{C3380CC4-5D6E-409C-BE32-E72D297353CC}">
              <c16:uniqueId val="{00000000-1F52-CF46-909F-F5C9700D0249}"/>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88367343164983636"/>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dLbl>
              <c:idx val="0"/>
              <c:layout>
                <c:manualLayout>
                  <c:x val="-3.7817380330382565E-17"/>
                  <c:y val="4.951120589758027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4.1255800581804997E-3"/>
                  <c:y val="5.47212086096798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3.38140016907736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06-8C4C-AAF8-B3F26735AC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formatCode="_(* #,##0_);_(* \(#,##0\);_(* &quot;-&quot;??_);_(@_)">
                  <c:v>7</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Ultramotor</c:v>
                </c:pt>
              </c:strCache>
            </c:strRef>
          </c:tx>
          <c:spPr>
            <a:ln w="28575" cap="rnd">
              <a:solidFill>
                <a:srgbClr val="FF0000"/>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General</c:formatCode>
                <c:ptCount val="2"/>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General</c:formatCode>
                <c:ptCount val="2"/>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C11</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1EF1-7745-B77D-DE01157C8131}"/>
            </c:ext>
          </c:extLst>
        </c:ser>
        <c:ser>
          <c:idx val="1"/>
          <c:order val="1"/>
          <c:tx>
            <c:strRef>
              <c:f>Sheet1!$A$3</c:f>
              <c:strCache>
                <c:ptCount val="1"/>
                <c:pt idx="0">
                  <c:v>VTV</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1EF1-7745-B77D-DE01157C8131}"/>
            </c:ext>
          </c:extLst>
        </c:ser>
        <c:ser>
          <c:idx val="2"/>
          <c:order val="2"/>
          <c:tx>
            <c:strRef>
              <c:f>Sheet1!$A$4</c:f>
              <c:strCache>
                <c:ptCount val="1"/>
                <c:pt idx="0">
                  <c:v>TVC</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2-1EF1-7745-B77D-DE01157C8131}"/>
            </c:ext>
          </c:extLst>
        </c:ser>
        <c:ser>
          <c:idx val="3"/>
          <c:order val="3"/>
          <c:tx>
            <c:strRef>
              <c:f>Sheet1!$A$5</c:f>
              <c:strCache>
                <c:ptCount val="1"/>
                <c:pt idx="0">
                  <c:v>Azteca</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numCache>
            </c:numRef>
          </c:val>
          <c:extLst>
            <c:ext xmlns:c16="http://schemas.microsoft.com/office/drawing/2014/chart" uri="{C3380CC4-5D6E-409C-BE32-E72D297353CC}">
              <c16:uniqueId val="{00000000-B3E0-064E-9101-0AFD36C8C7D7}"/>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D32A-4C49-8EBC-5F45EB2E4F20}"/>
            </c:ext>
          </c:extLst>
        </c:ser>
        <c:ser>
          <c:idx val="1"/>
          <c:order val="1"/>
          <c:tx>
            <c:strRef>
              <c:f>Sheet1!$A$3</c:f>
              <c:strCache>
                <c:ptCount val="1"/>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D32A-4C49-8EBC-5F45EB2E4F20}"/>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40006843629990829"/>
          <c:h val="0.184255640364738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F8-214D-A428-004AC57F29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47F8-214D-A428-004AC57F296D}"/>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47F8-214D-A428-004AC57F296D}"/>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47F8-214D-A428-004AC57F296D}"/>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_(* #,##0_);_(* \(#,##0\);_(* "-"??_);_(@_)</c:formatCode>
                <c:ptCount val="3"/>
                <c:pt idx="0">
                  <c:v>1577</c:v>
                </c:pt>
                <c:pt idx="1">
                  <c:v>2690</c:v>
                </c:pt>
                <c:pt idx="2">
                  <c:v>1884</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General</c:formatCode>
                <c:ptCount val="12"/>
                <c:pt idx="0">
                  <c:v>192</c:v>
                </c:pt>
                <c:pt idx="1">
                  <c:v>154</c:v>
                </c:pt>
                <c:pt idx="2">
                  <c:v>163</c:v>
                </c:pt>
                <c:pt idx="3">
                  <c:v>176</c:v>
                </c:pt>
                <c:pt idx="4">
                  <c:v>178</c:v>
                </c:pt>
                <c:pt idx="5">
                  <c:v>188</c:v>
                </c:pt>
                <c:pt idx="6">
                  <c:v>172</c:v>
                </c:pt>
                <c:pt idx="7">
                  <c:v>155</c:v>
                </c:pt>
                <c:pt idx="8">
                  <c:v>162</c:v>
                </c:pt>
                <c:pt idx="9">
                  <c:v>117</c:v>
                </c:pt>
                <c:pt idx="10">
                  <c:v>105</c:v>
                </c:pt>
                <c:pt idx="11" formatCode="0">
                  <c:v>122</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General"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TVC</c:v>
                </c:pt>
              </c:strCache>
            </c:strRef>
          </c:tx>
          <c:spPr>
            <a:solidFill>
              <a:schemeClr val="accent1">
                <a:shade val="58000"/>
              </a:schemeClr>
            </a:solidFill>
            <a:ln>
              <a:noFill/>
            </a:ln>
            <a:effectLst/>
          </c:spPr>
          <c:invertIfNegative val="0"/>
          <c:dLbls>
            <c:dLbl>
              <c:idx val="0"/>
              <c:layout>
                <c:manualLayout>
                  <c:x val="1.7525045060294665E-2"/>
                  <c:y val="-3.1922354110233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0.01</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C6</c:v>
                </c:pt>
              </c:strCache>
            </c:strRef>
          </c:tx>
          <c:spPr>
            <a:solidFill>
              <a:schemeClr val="accent1">
                <a:shade val="86000"/>
              </a:schemeClr>
            </a:solidFill>
            <a:ln>
              <a:noFill/>
            </a:ln>
            <a:effectLst/>
          </c:spPr>
          <c:invertIfNegative val="0"/>
          <c:dLbls>
            <c:dLbl>
              <c:idx val="0"/>
              <c:layout>
                <c:manualLayout>
                  <c:x val="1.1683363373529777E-2"/>
                  <c:y val="5.3203923517055836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A755B80-B3A1-3E4C-8657-1C59D8FEF09F}"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0.11</c:v>
                </c:pt>
              </c:numCache>
            </c:numRef>
          </c:val>
          <c:extLst>
            <c:ext xmlns:c16="http://schemas.microsoft.com/office/drawing/2014/chart" uri="{C3380CC4-5D6E-409C-BE32-E72D297353CC}">
              <c16:uniqueId val="{00000002-1836-4587-A070-3B5D79C0CD1B}"/>
            </c:ext>
          </c:extLst>
        </c:ser>
        <c:ser>
          <c:idx val="2"/>
          <c:order val="2"/>
          <c:tx>
            <c:strRef>
              <c:f>Sheet1!$A$4</c:f>
              <c:strCache>
                <c:ptCount val="1"/>
                <c:pt idx="0">
                  <c:v>HCH</c:v>
                </c:pt>
              </c:strCache>
            </c:strRef>
          </c:tx>
          <c:spPr>
            <a:solidFill>
              <a:schemeClr val="accent1">
                <a:tint val="86000"/>
              </a:schemeClr>
            </a:solidFill>
            <a:ln>
              <a:noFill/>
            </a:ln>
            <a:effectLst/>
          </c:spPr>
          <c:invertIfNegative val="0"/>
          <c:dLbls>
            <c:dLbl>
              <c:idx val="0"/>
              <c:tx>
                <c:rich>
                  <a:bodyPr/>
                  <a:lstStyle/>
                  <a:p>
                    <a:fld id="{8E8D0213-488D-0E43-96DE-7B18BE33EC4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8A-774D-A25D-DF0220C9C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0.87</c:v>
                </c:pt>
              </c:numCache>
            </c:numRef>
          </c:val>
          <c:extLst>
            <c:ext xmlns:c16="http://schemas.microsoft.com/office/drawing/2014/chart" uri="{C3380CC4-5D6E-409C-BE32-E72D297353CC}">
              <c16:uniqueId val="{00000000-063B-DD43-B7C0-AE70C34BB3DE}"/>
            </c:ext>
          </c:extLst>
        </c:ser>
        <c:ser>
          <c:idx val="3"/>
          <c:order val="3"/>
          <c:tx>
            <c:strRef>
              <c:f>Sheet1!$A$5</c:f>
              <c:strCache>
                <c:ptCount val="1"/>
                <c:pt idx="0">
                  <c:v>Q Hubo</c:v>
                </c:pt>
              </c:strCache>
            </c:strRef>
          </c:tx>
          <c:spPr>
            <a:solidFill>
              <a:schemeClr val="accent1">
                <a:tint val="58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0.01</c:v>
                </c:pt>
              </c:numCache>
            </c:numRef>
          </c:val>
          <c:extLst>
            <c:ext xmlns:c16="http://schemas.microsoft.com/office/drawing/2014/chart" uri="{C3380CC4-5D6E-409C-BE32-E72D297353CC}">
              <c16:uniqueId val="{00000000-CD81-F74F-9E66-1DF042206F6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9924667604862211"/>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LT</c:v>
                </c:pt>
              </c:strCache>
            </c:strRef>
          </c:tx>
          <c:spPr>
            <a:solidFill>
              <a:schemeClr val="accent3">
                <a:shade val="76000"/>
              </a:schemeClr>
            </a:solidFill>
            <a:ln>
              <a:noFill/>
            </a:ln>
            <a:effectLst/>
          </c:spPr>
          <c:invertIfNegative val="0"/>
          <c:dLbls>
            <c:dLbl>
              <c:idx val="0"/>
              <c:layout>
                <c:manualLayout>
                  <c:x val="2.8447532426012476E-2"/>
                  <c:y val="1.0721189967667544E-2"/>
                </c:manualLayout>
              </c:layout>
              <c:tx>
                <c:rich>
                  <a:bodyPr/>
                  <a:lstStyle/>
                  <a:p>
                    <a:fld id="{B3FCFBFE-64B5-1541-9623-5892C80218C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21-3F44-9E53-07748C7BE0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0.01</c:v>
                </c:pt>
              </c:numCache>
            </c:numRef>
          </c:val>
          <c:extLst>
            <c:ext xmlns:c16="http://schemas.microsoft.com/office/drawing/2014/chart" uri="{C3380CC4-5D6E-409C-BE32-E72D297353CC}">
              <c16:uniqueId val="{00000000-0174-D44F-846A-696BB2928071}"/>
            </c:ext>
          </c:extLst>
        </c:ser>
        <c:ser>
          <c:idx val="1"/>
          <c:order val="1"/>
          <c:tx>
            <c:strRef>
              <c:f>Sheet1!$A$3</c:f>
              <c:strCache>
                <c:ptCount val="1"/>
                <c:pt idx="0">
                  <c:v>EP</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0.99</c:v>
                </c:pt>
              </c:numCache>
            </c:numRef>
          </c:val>
          <c:extLst>
            <c:ext xmlns:c16="http://schemas.microsoft.com/office/drawing/2014/chart" uri="{C3380CC4-5D6E-409C-BE32-E72D297353CC}">
              <c16:uniqueId val="{00000000-2A53-3F41-AD9C-1FD0997A9DA7}"/>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0.3103153359079334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Top</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0.27</c:v>
                </c:pt>
              </c:numCache>
            </c:numRef>
          </c:val>
          <c:extLst>
            <c:ext xmlns:c16="http://schemas.microsoft.com/office/drawing/2014/chart" uri="{C3380CC4-5D6E-409C-BE32-E72D297353CC}">
              <c16:uniqueId val="{00000000-BBF8-474A-AB2F-0CCBFF9366F3}"/>
            </c:ext>
          </c:extLst>
        </c:ser>
        <c:ser>
          <c:idx val="1"/>
          <c:order val="1"/>
          <c:tx>
            <c:strRef>
              <c:f>Sheet1!$A$3</c:f>
              <c:strCache>
                <c:ptCount val="1"/>
                <c:pt idx="0">
                  <c:v>RCV</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431A326E-3621-BD47-A0B4-C92797EB33D5}"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3B-B048-BA8A-132E1F3634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0.67</c:v>
                </c:pt>
              </c:numCache>
            </c:numRef>
          </c:val>
          <c:extLst>
            <c:ext xmlns:c16="http://schemas.microsoft.com/office/drawing/2014/chart" uri="{C3380CC4-5D6E-409C-BE32-E72D297353CC}">
              <c16:uniqueId val="{00000001-BBF8-474A-AB2F-0CCBFF9366F3}"/>
            </c:ext>
          </c:extLst>
        </c:ser>
        <c:ser>
          <c:idx val="2"/>
          <c:order val="2"/>
          <c:tx>
            <c:strRef>
              <c:f>Sheet1!$A$4</c:f>
              <c:strCache>
                <c:ptCount val="1"/>
                <c:pt idx="0">
                  <c:v>Suyapa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0.06</c:v>
                </c:pt>
              </c:numCache>
            </c:numRef>
          </c:val>
          <c:extLst>
            <c:ext xmlns:c16="http://schemas.microsoft.com/office/drawing/2014/chart" uri="{C3380CC4-5D6E-409C-BE32-E72D297353CC}">
              <c16:uniqueId val="{00000000-E62A-E749-A4A5-D6C2B09ED98C}"/>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68301485021467268"/>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0">
                  <c:v>0.77</c:v>
                </c:pt>
                <c:pt idx="1">
                  <c:v>0.76</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0%</c:formatCode>
                <c:ptCount val="2"/>
                <c:pt idx="0">
                  <c:v>0.2</c:v>
                </c:pt>
                <c:pt idx="1">
                  <c:v>0.24</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0.03</c:v>
                </c:pt>
                <c:pt idx="1">
                  <c:v>0.01</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7.9275756662128601E-3"/>
                  <c:y val="0.22291181756685782"/>
                </c:manualLayout>
              </c:layout>
              <c:tx>
                <c:rich>
                  <a:bodyPr/>
                  <a:lstStyle/>
                  <a:p>
                    <a:fld id="{3F279BF2-647D-B841-85AC-1218FAF6876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66-4CC0-91B7-A31F6A7CFB17}"/>
                </c:ext>
              </c:extLst>
            </c:dLbl>
            <c:dLbl>
              <c:idx val="1"/>
              <c:layout>
                <c:manualLayout>
                  <c:x val="-3.9637878331064301E-3"/>
                  <c:y val="0.22353671587898949"/>
                </c:manualLayout>
              </c:layout>
              <c:tx>
                <c:rich>
                  <a:bodyPr/>
                  <a:lstStyle/>
                  <a:p>
                    <a:fld id="{84F13A3F-F96A-3947-9852-340390647998}"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B5-7B43-A383-28AA91CCB35D}"/>
                </c:ext>
              </c:extLst>
            </c:dLbl>
            <c:dLbl>
              <c:idx val="2"/>
              <c:layout>
                <c:manualLayout>
                  <c:x val="3.9637878331064301E-3"/>
                  <c:y val="0.22677371471465066"/>
                </c:manualLayout>
              </c:layout>
              <c:tx>
                <c:rich>
                  <a:bodyPr/>
                  <a:lstStyle/>
                  <a:p>
                    <a:fld id="{DC40F3D3-4060-FE4E-A0E2-D9D4C07C41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509</c:v>
                </c:pt>
                <c:pt idx="1">
                  <c:v>490</c:v>
                </c:pt>
                <c:pt idx="2">
                  <c:v>1099</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Sheet1!$B$2:$M$2</c:f>
              <c:numCache>
                <c:formatCode>General</c:formatCode>
                <c:ptCount val="12"/>
                <c:pt idx="0">
                  <c:v>75</c:v>
                </c:pt>
                <c:pt idx="1">
                  <c:v>36</c:v>
                </c:pt>
                <c:pt idx="2" formatCode="0">
                  <c:v>121</c:v>
                </c:pt>
                <c:pt idx="3">
                  <c:v>115</c:v>
                </c:pt>
                <c:pt idx="4">
                  <c:v>184</c:v>
                </c:pt>
                <c:pt idx="5">
                  <c:v>160</c:v>
                </c:pt>
                <c:pt idx="6">
                  <c:v>84</c:v>
                </c:pt>
                <c:pt idx="7">
                  <c:v>37</c:v>
                </c:pt>
                <c:pt idx="8">
                  <c:v>40</c:v>
                </c:pt>
                <c:pt idx="9">
                  <c:v>79</c:v>
                </c:pt>
                <c:pt idx="10">
                  <c:v>101</c:v>
                </c:pt>
                <c:pt idx="11" formatCode="0">
                  <c:v>68</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307437078921428E-2"/>
          <c:y val="0.25436065407700686"/>
          <c:w val="0.89665458971952339"/>
          <c:h val="0.56337911647264405"/>
        </c:manualLayout>
      </c:layout>
      <c:barChart>
        <c:barDir val="bar"/>
        <c:grouping val="stacked"/>
        <c:varyColors val="0"/>
        <c:ser>
          <c:idx val="0"/>
          <c:order val="0"/>
          <c:tx>
            <c:strRef>
              <c:f>Sheet1!$A$2</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1</c:v>
                </c:pt>
              </c:numCache>
            </c:numRef>
          </c:val>
          <c:extLst>
            <c:ext xmlns:c16="http://schemas.microsoft.com/office/drawing/2014/chart" uri="{C3380CC4-5D6E-409C-BE32-E72D297353CC}">
              <c16:uniqueId val="{00000000-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0">
                  <c:v>0.94</c:v>
                </c:pt>
                <c:pt idx="1">
                  <c:v>0.98</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General</c:formatCode>
                <c:ptCount val="2"/>
                <c:pt idx="0" formatCode="0%">
                  <c:v>0.01</c:v>
                </c:pt>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0.06</c:v>
                </c:pt>
                <c:pt idx="1">
                  <c:v>0.02</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65000"/>
              </a:schemeClr>
            </a:solidFill>
            <a:ln>
              <a:noFill/>
            </a:ln>
            <a:effectLst/>
          </c:spPr>
          <c:invertIfNegative val="0"/>
          <c:dLbls>
            <c:dLbl>
              <c:idx val="0"/>
              <c:layout>
                <c:manualLayout>
                  <c:x val="8.8088615760232494E-3"/>
                  <c:y val="-3.2756329021419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10-9D47-A7DD-D9B461672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0.09</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R. América</c:v>
                </c:pt>
              </c:strCache>
            </c:strRef>
          </c:tx>
          <c:spPr>
            <a:solidFill>
              <a:schemeClr val="accent5">
                <a:shade val="65000"/>
              </a:schemeClr>
            </a:solidFill>
            <a:ln>
              <a:noFill/>
            </a:ln>
            <a:effectLst/>
          </c:spPr>
          <c:invertIfNegative val="0"/>
          <c:dPt>
            <c:idx val="0"/>
            <c:invertIfNegative val="0"/>
            <c:bubble3D val="0"/>
            <c:spPr>
              <a:solidFill>
                <a:srgbClr val="5F260D"/>
              </a:solidFill>
              <a:ln>
                <a:noFill/>
              </a:ln>
              <a:effectLst/>
            </c:spPr>
            <c:extLst>
              <c:ext xmlns:c16="http://schemas.microsoft.com/office/drawing/2014/chart" uri="{C3380CC4-5D6E-409C-BE32-E72D297353CC}">
                <c16:uniqueId val="{00000000-2F4E-2E49-80F7-FFF8E0909B92}"/>
              </c:ext>
            </c:extLst>
          </c:dPt>
          <c:dLbls>
            <c:dLbl>
              <c:idx val="0"/>
              <c:layout>
                <c:manualLayout>
                  <c:x val="-1.3457827497397203E-17"/>
                  <c:y val="5.45938817023661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4E-2E49-80F7-FFF8E0909B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0.11</c:v>
                </c:pt>
              </c:numCache>
            </c:numRef>
          </c:val>
          <c:extLst>
            <c:ext xmlns:c16="http://schemas.microsoft.com/office/drawing/2014/chart" uri="{C3380CC4-5D6E-409C-BE32-E72D297353CC}">
              <c16:uniqueId val="{00000000-80E2-FA40-BBE1-B50933E1C761}"/>
            </c:ext>
          </c:extLst>
        </c:ser>
        <c:ser>
          <c:idx val="2"/>
          <c:order val="2"/>
          <c:tx>
            <c:strRef>
              <c:f>Sheet1!$A$4</c:f>
              <c:strCache>
                <c:ptCount val="1"/>
                <c:pt idx="0">
                  <c:v>Top</c:v>
                </c:pt>
              </c:strCache>
            </c:strRef>
          </c:tx>
          <c:spPr>
            <a:solidFill>
              <a:schemeClr val="accent5">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0.18</c:v>
                </c:pt>
              </c:numCache>
            </c:numRef>
          </c:val>
          <c:extLst>
            <c:ext xmlns:c16="http://schemas.microsoft.com/office/drawing/2014/chart" uri="{C3380CC4-5D6E-409C-BE32-E72D297353CC}">
              <c16:uniqueId val="{00000002-53E7-704B-9394-C47538BFE7A6}"/>
            </c:ext>
          </c:extLst>
        </c:ser>
        <c:ser>
          <c:idx val="3"/>
          <c:order val="3"/>
          <c:tx>
            <c:strRef>
              <c:f>Sheet1!$A$5</c:f>
              <c:strCache>
                <c:ptCount val="1"/>
                <c:pt idx="0">
                  <c:v>RCV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0.45</c:v>
                </c:pt>
              </c:numCache>
            </c:numRef>
          </c:val>
          <c:extLst>
            <c:ext xmlns:c16="http://schemas.microsoft.com/office/drawing/2014/chart" uri="{C3380CC4-5D6E-409C-BE32-E72D297353CC}">
              <c16:uniqueId val="{00000003-53E7-704B-9394-C47538BFE7A6}"/>
            </c:ext>
          </c:extLst>
        </c:ser>
        <c:ser>
          <c:idx val="4"/>
          <c:order val="4"/>
          <c:tx>
            <c:strRef>
              <c:f>Sheet1!$A$6</c:f>
              <c:strCache>
                <c:ptCount val="1"/>
                <c:pt idx="0">
                  <c:v>St Mass</c:v>
                </c:pt>
              </c:strCache>
            </c:strRef>
          </c:tx>
          <c:spPr>
            <a:solidFill>
              <a:schemeClr val="accent5">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0.03</c:v>
                </c:pt>
              </c:numCache>
            </c:numRef>
          </c:val>
          <c:extLst>
            <c:ext xmlns:c16="http://schemas.microsoft.com/office/drawing/2014/chart" uri="{C3380CC4-5D6E-409C-BE32-E72D297353CC}">
              <c16:uniqueId val="{00000004-53E7-704B-9394-C47538BFE7A6}"/>
            </c:ext>
          </c:extLst>
        </c:ser>
        <c:ser>
          <c:idx val="5"/>
          <c:order val="5"/>
          <c:tx>
            <c:strRef>
              <c:f>Sheet1!$A$7</c:f>
              <c:strCache>
                <c:ptCount val="1"/>
                <c:pt idx="0">
                  <c:v>St Sula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0.05</c:v>
                </c:pt>
              </c:numCache>
            </c:numRef>
          </c:val>
          <c:extLst>
            <c:ext xmlns:c16="http://schemas.microsoft.com/office/drawing/2014/chart" uri="{C3380CC4-5D6E-409C-BE32-E72D297353CC}">
              <c16:uniqueId val="{00000005-53E7-704B-9394-C47538BFE7A6}"/>
            </c:ext>
          </c:extLst>
        </c:ser>
        <c:ser>
          <c:idx val="6"/>
          <c:order val="6"/>
          <c:tx>
            <c:strRef>
              <c:f>Sheet1!$A$8</c:f>
              <c:strCache>
                <c:ptCount val="1"/>
                <c:pt idx="0">
                  <c:v>Otros</c:v>
                </c:pt>
              </c:strCache>
            </c:strRef>
          </c:tx>
          <c:spPr>
            <a:solidFill>
              <a:schemeClr val="accent5">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Sheet1!$B$8</c:f>
              <c:numCache>
                <c:formatCode>0%</c:formatCode>
                <c:ptCount val="1"/>
                <c:pt idx="0">
                  <c:v>0.09</c:v>
                </c:pt>
              </c:numCache>
            </c:numRef>
          </c:val>
          <c:extLst>
            <c:ext xmlns:c16="http://schemas.microsoft.com/office/drawing/2014/chart" uri="{C3380CC4-5D6E-409C-BE32-E72D297353CC}">
              <c16:uniqueId val="{00000002-4EFD-B543-982C-9554AB629446}"/>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0.9"/>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0.4</c:v>
                </c:pt>
              </c:numCache>
            </c:numRef>
          </c:val>
          <c:extLst>
            <c:ext xmlns:c16="http://schemas.microsoft.com/office/drawing/2014/chart" uri="{C3380CC4-5D6E-409C-BE32-E72D297353CC}">
              <c16:uniqueId val="{00000000-CC1C-3547-AF2E-94748648CCBE}"/>
            </c:ext>
          </c:extLst>
        </c:ser>
        <c:ser>
          <c:idx val="1"/>
          <c:order val="1"/>
          <c:tx>
            <c:strRef>
              <c:f>Sheet1!$A$3</c:f>
              <c:strCache>
                <c:ptCount val="1"/>
                <c:pt idx="0">
                  <c:v>TVC</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0.22</c:v>
                </c:pt>
              </c:numCache>
            </c:numRef>
          </c:val>
          <c:extLst>
            <c:ext xmlns:c16="http://schemas.microsoft.com/office/drawing/2014/chart" uri="{C3380CC4-5D6E-409C-BE32-E72D297353CC}">
              <c16:uniqueId val="{00000001-CC1C-3547-AF2E-94748648CCBE}"/>
            </c:ext>
          </c:extLst>
        </c:ser>
        <c:ser>
          <c:idx val="2"/>
          <c:order val="2"/>
          <c:tx>
            <c:strRef>
              <c:f>Sheet1!$A$4</c:f>
              <c:strCache>
                <c:ptCount val="1"/>
                <c:pt idx="0">
                  <c:v>HCH</c:v>
                </c:pt>
              </c:strCache>
            </c:strRef>
          </c:tx>
          <c:spPr>
            <a:solidFill>
              <a:schemeClr val="accent1">
                <a:shade val="82000"/>
              </a:schemeClr>
            </a:solidFill>
            <a:ln>
              <a:noFill/>
            </a:ln>
            <a:effectLst/>
          </c:spPr>
          <c:invertIfNegative val="0"/>
          <c:dLbls>
            <c:dLbl>
              <c:idx val="0"/>
              <c:layout>
                <c:manualLayout>
                  <c:x val="-8.7625225301474399E-3"/>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BDFB9750-AEC8-FC4D-ABE1-0AB3EC0EBCB0}"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0.15</c:v>
                </c:pt>
              </c:numCache>
            </c:numRef>
          </c:val>
          <c:extLst>
            <c:ext xmlns:c16="http://schemas.microsoft.com/office/drawing/2014/chart" uri="{C3380CC4-5D6E-409C-BE32-E72D297353CC}">
              <c16:uniqueId val="{00000003-CC1C-3547-AF2E-94748648CCBE}"/>
            </c:ext>
          </c:extLst>
        </c:ser>
        <c:ser>
          <c:idx val="3"/>
          <c:order val="3"/>
          <c:tx>
            <c:strRef>
              <c:f>Sheet1!$A$5</c:f>
              <c:strCache>
                <c:ptCount val="1"/>
                <c:pt idx="0">
                  <c:v>TDTV</c:v>
                </c:pt>
              </c:strCache>
            </c:strRef>
          </c:tx>
          <c:spPr>
            <a:solidFill>
              <a:schemeClr val="accent1"/>
            </a:solidFill>
            <a:ln>
              <a:noFill/>
            </a:ln>
            <a:effectLst/>
          </c:spPr>
          <c:invertIfNegative val="0"/>
          <c:dLbls>
            <c:dLbl>
              <c:idx val="0"/>
              <c:layout>
                <c:manualLayout>
                  <c:x val="0"/>
                  <c:y val="0"/>
                </c:manualLayout>
              </c:layout>
              <c:tx>
                <c:rich>
                  <a:bodyPr/>
                  <a:lstStyle/>
                  <a:p>
                    <a:fld id="{8640510A-F3B5-2D41-B770-A5E19516531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0.14000000000000001</c:v>
                </c:pt>
              </c:numCache>
            </c:numRef>
          </c:val>
          <c:extLst>
            <c:ext xmlns:c16="http://schemas.microsoft.com/office/drawing/2014/chart" uri="{C3380CC4-5D6E-409C-BE32-E72D297353CC}">
              <c16:uniqueId val="{00000005-CC1C-3547-AF2E-94748648CCBE}"/>
            </c:ext>
          </c:extLst>
        </c:ser>
        <c:ser>
          <c:idx val="4"/>
          <c:order val="4"/>
          <c:tx>
            <c:strRef>
              <c:f>Sheet1!$A$6</c:f>
              <c:strCache>
                <c:ptCount val="1"/>
                <c:pt idx="0">
                  <c:v>C11</c:v>
                </c:pt>
              </c:strCache>
            </c:strRef>
          </c:tx>
          <c:spPr>
            <a:solidFill>
              <a:schemeClr val="accent1">
                <a:tint val="83000"/>
              </a:schemeClr>
            </a:solidFill>
            <a:ln>
              <a:noFill/>
            </a:ln>
            <a:effectLst/>
          </c:spPr>
          <c:invertIfNegative val="0"/>
          <c:dLbls>
            <c:dLbl>
              <c:idx val="0"/>
              <c:layout>
                <c:manualLayout>
                  <c:x val="2.9208408433823371E-3"/>
                  <c:y val="6.3844708220467006E-2"/>
                </c:manualLayout>
              </c:layout>
              <c:tx>
                <c:rich>
                  <a:bodyPr/>
                  <a:lstStyle/>
                  <a:p>
                    <a:fld id="{96D62DD2-4490-8D48-A677-ABB2082AD5A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C1C-3547-AF2E-94748648C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Sheet1!$B$6</c:f>
              <c:numCache>
                <c:formatCode>0%</c:formatCode>
                <c:ptCount val="1"/>
                <c:pt idx="0">
                  <c:v>7.0000000000000007E-2</c:v>
                </c:pt>
              </c:numCache>
            </c:numRef>
          </c:val>
          <c:extLst>
            <c:ext xmlns:c16="http://schemas.microsoft.com/office/drawing/2014/chart" uri="{C3380CC4-5D6E-409C-BE32-E72D297353CC}">
              <c16:uniqueId val="{00000007-CC1C-3547-AF2E-94748648CCBE}"/>
            </c:ext>
          </c:extLst>
        </c:ser>
        <c:ser>
          <c:idx val="5"/>
          <c:order val="5"/>
          <c:tx>
            <c:strRef>
              <c:f>Sheet1!$A$7</c:f>
              <c:strCache>
                <c:ptCount val="1"/>
                <c:pt idx="0">
                  <c:v>C6</c:v>
                </c:pt>
              </c:strCache>
            </c:strRef>
          </c:tx>
          <c:spPr>
            <a:solidFill>
              <a:schemeClr val="accent1">
                <a:tint val="65000"/>
              </a:schemeClr>
            </a:solidFill>
            <a:ln>
              <a:noFill/>
            </a:ln>
            <a:effectLst/>
          </c:spPr>
          <c:invertIfNegative val="0"/>
          <c:dLbls>
            <c:dLbl>
              <c:idx val="0"/>
              <c:layout>
                <c:manualLayout>
                  <c:x val="0"/>
                  <c:y val="-5.320392351705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81-1A44-B676-A619FAA402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Sheet1!$B$7</c:f>
              <c:numCache>
                <c:formatCode>0%</c:formatCode>
                <c:ptCount val="1"/>
                <c:pt idx="0">
                  <c:v>0.01</c:v>
                </c:pt>
              </c:numCache>
            </c:numRef>
          </c:val>
          <c:extLst>
            <c:ext xmlns:c16="http://schemas.microsoft.com/office/drawing/2014/chart" uri="{C3380CC4-5D6E-409C-BE32-E72D297353CC}">
              <c16:uniqueId val="{00000000-AB81-1A44-B676-A619FAA4025E}"/>
            </c:ext>
          </c:extLst>
        </c:ser>
        <c:ser>
          <c:idx val="6"/>
          <c:order val="6"/>
          <c:tx>
            <c:strRef>
              <c:f>Sheet1!$A$8</c:f>
              <c:strCache>
                <c:ptCount val="1"/>
                <c:pt idx="0">
                  <c:v>DTV</c:v>
                </c:pt>
              </c:strCache>
            </c:strRef>
          </c:tx>
          <c:spPr>
            <a:solidFill>
              <a:schemeClr val="accent1">
                <a:tint val="48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81-1A44-B676-A619FAA402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Sheet1!$B$8</c:f>
              <c:numCache>
                <c:formatCode>0%</c:formatCode>
                <c:ptCount val="1"/>
                <c:pt idx="0">
                  <c:v>0.02</c:v>
                </c:pt>
              </c:numCache>
            </c:numRef>
          </c:val>
          <c:extLst>
            <c:ext xmlns:c16="http://schemas.microsoft.com/office/drawing/2014/chart" uri="{C3380CC4-5D6E-409C-BE32-E72D297353CC}">
              <c16:uniqueId val="{00000001-AB81-1A44-B676-A619FAA4025E}"/>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7.0339597195348824E-2"/>
          <c:y val="0.61204871971251451"/>
          <c:w val="0.92966040280465112"/>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Sheet3!$A$7</c:f>
              <c:strCache>
                <c:ptCount val="1"/>
                <c:pt idx="0">
                  <c:v>2021</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Sheet3!$B$7:$M$7</c:f>
              <c:numCache>
                <c:formatCode>_(* #,##0_);_(* \(#,##0\);_(* "-"??_);_(@_)</c:formatCode>
                <c:ptCount val="12"/>
                <c:pt idx="0">
                  <c:v>42993.502598939747</c:v>
                </c:pt>
                <c:pt idx="1">
                  <c:v>26415.497217119242</c:v>
                </c:pt>
                <c:pt idx="2">
                  <c:v>206756.81459950432</c:v>
                </c:pt>
                <c:pt idx="3">
                  <c:v>92218.308191635777</c:v>
                </c:pt>
                <c:pt idx="4">
                  <c:v>108418.00793300215</c:v>
                </c:pt>
                <c:pt idx="5">
                  <c:v>46965.190406872207</c:v>
                </c:pt>
                <c:pt idx="6">
                  <c:v>107208.6584126379</c:v>
                </c:pt>
                <c:pt idx="7">
                  <c:v>66501.727847519898</c:v>
                </c:pt>
                <c:pt idx="8">
                  <c:v>70445.979386951294</c:v>
                </c:pt>
                <c:pt idx="9">
                  <c:v>62119.146676500422</c:v>
                </c:pt>
                <c:pt idx="10">
                  <c:v>117288.96145629912</c:v>
                </c:pt>
                <c:pt idx="11">
                  <c:v>67865.481472219195</c:v>
                </c:pt>
              </c:numCache>
            </c:numRef>
          </c:val>
          <c:smooth val="1"/>
          <c:extLst>
            <c:ext xmlns:c16="http://schemas.microsoft.com/office/drawing/2014/chart" uri="{C3380CC4-5D6E-409C-BE32-E72D297353CC}">
              <c16:uniqueId val="{00000000-5595-B24B-986D-51868D277FFF}"/>
            </c:ext>
          </c:extLst>
        </c:ser>
        <c:ser>
          <c:idx val="1"/>
          <c:order val="1"/>
          <c:tx>
            <c:strRef>
              <c:f>Sheet3!$A$8</c:f>
              <c:strCache>
                <c:ptCount val="1"/>
                <c:pt idx="0">
                  <c:v>2022</c:v>
                </c:pt>
              </c:strCache>
            </c:strRef>
          </c:tx>
          <c:spPr>
            <a:ln w="28575" cap="rnd">
              <a:solidFill>
                <a:schemeClr val="accent2"/>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1-5595-B24B-986D-51868D277FFF}"/>
            </c:ext>
          </c:extLst>
        </c:ser>
        <c:ser>
          <c:idx val="2"/>
          <c:order val="2"/>
          <c:tx>
            <c:strRef>
              <c:f>Sheet3!$A$9</c:f>
              <c:strCache>
                <c:ptCount val="1"/>
                <c:pt idx="0">
                  <c:v>2023</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1"/>
          <c:extLst>
            <c:ext xmlns:c16="http://schemas.microsoft.com/office/drawing/2014/chart" uri="{C3380CC4-5D6E-409C-BE32-E72D297353CC}">
              <c16:uniqueId val="{00000002-5595-B24B-986D-51868D277FFF}"/>
            </c:ext>
          </c:extLst>
        </c:ser>
        <c:ser>
          <c:idx val="3"/>
          <c:order val="3"/>
          <c:tx>
            <c:strRef>
              <c:f>Sheet3!$A$10</c:f>
              <c:strCache>
                <c:ptCount val="1"/>
                <c:pt idx="0">
                  <c:v>2024</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_(* #,##0.00_);_(* \(#,##0.00\);_(* "-"??_);_(@_)</c:formatCode>
                <c:ptCount val="12"/>
                <c:pt idx="0" formatCode="_-* #,##0_-;\-* #,##0_-;_-* &quot;-&quot;??_-;_-@_-">
                  <c:v>25902.19073749748</c:v>
                </c:pt>
                <c:pt idx="1">
                  <c:v>8482.4973911304605</c:v>
                </c:pt>
                <c:pt idx="2">
                  <c:v>46943.508860405236</c:v>
                </c:pt>
                <c:pt idx="3">
                  <c:v>32645.080331375564</c:v>
                </c:pt>
                <c:pt idx="4">
                  <c:v>51402.164122758397</c:v>
                </c:pt>
                <c:pt idx="5">
                  <c:v>71706.764414415695</c:v>
                </c:pt>
                <c:pt idx="6">
                  <c:v>55501.152082673434</c:v>
                </c:pt>
                <c:pt idx="7">
                  <c:v>14422.104248151942</c:v>
                </c:pt>
                <c:pt idx="8">
                  <c:v>16731.544068724692</c:v>
                </c:pt>
                <c:pt idx="9">
                  <c:v>17028.280505052502</c:v>
                </c:pt>
                <c:pt idx="10">
                  <c:v>57998.233269104887</c:v>
                </c:pt>
                <c:pt idx="11">
                  <c:v>91067.646666167391</c:v>
                </c:pt>
              </c:numCache>
            </c:numRef>
          </c:val>
          <c:smooth val="1"/>
          <c:extLst>
            <c:ext xmlns:c16="http://schemas.microsoft.com/office/drawing/2014/chart" uri="{C3380CC4-5D6E-409C-BE32-E72D297353CC}">
              <c16:uniqueId val="{00000003-5595-B24B-986D-51868D277FFF}"/>
            </c:ext>
          </c:extLst>
        </c:ser>
        <c:ser>
          <c:idx val="4"/>
          <c:order val="4"/>
          <c:tx>
            <c:strRef>
              <c:f>Sheet3!$A$11</c:f>
              <c:strCache>
                <c:ptCount val="1"/>
                <c:pt idx="0">
                  <c:v>2025</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Sheet3!$B$11:$M$11</c:f>
              <c:numCache>
                <c:formatCode>_-* #,##0_-;\-* #,##0_-;_-* "-"??_-;_-@_-</c:formatCode>
                <c:ptCount val="12"/>
                <c:pt idx="0" formatCode="_(* #,##0_);_(* \(#,##0\);_(* &quot;-&quot;??_);_(@_)">
                  <c:v>74769.977594594835</c:v>
                </c:pt>
                <c:pt idx="1">
                  <c:v>36485.741268484402</c:v>
                </c:pt>
                <c:pt idx="2">
                  <c:v>120937.19174614277</c:v>
                </c:pt>
                <c:pt idx="3">
                  <c:v>114942.66177351707</c:v>
                </c:pt>
                <c:pt idx="4" formatCode="_(* #,##0_);_(* \(#,##0\);_(* &quot;-&quot;??_);_(@_)">
                  <c:v>184257.82894851881</c:v>
                </c:pt>
                <c:pt idx="5">
                  <c:v>160478.59711836511</c:v>
                </c:pt>
                <c:pt idx="6">
                  <c:v>84260.035760482802</c:v>
                </c:pt>
                <c:pt idx="7" formatCode="_(* #,##0.00_);_(* \(#,##0.00\);_(* &quot;-&quot;??_);_(@_)">
                  <c:v>37492.131684885433</c:v>
                </c:pt>
                <c:pt idx="8" formatCode="_(* #,##0.00_);_(* \(#,##0.00\);_(* &quot;-&quot;??_);_(@_)">
                  <c:v>40400.864351876036</c:v>
                </c:pt>
                <c:pt idx="9" formatCode="_(* #,##0.00_);_(* \(#,##0.00\);_(* &quot;-&quot;??_);_(@_)">
                  <c:v>79175.587233017141</c:v>
                </c:pt>
                <c:pt idx="10" formatCode="_(* #,##0.00_);_(* \(#,##0.00\);_(* &quot;-&quot;??_);_(@_)">
                  <c:v>101059.20491717693</c:v>
                </c:pt>
                <c:pt idx="11">
                  <c:v>68061.40208292508</c:v>
                </c:pt>
              </c:numCache>
            </c:numRef>
          </c:val>
          <c:smooth val="0"/>
          <c:extLst>
            <c:ext xmlns:c16="http://schemas.microsoft.com/office/drawing/2014/chart" uri="{C3380CC4-5D6E-409C-BE32-E72D297353CC}">
              <c16:uniqueId val="{00000004-5595-B24B-986D-51868D277FFF}"/>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Sheet3!$A$30</c:f>
              <c:strCache>
                <c:ptCount val="1"/>
                <c:pt idx="0">
                  <c:v>2021</c:v>
                </c:pt>
              </c:strCache>
            </c:strRef>
          </c:tx>
          <c:spPr>
            <a:ln w="28575" cap="rnd">
              <a:solidFill>
                <a:schemeClr val="accent1"/>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Sheet3!$B$30:$M$30</c:f>
              <c:numCache>
                <c:formatCode>_(* #,##0.00_);_(* \(#,##0.00\);_(* "-"??_);_(@_)</c:formatCode>
                <c:ptCount val="12"/>
                <c:pt idx="0">
                  <c:v>2500.4942933650227</c:v>
                </c:pt>
                <c:pt idx="1">
                  <c:v>12457.934758268742</c:v>
                </c:pt>
                <c:pt idx="2">
                  <c:v>149140.88632037619</c:v>
                </c:pt>
                <c:pt idx="3">
                  <c:v>18682.320349758935</c:v>
                </c:pt>
                <c:pt idx="4">
                  <c:v>24953.415115800621</c:v>
                </c:pt>
                <c:pt idx="5">
                  <c:v>15568.309582995684</c:v>
                </c:pt>
                <c:pt idx="6">
                  <c:v>50122.768158691768</c:v>
                </c:pt>
                <c:pt idx="7">
                  <c:v>3695.3444505031148</c:v>
                </c:pt>
                <c:pt idx="8" formatCode="0.0">
                  <c:v>13443.962256431972</c:v>
                </c:pt>
                <c:pt idx="9" formatCode="0.0">
                  <c:v>8718.5882859635531</c:v>
                </c:pt>
                <c:pt idx="10" formatCode="0.0">
                  <c:v>45597.086206888285</c:v>
                </c:pt>
                <c:pt idx="11" formatCode="0.0">
                  <c:v>4474</c:v>
                </c:pt>
              </c:numCache>
            </c:numRef>
          </c:val>
          <c:smooth val="1"/>
          <c:extLst>
            <c:ext xmlns:c16="http://schemas.microsoft.com/office/drawing/2014/chart" uri="{C3380CC4-5D6E-409C-BE32-E72D297353CC}">
              <c16:uniqueId val="{00000000-546C-CF45-BC3E-EA9C9B866D3E}"/>
            </c:ext>
          </c:extLst>
        </c:ser>
        <c:ser>
          <c:idx val="1"/>
          <c:order val="1"/>
          <c:tx>
            <c:strRef>
              <c:f>Sheet3!$A$31</c:f>
              <c:strCache>
                <c:ptCount val="1"/>
                <c:pt idx="0">
                  <c:v>2022</c:v>
                </c:pt>
              </c:strCache>
            </c:strRef>
          </c:tx>
          <c:spPr>
            <a:ln w="28575" cap="rnd">
              <a:solidFill>
                <a:schemeClr val="accent2"/>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Sheet3!$B$31:$M$31</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1-546C-CF45-BC3E-EA9C9B866D3E}"/>
            </c:ext>
          </c:extLst>
        </c:ser>
        <c:ser>
          <c:idx val="2"/>
          <c:order val="2"/>
          <c:tx>
            <c:strRef>
              <c:f>Sheet3!$A$32</c:f>
              <c:strCache>
                <c:ptCount val="1"/>
                <c:pt idx="0">
                  <c:v>2023</c:v>
                </c:pt>
              </c:strCache>
            </c:strRef>
          </c:tx>
          <c:spPr>
            <a:ln w="28575" cap="rnd">
              <a:solidFill>
                <a:schemeClr val="accent3"/>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1"/>
          <c:extLst>
            <c:ext xmlns:c16="http://schemas.microsoft.com/office/drawing/2014/chart" uri="{C3380CC4-5D6E-409C-BE32-E72D297353CC}">
              <c16:uniqueId val="{00000002-546C-CF45-BC3E-EA9C9B866D3E}"/>
            </c:ext>
          </c:extLst>
        </c:ser>
        <c:ser>
          <c:idx val="3"/>
          <c:order val="3"/>
          <c:tx>
            <c:strRef>
              <c:f>Sheet3!$A$33</c:f>
              <c:strCache>
                <c:ptCount val="1"/>
                <c:pt idx="0">
                  <c:v>2024</c:v>
                </c:pt>
              </c:strCache>
            </c:strRef>
          </c:tx>
          <c:spPr>
            <a:ln w="28575" cap="rnd">
              <a:solidFill>
                <a:schemeClr val="accent4"/>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_(* #,##0_);_(* \(#,##0\);_(* "-"??_);_(@_)</c:formatCode>
                <c:ptCount val="12"/>
                <c:pt idx="0" formatCode="_-* #,##0_-;\-* #,##0_-;_-* &quot;-&quot;??_-;_-@_-">
                  <c:v>21267.615900941077</c:v>
                </c:pt>
                <c:pt idx="1">
                  <c:v>3648.6092261229446</c:v>
                </c:pt>
                <c:pt idx="2" formatCode="#,##0.00">
                  <c:v>38869.269489846803</c:v>
                </c:pt>
                <c:pt idx="3" formatCode="_(* #,##0.00_);_(* \(#,##0.00\);_(* &quot;-&quot;??_);_(@_)">
                  <c:v>17071.560188350031</c:v>
                </c:pt>
                <c:pt idx="4" formatCode="_(* #,##0.00_);_(* \(#,##0.00\);_(* &quot;-&quot;??_);_(@_)">
                  <c:v>47274.938759259036</c:v>
                </c:pt>
                <c:pt idx="5" formatCode="_(* #,##0.00_);_(* \(#,##0.00\);_(* &quot;-&quot;??_);_(@_)">
                  <c:v>63427.796501557576</c:v>
                </c:pt>
                <c:pt idx="6" formatCode="_(* #,##0.00_);_(* \(#,##0.00\);_(* &quot;-&quot;??_);_(@_)">
                  <c:v>47169.693796469379</c:v>
                </c:pt>
                <c:pt idx="7" formatCode="_(* #,##0.00_);_(* \(#,##0.00\);_(* &quot;-&quot;??_);_(@_)">
                  <c:v>3186.6347409928912</c:v>
                </c:pt>
                <c:pt idx="8" formatCode="_(* #,##0.00_);_(* \(#,##0.00\);_(* &quot;-&quot;??_);_(@_)">
                  <c:v>1452.7891716951972</c:v>
                </c:pt>
                <c:pt idx="9" formatCode="_(* #,##0.00_);_(* \(#,##0.00\);_(* &quot;-&quot;??_);_(@_)">
                  <c:v>742.25237175245047</c:v>
                </c:pt>
                <c:pt idx="10" formatCode="_(* #,##0.00_);_(* \(#,##0.00\);_(* &quot;-&quot;??_);_(@_)">
                  <c:v>39952.667307366748</c:v>
                </c:pt>
                <c:pt idx="11" formatCode="_(* #,##0.00_);_(* \(#,##0.00\);_(* &quot;-&quot;??_);_(@_)">
                  <c:v>80183.298729028349</c:v>
                </c:pt>
              </c:numCache>
            </c:numRef>
          </c:val>
          <c:smooth val="1"/>
          <c:extLst>
            <c:ext xmlns:c16="http://schemas.microsoft.com/office/drawing/2014/chart" uri="{C3380CC4-5D6E-409C-BE32-E72D297353CC}">
              <c16:uniqueId val="{00000003-546C-CF45-BC3E-EA9C9B866D3E}"/>
            </c:ext>
          </c:extLst>
        </c:ser>
        <c:ser>
          <c:idx val="4"/>
          <c:order val="4"/>
          <c:tx>
            <c:strRef>
              <c:f>Sheet3!$A$34</c:f>
              <c:strCache>
                <c:ptCount val="1"/>
                <c:pt idx="0">
                  <c:v>2025</c:v>
                </c:pt>
              </c:strCache>
            </c:strRef>
          </c:tx>
          <c:spPr>
            <a:ln w="28575" cap="rnd">
              <a:solidFill>
                <a:schemeClr val="accent5"/>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Sheet3!$B$34:$M$34</c:f>
              <c:numCache>
                <c:formatCode>_-* #,##0_-;\-* #,##0_-;_-* "-"??_-;_-@_-</c:formatCode>
                <c:ptCount val="12"/>
                <c:pt idx="0" formatCode="_(* #,##0_);_(* \(#,##0\);_(* &quot;-&quot;??_);_(@_)">
                  <c:v>45797.813781952311</c:v>
                </c:pt>
                <c:pt idx="1">
                  <c:v>26778.542488759711</c:v>
                </c:pt>
                <c:pt idx="2">
                  <c:v>71558.339387489817</c:v>
                </c:pt>
                <c:pt idx="3">
                  <c:v>91281.585659004879</c:v>
                </c:pt>
                <c:pt idx="4">
                  <c:v>100180.17755082822</c:v>
                </c:pt>
                <c:pt idx="5">
                  <c:v>80651.606482076357</c:v>
                </c:pt>
                <c:pt idx="6">
                  <c:v>63358.851305663207</c:v>
                </c:pt>
                <c:pt idx="7" formatCode="_(* #,##0.00_);_(* \(#,##0.00\);_(* &quot;-&quot;??_);_(@_)">
                  <c:v>24605.597721450515</c:v>
                </c:pt>
                <c:pt idx="8" formatCode="_(* #,##0.00_);_(* \(#,##0.00\);_(* &quot;-&quot;??_);_(@_)">
                  <c:v>19938.280614336119</c:v>
                </c:pt>
                <c:pt idx="9" formatCode="_(* #,##0.00_);_(* \(#,##0.00\);_(* &quot;-&quot;??_);_(@_)">
                  <c:v>53343.673105213078</c:v>
                </c:pt>
                <c:pt idx="10" formatCode="_(* #,##0.00_);_(* \(#,##0.00\);_(* &quot;-&quot;??_);_(@_)">
                  <c:v>62518.759571850409</c:v>
                </c:pt>
                <c:pt idx="11">
                  <c:v>33941.186508738254</c:v>
                </c:pt>
              </c:numCache>
            </c:numRef>
          </c:val>
          <c:smooth val="0"/>
          <c:extLst>
            <c:ext xmlns:c16="http://schemas.microsoft.com/office/drawing/2014/chart" uri="{C3380CC4-5D6E-409C-BE32-E72D297353CC}">
              <c16:uniqueId val="{00000004-546C-CF45-BC3E-EA9C9B866D3E}"/>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dLbl>
              <c:idx val="0"/>
              <c:layout>
                <c:manualLayout>
                  <c:x val="1.9818939165532113E-2"/>
                  <c:y val="-1.3098587068883723E-2"/>
                </c:manualLayout>
              </c:layout>
              <c:tx>
                <c:rich>
                  <a:bodyPr/>
                  <a:lstStyle/>
                  <a:p>
                    <a:fld id="{19EC9195-2900-B144-9B06-BC69F5A8DB93}"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1C-6D4A-9A79-685ECA7AA523}"/>
                </c:ext>
              </c:extLst>
            </c:dLbl>
            <c:dLbl>
              <c:idx val="1"/>
              <c:layout>
                <c:manualLayout>
                  <c:x val="-3.9637878331064301E-3"/>
                  <c:y val="2.0985569666553312E-2"/>
                </c:manualLayout>
              </c:layout>
              <c:tx>
                <c:rich>
                  <a:bodyPr/>
                  <a:lstStyle/>
                  <a:p>
                    <a:fld id="{2231B0B5-3AFE-4B46-8515-024727799A1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b="0" i="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21</c:v>
                </c:pt>
                <c:pt idx="1">
                  <c:v>85</c:v>
                </c:pt>
                <c:pt idx="2">
                  <c:v>101</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2023</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Sheet1!$B$2:$B$13</c:f>
              <c:numCache>
                <c:formatCode>0</c:formatCode>
                <c:ptCount val="12"/>
                <c:pt idx="0">
                  <c:v>509</c:v>
                </c:pt>
                <c:pt idx="1">
                  <c:v>1577</c:v>
                </c:pt>
                <c:pt idx="2">
                  <c:v>303</c:v>
                </c:pt>
                <c:pt idx="3">
                  <c:v>7</c:v>
                </c:pt>
                <c:pt idx="4">
                  <c:v>21</c:v>
                </c:pt>
                <c:pt idx="5">
                  <c:v>48</c:v>
                </c:pt>
                <c:pt idx="7">
                  <c:v>118</c:v>
                </c:pt>
                <c:pt idx="9">
                  <c:v>12</c:v>
                </c:pt>
                <c:pt idx="10">
                  <c:v>15</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2024</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Sheet1!$C$2:$C$13</c:f>
              <c:numCache>
                <c:formatCode>0</c:formatCode>
                <c:ptCount val="12"/>
                <c:pt idx="0">
                  <c:v>490</c:v>
                </c:pt>
                <c:pt idx="1">
                  <c:v>2690</c:v>
                </c:pt>
                <c:pt idx="2">
                  <c:v>383</c:v>
                </c:pt>
                <c:pt idx="4">
                  <c:v>85</c:v>
                </c:pt>
                <c:pt idx="5">
                  <c:v>16</c:v>
                </c:pt>
                <c:pt idx="6">
                  <c:v>50</c:v>
                </c:pt>
                <c:pt idx="7">
                  <c:v>141</c:v>
                </c:pt>
                <c:pt idx="8">
                  <c:v>0.1</c:v>
                </c:pt>
                <c:pt idx="9">
                  <c:v>3</c:v>
                </c:pt>
                <c:pt idx="10">
                  <c:v>199</c:v>
                </c:pt>
                <c:pt idx="11">
                  <c:v>13</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2025</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MM</c:v>
                </c:pt>
                <c:pt idx="3">
                  <c:v>UM</c:v>
                </c:pt>
                <c:pt idx="4">
                  <c:v>Gallo + Gallo</c:v>
                </c:pt>
                <c:pt idx="5">
                  <c:v>Masesa</c:v>
                </c:pt>
                <c:pt idx="6">
                  <c:v>Movesa</c:v>
                </c:pt>
                <c:pt idx="7">
                  <c:v>Tropigas</c:v>
                </c:pt>
                <c:pt idx="8">
                  <c:v>D. Ebenezer</c:v>
                </c:pt>
                <c:pt idx="9">
                  <c:v>Grupo Q</c:v>
                </c:pt>
                <c:pt idx="10">
                  <c:v>UMA</c:v>
                </c:pt>
                <c:pt idx="11">
                  <c:v>Central Motos</c:v>
                </c:pt>
              </c:strCache>
            </c:strRef>
          </c:cat>
          <c:val>
            <c:numRef>
              <c:f>Sheet1!$D$2:$D$13</c:f>
              <c:numCache>
                <c:formatCode>0</c:formatCode>
                <c:ptCount val="12"/>
                <c:pt idx="0">
                  <c:v>1884</c:v>
                </c:pt>
                <c:pt idx="1">
                  <c:v>1884</c:v>
                </c:pt>
                <c:pt idx="2">
                  <c:v>228</c:v>
                </c:pt>
                <c:pt idx="4">
                  <c:v>101</c:v>
                </c:pt>
                <c:pt idx="6">
                  <c:v>15</c:v>
                </c:pt>
                <c:pt idx="9">
                  <c:v>4</c:v>
                </c:pt>
                <c:pt idx="10" formatCode="General">
                  <c:v>114</c:v>
                </c:pt>
                <c:pt idx="11">
                  <c:v>2</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Sheet1!$B$2:$M$2</c:f>
              <c:numCache>
                <c:formatCode>General</c:formatCode>
                <c:ptCount val="12"/>
                <c:pt idx="0">
                  <c:v>10</c:v>
                </c:pt>
                <c:pt idx="1">
                  <c:v>0</c:v>
                </c:pt>
                <c:pt idx="2">
                  <c:v>7</c:v>
                </c:pt>
                <c:pt idx="3">
                  <c:v>9</c:v>
                </c:pt>
                <c:pt idx="4">
                  <c:v>1</c:v>
                </c:pt>
                <c:pt idx="5">
                  <c:v>2</c:v>
                </c:pt>
                <c:pt idx="6">
                  <c:v>5</c:v>
                </c:pt>
                <c:pt idx="7">
                  <c:v>5</c:v>
                </c:pt>
                <c:pt idx="8">
                  <c:v>24</c:v>
                </c:pt>
                <c:pt idx="9">
                  <c:v>18</c:v>
                </c:pt>
                <c:pt idx="10">
                  <c:v>8</c:v>
                </c:pt>
                <c:pt idx="11" formatCode="0">
                  <c:v>11</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pt idx="0">
                  <c:v>W107</c:v>
                </c:pt>
              </c:strCache>
            </c:strRef>
          </c:tx>
          <c:spPr>
            <a:solidFill>
              <a:srgbClr val="92D050"/>
            </a:solidFill>
            <a:ln>
              <a:noFill/>
            </a:ln>
            <a:effectLst/>
          </c:spPr>
          <c:invertIfNegative val="0"/>
          <c:dLbls>
            <c:dLbl>
              <c:idx val="0"/>
              <c:layout>
                <c:manualLayout>
                  <c:x val="2.3490297536062001E-2"/>
                  <c:y val="0"/>
                </c:manualLayout>
              </c:layout>
              <c:tx>
                <c:rich>
                  <a:bodyPr/>
                  <a:lstStyle/>
                  <a:p>
                    <a:fld id="{92F581B6-149B-2D4B-8899-3023B4E03F9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0.02</c:v>
                </c:pt>
              </c:numCache>
            </c:numRef>
          </c:val>
          <c:extLst>
            <c:ext xmlns:c16="http://schemas.microsoft.com/office/drawing/2014/chart" uri="{C3380CC4-5D6E-409C-BE32-E72D297353CC}">
              <c16:uniqueId val="{00000000-8262-A44C-B152-1607C13214A7}"/>
            </c:ext>
          </c:extLst>
        </c:ser>
        <c:ser>
          <c:idx val="1"/>
          <c:order val="1"/>
          <c:tx>
            <c:strRef>
              <c:f>Sheet1!$A$3</c:f>
              <c:strCache>
                <c:ptCount val="1"/>
                <c:pt idx="0">
                  <c:v>R America</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0-CE12-6241-A95E-212F996A24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0.75</c:v>
                </c:pt>
              </c:numCache>
            </c:numRef>
          </c:val>
          <c:extLst>
            <c:ext xmlns:c16="http://schemas.microsoft.com/office/drawing/2014/chart" uri="{C3380CC4-5D6E-409C-BE32-E72D297353CC}">
              <c16:uniqueId val="{00000001-8262-A44C-B152-1607C13214A7}"/>
            </c:ext>
          </c:extLst>
        </c:ser>
        <c:ser>
          <c:idx val="2"/>
          <c:order val="2"/>
          <c:tx>
            <c:strRef>
              <c:f>Sheet1!$A$4</c:f>
              <c:strCache>
                <c:ptCount val="1"/>
                <c:pt idx="0">
                  <c:v>Musiquera</c:v>
                </c:pt>
              </c:strCache>
            </c:strRef>
          </c:tx>
          <c:spPr>
            <a:solidFill>
              <a:schemeClr val="accent5">
                <a:tint val="86000"/>
              </a:schemeClr>
            </a:solidFill>
            <a:ln>
              <a:noFill/>
            </a:ln>
            <a:effectLst/>
          </c:spPr>
          <c:invertIfNegative val="0"/>
          <c:dLbls>
            <c:dLbl>
              <c:idx val="0"/>
              <c:tx>
                <c:rich>
                  <a:bodyPr/>
                  <a:lstStyle/>
                  <a:p>
                    <a:fld id="{6608681F-A1F1-5846-A829-D83C84B3151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94-F14A-B634-5C3960634D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0.17</c:v>
                </c:pt>
              </c:numCache>
            </c:numRef>
          </c:val>
          <c:extLst>
            <c:ext xmlns:c16="http://schemas.microsoft.com/office/drawing/2014/chart" uri="{C3380CC4-5D6E-409C-BE32-E72D297353CC}">
              <c16:uniqueId val="{00000002-1994-F14A-B634-5C3960634D50}"/>
            </c:ext>
          </c:extLst>
        </c:ser>
        <c:ser>
          <c:idx val="3"/>
          <c:order val="3"/>
          <c:tx>
            <c:strRef>
              <c:f>Sheet1!$A$5</c:f>
              <c:strCache>
                <c:ptCount val="1"/>
                <c:pt idx="0">
                  <c:v>Otros</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0.06</c:v>
                </c:pt>
              </c:numCache>
            </c:numRef>
          </c:val>
          <c:extLst>
            <c:ext xmlns:c16="http://schemas.microsoft.com/office/drawing/2014/chart" uri="{C3380CC4-5D6E-409C-BE32-E72D297353CC}">
              <c16:uniqueId val="{00000002-8D06-C146-93C8-A0DD699F8EC9}"/>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3.5933681526129522E-3"/>
          <c:y val="0.77347437220502235"/>
          <c:w val="0.97550281028116681"/>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0%</c:formatCode>
                <c:ptCount val="2"/>
                <c:pt idx="0">
                  <c:v>0.93</c:v>
                </c:pt>
                <c:pt idx="1">
                  <c:v>0.63</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Sheet1!$D$2:$D$3</c:f>
              <c:numCache>
                <c:formatCode>0%</c:formatCode>
                <c:ptCount val="2"/>
                <c:pt idx="0">
                  <c:v>7.0000000000000007E-2</c:v>
                </c:pt>
                <c:pt idx="1">
                  <c:v>0.37</c:v>
                </c:pt>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412977292407591E-2"/>
          <c:y val="0.11793308964434351"/>
          <c:w val="0.89894590408195474"/>
          <c:h val="0.48046295280143847"/>
        </c:manualLayout>
      </c:layout>
      <c:barChart>
        <c:barDir val="bar"/>
        <c:grouping val="stacked"/>
        <c:varyColors val="0"/>
        <c:ser>
          <c:idx val="0"/>
          <c:order val="0"/>
          <c:tx>
            <c:strRef>
              <c:f>Sheet1!$A$2</c:f>
              <c:strCache>
                <c:ptCount val="1"/>
                <c:pt idx="0">
                  <c:v>LP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1</c:v>
                </c:pt>
              </c:numCache>
            </c:numRef>
          </c:val>
          <c:extLst>
            <c:ext xmlns:c16="http://schemas.microsoft.com/office/drawing/2014/chart" uri="{C3380CC4-5D6E-409C-BE32-E72D297353CC}">
              <c16:uniqueId val="{00000000-D0CB-3842-96B3-BF09039F72A3}"/>
            </c:ext>
          </c:extLst>
        </c:ser>
        <c:dLbls>
          <c:dLblPos val="ctr"/>
          <c:showLegendKey val="0"/>
          <c:showVal val="1"/>
          <c:showCatName val="0"/>
          <c:showSerName val="0"/>
          <c:showPercent val="0"/>
          <c:showBubbleSize val="0"/>
        </c:dLbls>
        <c:gapWidth val="13"/>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7.154873832468267E-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3821392079011995E-2"/>
          <c:w val="0.91279666767165857"/>
          <c:h val="0.88178118363245284"/>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1"/>
              <c:layout>
                <c:manualLayout>
                  <c:x val="3.9637878331063572E-3"/>
                  <c:y val="2.0152522558811406E-2"/>
                </c:manualLayout>
              </c:layout>
              <c:tx>
                <c:rich>
                  <a:bodyPr/>
                  <a:lstStyle/>
                  <a:p>
                    <a:fld id="{35AE848B-EF86-3744-94C3-11E201C4465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46-E34C-9DDD-62E47DB15C45}"/>
                </c:ext>
              </c:extLst>
            </c:dLbl>
            <c:dLbl>
              <c:idx val="2"/>
              <c:layout>
                <c:manualLayout>
                  <c:x val="1.1891363499319289E-2"/>
                  <c:y val="-3.1066283961309932E-3"/>
                </c:manualLayout>
              </c:layout>
              <c:tx>
                <c:rich>
                  <a:bodyPr/>
                  <a:lstStyle/>
                  <a:p>
                    <a:fld id="{797A5D27-8997-3E4F-8A94-9F8DB9E7B24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15</c:v>
                </c:pt>
                <c:pt idx="1">
                  <c:v>199</c:v>
                </c:pt>
                <c:pt idx="2">
                  <c:v>114</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8</c:v>
                </c:pt>
                <c:pt idx="1">
                  <c:v>1</c:v>
                </c:pt>
                <c:pt idx="2" formatCode="General">
                  <c:v>0</c:v>
                </c:pt>
                <c:pt idx="3" formatCode="General">
                  <c:v>5</c:v>
                </c:pt>
                <c:pt idx="4" formatCode="General">
                  <c:v>4</c:v>
                </c:pt>
                <c:pt idx="5" formatCode="General">
                  <c:v>32</c:v>
                </c:pt>
                <c:pt idx="6" formatCode="General">
                  <c:v>26</c:v>
                </c:pt>
                <c:pt idx="7" formatCode="General">
                  <c:v>4</c:v>
                </c:pt>
                <c:pt idx="8" formatCode="General">
                  <c:v>6</c:v>
                </c:pt>
                <c:pt idx="9" formatCode="General">
                  <c:v>9</c:v>
                </c:pt>
                <c:pt idx="10">
                  <c:v>5</c:v>
                </c:pt>
                <c:pt idx="11" formatCode="General">
                  <c:v>15</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0%</c:formatCode>
                <c:ptCount val="2"/>
                <c:pt idx="0">
                  <c:v>0.78</c:v>
                </c:pt>
                <c:pt idx="1">
                  <c:v>0.2</c:v>
                </c:pt>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0%</c:formatCode>
                <c:ptCount val="2"/>
                <c:pt idx="0">
                  <c:v>0.02</c:v>
                </c:pt>
                <c:pt idx="1">
                  <c:v>0.43</c:v>
                </c:pt>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0%</c:formatCode>
                <c:ptCount val="2"/>
                <c:pt idx="0">
                  <c:v>0.21</c:v>
                </c:pt>
                <c:pt idx="1">
                  <c:v>0.38</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0353483516419065"/>
          <c:w val="0.87957833177670153"/>
          <c:h val="0.60422732402697565"/>
        </c:manualLayout>
      </c:layout>
      <c:barChart>
        <c:barDir val="bar"/>
        <c:grouping val="percentStacked"/>
        <c:varyColors val="0"/>
        <c:ser>
          <c:idx val="0"/>
          <c:order val="0"/>
          <c:tx>
            <c:strRef>
              <c:f>Sheet1!$A$2</c:f>
              <c:strCache>
                <c:ptCount val="1"/>
                <c:pt idx="0">
                  <c:v>C11</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0.43</c:v>
                </c:pt>
              </c:numCache>
            </c:numRef>
          </c:val>
          <c:extLst>
            <c:ext xmlns:c16="http://schemas.microsoft.com/office/drawing/2014/chart" uri="{C3380CC4-5D6E-409C-BE32-E72D297353CC}">
              <c16:uniqueId val="{00000000-9155-134B-8EAA-11C1CF156998}"/>
            </c:ext>
          </c:extLst>
        </c:ser>
        <c:ser>
          <c:idx val="1"/>
          <c:order val="1"/>
          <c:tx>
            <c:strRef>
              <c:f>Sheet1!$A$3</c:f>
              <c:strCache>
                <c:ptCount val="1"/>
                <c:pt idx="0">
                  <c:v>TDTV</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0.56999999999999995</c:v>
                </c:pt>
              </c:numCache>
            </c:numRef>
          </c:val>
          <c:extLst>
            <c:ext xmlns:c16="http://schemas.microsoft.com/office/drawing/2014/chart" uri="{C3380CC4-5D6E-409C-BE32-E72D297353CC}">
              <c16:uniqueId val="{00000001-9155-134B-8EAA-11C1CF156998}"/>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7.6431434383312666E-2"/>
          <c:w val="0.87659987191314137"/>
          <c:h val="0.67385357147155878"/>
        </c:manualLayout>
      </c:layout>
      <c:barChart>
        <c:barDir val="bar"/>
        <c:grouping val="percentStacked"/>
        <c:varyColors val="0"/>
        <c:ser>
          <c:idx val="0"/>
          <c:order val="0"/>
          <c:tx>
            <c:strRef>
              <c:f>Sheet1!$A$2</c:f>
              <c:strCache>
                <c:ptCount val="1"/>
                <c:pt idx="0">
                  <c:v>R. América</c:v>
                </c:pt>
              </c:strCache>
            </c:strRef>
          </c:tx>
          <c:spPr>
            <a:solidFill>
              <a:schemeClr val="accent5">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0.3</c:v>
                </c:pt>
              </c:numCache>
            </c:numRef>
          </c:val>
          <c:extLst>
            <c:ext xmlns:c16="http://schemas.microsoft.com/office/drawing/2014/chart" uri="{C3380CC4-5D6E-409C-BE32-E72D297353CC}">
              <c16:uniqueId val="{00000000-B04D-2B43-9B77-65AEE8674BDD}"/>
            </c:ext>
          </c:extLst>
        </c:ser>
        <c:ser>
          <c:idx val="1"/>
          <c:order val="1"/>
          <c:tx>
            <c:strRef>
              <c:f>Sheet1!$A$3</c:f>
              <c:strCache>
                <c:ptCount val="1"/>
                <c:pt idx="0">
                  <c:v>Musiquera</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0.41</c:v>
                </c:pt>
              </c:numCache>
            </c:numRef>
          </c:val>
          <c:extLst>
            <c:ext xmlns:c16="http://schemas.microsoft.com/office/drawing/2014/chart" uri="{C3380CC4-5D6E-409C-BE32-E72D297353CC}">
              <c16:uniqueId val="{00000001-B04D-2B43-9B77-65AEE8674BDD}"/>
            </c:ext>
          </c:extLst>
        </c:ser>
        <c:ser>
          <c:idx val="2"/>
          <c:order val="2"/>
          <c:tx>
            <c:strRef>
              <c:f>Sheet1!$A$4</c:f>
              <c:strCache>
                <c:ptCount val="1"/>
                <c:pt idx="0">
                  <c:v>St Centro</c:v>
                </c:pt>
              </c:strCache>
            </c:strRef>
          </c:tx>
          <c:spPr>
            <a:solidFill>
              <a:schemeClr val="accent5">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0.08</c:v>
                </c:pt>
              </c:numCache>
            </c:numRef>
          </c:val>
          <c:extLst>
            <c:ext xmlns:c16="http://schemas.microsoft.com/office/drawing/2014/chart" uri="{C3380CC4-5D6E-409C-BE32-E72D297353CC}">
              <c16:uniqueId val="{00000002-B04D-2B43-9B77-65AEE8674BDD}"/>
            </c:ext>
          </c:extLst>
        </c:ser>
        <c:ser>
          <c:idx val="3"/>
          <c:order val="3"/>
          <c:tx>
            <c:strRef>
              <c:f>Sheet1!$A$5</c:f>
              <c:strCache>
                <c:ptCount val="1"/>
                <c:pt idx="0">
                  <c:v>XY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0.06</c:v>
                </c:pt>
              </c:numCache>
            </c:numRef>
          </c:val>
          <c:extLst>
            <c:ext xmlns:c16="http://schemas.microsoft.com/office/drawing/2014/chart" uri="{C3380CC4-5D6E-409C-BE32-E72D297353CC}">
              <c16:uniqueId val="{00000003-B04D-2B43-9B77-65AEE8674BDD}"/>
            </c:ext>
          </c:extLst>
        </c:ser>
        <c:ser>
          <c:idx val="4"/>
          <c:order val="4"/>
          <c:tx>
            <c:strRef>
              <c:f>Sheet1!$A$6</c:f>
              <c:strCache>
                <c:ptCount val="1"/>
                <c:pt idx="0">
                  <c:v>Romantica</c:v>
                </c:pt>
              </c:strCache>
            </c:strRef>
          </c:tx>
          <c:spPr>
            <a:solidFill>
              <a:schemeClr val="accent5">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0.05</c:v>
                </c:pt>
              </c:numCache>
            </c:numRef>
          </c:val>
          <c:extLst>
            <c:ext xmlns:c16="http://schemas.microsoft.com/office/drawing/2014/chart" uri="{C3380CC4-5D6E-409C-BE32-E72D297353CC}">
              <c16:uniqueId val="{00000004-B04D-2B43-9B77-65AEE8674BDD}"/>
            </c:ext>
          </c:extLst>
        </c:ser>
        <c:ser>
          <c:idx val="5"/>
          <c:order val="5"/>
          <c:tx>
            <c:strRef>
              <c:f>Sheet1!$A$7</c:f>
              <c:strCache>
                <c:ptCount val="1"/>
                <c:pt idx="0">
                  <c:v>Power</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0.03</c:v>
                </c:pt>
              </c:numCache>
            </c:numRef>
          </c:val>
          <c:extLst>
            <c:ext xmlns:c16="http://schemas.microsoft.com/office/drawing/2014/chart" uri="{C3380CC4-5D6E-409C-BE32-E72D297353CC}">
              <c16:uniqueId val="{00000005-B04D-2B43-9B77-65AEE8674BDD}"/>
            </c:ext>
          </c:extLst>
        </c:ser>
        <c:ser>
          <c:idx val="6"/>
          <c:order val="6"/>
          <c:tx>
            <c:strRef>
              <c:f>Sheet1!$A$8</c:f>
              <c:strCache>
                <c:ptCount val="1"/>
                <c:pt idx="0">
                  <c:v>Otros</c:v>
                </c:pt>
              </c:strCache>
            </c:strRef>
          </c:tx>
          <c:spPr>
            <a:solidFill>
              <a:schemeClr val="accent5">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Sheet1!$B$8</c:f>
              <c:numCache>
                <c:formatCode>0%</c:formatCode>
                <c:ptCount val="1"/>
                <c:pt idx="0">
                  <c:v>7.0000000000000007E-2</c:v>
                </c:pt>
              </c:numCache>
            </c:numRef>
          </c:val>
          <c:extLst>
            <c:ext xmlns:c16="http://schemas.microsoft.com/office/drawing/2014/chart" uri="{C3380CC4-5D6E-409C-BE32-E72D297353CC}">
              <c16:uniqueId val="{00000006-B04D-2B43-9B77-65AEE8674BDD}"/>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6.1662031032162751E-2"/>
          <c:y val="0.77855088063800049"/>
          <c:w val="0.93833796896783728"/>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solidFill>
                  <a:srgbClr val="1D9A78"/>
                </a:solidFill>
              </a:ln>
              <a:effectLst/>
            </c:spPr>
            <c:extLst>
              <c:ext xmlns:c16="http://schemas.microsoft.com/office/drawing/2014/chart" uri="{C3380CC4-5D6E-409C-BE32-E72D297353CC}">
                <c16:uniqueId val="{00000003-F811-4F07-9EAB-93C803B10D26}"/>
              </c:ext>
            </c:extLst>
          </c:dPt>
          <c:dPt>
            <c:idx val="2"/>
            <c:invertIfNegative val="0"/>
            <c:bubble3D val="0"/>
            <c:spPr>
              <a:solidFill>
                <a:srgbClr val="1D9A78"/>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FF0000"/>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1D9A78"/>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9-F811-4F07-9EAB-93C803B10D26}"/>
              </c:ext>
            </c:extLst>
          </c:dPt>
          <c:dPt>
            <c:idx val="6"/>
            <c:invertIfNegative val="0"/>
            <c:bubble3D val="0"/>
            <c:spPr>
              <a:solidFill>
                <a:srgbClr val="1D9A78"/>
              </a:solidFill>
              <a:ln>
                <a:noFill/>
              </a:ln>
              <a:effectLst/>
            </c:spPr>
            <c:extLst>
              <c:ext xmlns:c16="http://schemas.microsoft.com/office/drawing/2014/chart" uri="{C3380CC4-5D6E-409C-BE32-E72D297353CC}">
                <c16:uniqueId val="{0000000E-F811-4F07-9EAB-93C803B10D26}"/>
              </c:ext>
            </c:extLst>
          </c:dPt>
          <c:dPt>
            <c:idx val="7"/>
            <c:invertIfNegative val="0"/>
            <c:bubble3D val="0"/>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Pt>
            <c:idx val="9"/>
            <c:invertIfNegative val="0"/>
            <c:bubble3D val="0"/>
            <c:spPr>
              <a:solidFill>
                <a:srgbClr val="FF0000"/>
              </a:solidFill>
              <a:ln>
                <a:noFill/>
              </a:ln>
              <a:effectLst/>
            </c:spPr>
            <c:extLst>
              <c:ext xmlns:c16="http://schemas.microsoft.com/office/drawing/2014/chart" uri="{C3380CC4-5D6E-409C-BE32-E72D297353CC}">
                <c16:uniqueId val="{00000011-2DF4-6C48-96E6-F843EDBAF871}"/>
              </c:ext>
            </c:extLst>
          </c:dPt>
          <c:dLbls>
            <c:dLbl>
              <c:idx val="0"/>
              <c:layout>
                <c:manualLayout>
                  <c:x val="-4.4441967669868266E-3"/>
                  <c:y val="2.5770274050917856E-2"/>
                </c:manualLayout>
              </c:layout>
              <c:tx>
                <c:rich>
                  <a:bodyPr/>
                  <a:lstStyle/>
                  <a:p>
                    <a:fld id="{45231E25-AFFA-C144-A4D2-A718535DC238}" type="VALUE">
                      <a:rPr lang="en-US" b="0" i="0" smtClean="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0"/>
                  <c:y val="6.3803302883230417E-3"/>
                </c:manualLayout>
              </c:layout>
              <c:tx>
                <c:rich>
                  <a:bodyPr/>
                  <a:lstStyle/>
                  <a:p>
                    <a:fld id="{CBBBEFBC-2346-E644-9F5A-9E365C94119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11-4F07-9EAB-93C803B10D26}"/>
                </c:ext>
              </c:extLst>
            </c:dLbl>
            <c:dLbl>
              <c:idx val="2"/>
              <c:layout>
                <c:manualLayout>
                  <c:x val="-2.2220983834934133E-3"/>
                  <c:y val="7.7096738879225413E-2"/>
                </c:manualLayout>
              </c:layout>
              <c:tx>
                <c:rich>
                  <a:bodyPr/>
                  <a:lstStyle/>
                  <a:p>
                    <a:fld id="{B508B168-A5B7-AA40-859B-9ABDFEEF3D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811-4F07-9EAB-93C803B10D26}"/>
                </c:ext>
              </c:extLst>
            </c:dLbl>
            <c:dLbl>
              <c:idx val="3"/>
              <c:layout>
                <c:manualLayout>
                  <c:x val="-4.4441967669868266E-3"/>
                  <c:y val="4.5604602790380942E-2"/>
                </c:manualLayout>
              </c:layout>
              <c:tx>
                <c:rich>
                  <a:bodyPr/>
                  <a:lstStyle/>
                  <a:p>
                    <a:fld id="{4D242F04-9337-3540-B814-B38224884E2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752-C541-AEE3-9C0534D9BA15}"/>
                </c:ext>
              </c:extLst>
            </c:dLbl>
            <c:dLbl>
              <c:idx val="4"/>
              <c:layout>
                <c:manualLayout>
                  <c:x val="3.3331475752402017E-3"/>
                  <c:y val="0.18979049843289422"/>
                </c:manualLayout>
              </c:layout>
              <c:tx>
                <c:rich>
                  <a:bodyPr/>
                  <a:lstStyle/>
                  <a:p>
                    <a:fld id="{CB5A3B3D-840B-9A4B-9507-39C388379DF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811-4F07-9EAB-93C803B10D26}"/>
                </c:ext>
              </c:extLst>
            </c:dLbl>
            <c:dLbl>
              <c:idx val="5"/>
              <c:layout>
                <c:manualLayout>
                  <c:x val="-2.2220983834934948E-3"/>
                  <c:y val="5.54856811537790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11-4F07-9EAB-93C803B10D26}"/>
                </c:ext>
              </c:extLst>
            </c:dLbl>
            <c:dLbl>
              <c:idx val="7"/>
              <c:layout>
                <c:manualLayout>
                  <c:x val="-2.2220983834934133E-3"/>
                  <c:y val="5.1493514655378637E-2"/>
                </c:manualLayout>
              </c:layout>
              <c:tx>
                <c:rich>
                  <a:bodyPr/>
                  <a:lstStyle/>
                  <a:p>
                    <a:fld id="{D7C3A1A5-91D0-114B-85AD-619E2407677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811-4F07-9EAB-93C803B10D26}"/>
                </c:ext>
              </c:extLst>
            </c:dLbl>
            <c:dLbl>
              <c:idx val="8"/>
              <c:layout>
                <c:manualLayout>
                  <c:x val="0"/>
                  <c:y val="0.175914009885132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11-4F07-9EAB-93C803B10D26}"/>
                </c:ext>
              </c:extLst>
            </c:dLbl>
            <c:dLbl>
              <c:idx val="9"/>
              <c:layout>
                <c:manualLayout>
                  <c:x val="5.5552459587335332E-4"/>
                  <c:y val="3.604992032696364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B1A063AA-6C13-D645-873F-EF78FC998DF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layout>
                    <c:manualLayout>
                      <c:w val="4.7147328709677333E-2"/>
                      <c:h val="0.15041296176910629"/>
                    </c:manualLayout>
                  </c15:layout>
                  <c15:dlblFieldTable/>
                  <c15:showDataLabelsRange val="0"/>
                </c:ext>
                <c:ext xmlns:c16="http://schemas.microsoft.com/office/drawing/2014/chart" uri="{C3380CC4-5D6E-409C-BE32-E72D297353CC}">
                  <c16:uniqueId val="{00000011-2DF4-6C48-96E6-F843EDBAF871}"/>
                </c:ext>
              </c:extLst>
            </c:dLbl>
            <c:dLbl>
              <c:idx val="10"/>
              <c:layout>
                <c:manualLayout>
                  <c:x val="-4.4441967669868266E-3"/>
                  <c:y val="0.22657146448366591"/>
                </c:manualLayout>
              </c:layout>
              <c:tx>
                <c:rich>
                  <a:bodyPr/>
                  <a:lstStyle/>
                  <a:p>
                    <a:fld id="{E4C65BC0-77CF-B54D-ACA0-DA786A3FE57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-0.04</c:v>
                </c:pt>
                <c:pt idx="1">
                  <c:v>0.71</c:v>
                </c:pt>
                <c:pt idx="2">
                  <c:v>0.26</c:v>
                </c:pt>
                <c:pt idx="3">
                  <c:v>0</c:v>
                </c:pt>
                <c:pt idx="4">
                  <c:v>3.05</c:v>
                </c:pt>
                <c:pt idx="5">
                  <c:v>-0.67</c:v>
                </c:pt>
                <c:pt idx="6">
                  <c:v>0</c:v>
                </c:pt>
                <c:pt idx="7">
                  <c:v>0.19</c:v>
                </c:pt>
                <c:pt idx="8">
                  <c:v>0</c:v>
                </c:pt>
                <c:pt idx="9">
                  <c:v>-0.75</c:v>
                </c:pt>
                <c:pt idx="10">
                  <c:v>12.27</c:v>
                </c:pt>
                <c:pt idx="11">
                  <c:v>0</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2"/>
            <c:invertIfNegative val="0"/>
            <c:bubble3D val="0"/>
            <c:spPr>
              <a:solidFill>
                <a:srgbClr val="001F60"/>
              </a:solidFill>
              <a:ln>
                <a:noFill/>
              </a:ln>
              <a:effectLst/>
            </c:spPr>
            <c:extLst>
              <c:ext xmlns:c16="http://schemas.microsoft.com/office/drawing/2014/chart" uri="{C3380CC4-5D6E-409C-BE32-E72D297353CC}">
                <c16:uniqueId val="{00000000-3232-4868-9297-E5F9C726EEF3}"/>
              </c:ext>
            </c:extLst>
          </c:dPt>
          <c:dLbls>
            <c:dLbl>
              <c:idx val="0"/>
              <c:layout>
                <c:manualLayout>
                  <c:x val="-3.9637878331064301E-3"/>
                  <c:y val="5.8434328165416549E-2"/>
                </c:manualLayout>
              </c:layout>
              <c:tx>
                <c:rich>
                  <a:bodyPr/>
                  <a:lstStyle/>
                  <a:p>
                    <a:fld id="{51B5203C-0349-E348-9240-43729573DF2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68-A94A-8346-472ABB3E1EB5}"/>
                </c:ext>
              </c:extLst>
            </c:dLbl>
            <c:dLbl>
              <c:idx val="1"/>
              <c:layout>
                <c:manualLayout>
                  <c:x val="0"/>
                  <c:y val="6.6638764514944703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55DC0EA0-648B-F34A-B7B8-2198691999B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7C-194E-9C48-5CCDDE8FBC04}"/>
                </c:ext>
              </c:extLst>
            </c:dLbl>
            <c:dLbl>
              <c:idx val="2"/>
              <c:layout>
                <c:manualLayout>
                  <c:x val="1.1891363499319289E-2"/>
                  <c:y val="-3.288341521563981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0</c:formatCode>
                <c:ptCount val="3"/>
                <c:pt idx="0">
                  <c:v>118</c:v>
                </c:pt>
                <c:pt idx="1">
                  <c:v>141</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Tropigas</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089D-5C48-893C-F53D66161B33}"/>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0-71FA-A44D-89E0-F6EE9DFDBAE6}"/>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7802032808806886"/>
          <c:w val="0.87957833177670153"/>
          <c:h val="0.52974183110309747"/>
        </c:manualLayout>
      </c:layout>
      <c:barChart>
        <c:barDir val="bar"/>
        <c:grouping val="percent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919C-C940-B853-65A58F085015}"/>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0-C569-2E45-828E-4077BAB76CA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32687934834430871"/>
          <c:h val="0.345388141473840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8556089272668E-2"/>
          <c:y val="3.5097062879815059E-2"/>
          <c:w val="0.86710103003242034"/>
          <c:h val="0.83619060465743678"/>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Sheet1!$B$2:$C$2</c:f>
              <c:numCache>
                <c:formatCode>General</c:formatCode>
                <c:ptCount val="2"/>
                <c:pt idx="0" formatCode="0%">
                  <c:v>0.91</c:v>
                </c:pt>
              </c:numCache>
            </c:numRef>
          </c:val>
          <c:extLst>
            <c:ext xmlns:c16="http://schemas.microsoft.com/office/drawing/2014/chart" uri="{C3380CC4-5D6E-409C-BE32-E72D297353CC}">
              <c16:uniqueId val="{00000000-AEDF-3C40-B092-1BDF406AA3E5}"/>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Sheet1!$B$3:$C$3</c:f>
              <c:numCache>
                <c:formatCode>General</c:formatCode>
                <c:ptCount val="2"/>
              </c:numCache>
            </c:numRef>
          </c:val>
          <c:extLst>
            <c:ext xmlns:c16="http://schemas.microsoft.com/office/drawing/2014/chart" uri="{C3380CC4-5D6E-409C-BE32-E72D297353CC}">
              <c16:uniqueId val="{00000001-AEDF-3C40-B092-1BDF406AA3E5}"/>
            </c:ext>
          </c:extLst>
        </c:ser>
        <c:ser>
          <c:idx val="2"/>
          <c:order val="2"/>
          <c:tx>
            <c:strRef>
              <c:f>Sheet1!$A$4</c:f>
              <c:strCache>
                <c:ptCount val="1"/>
                <c:pt idx="0">
                  <c:v>RA</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AEDF-3C40-B092-1BDF406AA3E5}"/>
              </c:ext>
            </c:extLst>
          </c:dPt>
          <c:dLbls>
            <c:dLbl>
              <c:idx val="0"/>
              <c:layout>
                <c:manualLayout>
                  <c:x val="0"/>
                  <c:y val="1.181453047706981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EDF-3C40-B092-1BDF406AA3E5}"/>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2024</c:v>
                </c:pt>
                <c:pt idx="1">
                  <c:v>2025</c:v>
                </c:pt>
              </c:strCache>
            </c:strRef>
          </c:cat>
          <c:val>
            <c:numRef>
              <c:f>Sheet1!$B$4:$C$4</c:f>
              <c:numCache>
                <c:formatCode>General</c:formatCode>
                <c:ptCount val="2"/>
                <c:pt idx="0" formatCode="0%">
                  <c:v>0.09</c:v>
                </c:pt>
              </c:numCache>
            </c:numRef>
          </c:val>
          <c:extLst>
            <c:ext xmlns:c16="http://schemas.microsoft.com/office/drawing/2014/chart" uri="{C3380CC4-5D6E-409C-BE32-E72D297353CC}">
              <c16:uniqueId val="{00000004-AEDF-3C40-B092-1BDF406AA3E5}"/>
            </c:ext>
          </c:extLst>
        </c:ser>
        <c:dLbls>
          <c:showLegendKey val="0"/>
          <c:showVal val="0"/>
          <c:showCatName val="0"/>
          <c:showSerName val="0"/>
          <c:showPercent val="0"/>
          <c:showBubbleSize val="0"/>
        </c:dLbls>
        <c:gapWidth val="82"/>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max val="1.1000000000000001"/>
        </c:scaling>
        <c:delete val="1"/>
        <c:axPos val="l"/>
        <c:numFmt formatCode="0%" sourceLinked="1"/>
        <c:majorTickMark val="out"/>
        <c:minorTickMark val="none"/>
        <c:tickLblPos val="nextTo"/>
        <c:crossAx val="341963872"/>
        <c:crosses val="autoZero"/>
        <c:crossBetween val="between"/>
      </c:valAx>
      <c:spPr>
        <a:noFill/>
        <a:ln>
          <a:noFill/>
        </a:ln>
        <a:effectLst/>
      </c:spPr>
    </c:plotArea>
    <c:legend>
      <c:legendPos val="b"/>
      <c:layout>
        <c:manualLayout>
          <c:xMode val="edge"/>
          <c:yMode val="edge"/>
          <c:x val="0.14517692370235358"/>
          <c:y val="0.8807965040153124"/>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strCache>
            </c:strRef>
          </c:tx>
          <c:spPr>
            <a:solidFill>
              <a:srgbClr val="92D050"/>
            </a:solidFill>
            <a:ln>
              <a:noFill/>
            </a:ln>
            <a:effectLst/>
          </c:spPr>
          <c:invertIfNegative val="0"/>
          <c:dPt>
            <c:idx val="0"/>
            <c:invertIfNegative val="0"/>
            <c:bubble3D val="0"/>
            <c:spPr>
              <a:solidFill>
                <a:srgbClr val="85B8A5"/>
              </a:solidFill>
              <a:ln>
                <a:noFill/>
              </a:ln>
              <a:effectLst/>
            </c:spPr>
            <c:extLst>
              <c:ext xmlns:c16="http://schemas.microsoft.com/office/drawing/2014/chart" uri="{C3380CC4-5D6E-409C-BE32-E72D297353CC}">
                <c16:uniqueId val="{00000000-8BE8-054D-B0C2-76E129610CEE}"/>
              </c:ext>
            </c:extLst>
          </c:dPt>
          <c:dLbls>
            <c:dLbl>
              <c:idx val="0"/>
              <c:layout>
                <c:manualLayout>
                  <c:x val="2.3490297536062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8-054D-B0C2-76E129610C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1-8BE8-054D-B0C2-76E129610CEE}"/>
            </c:ext>
          </c:extLst>
        </c:ser>
        <c:ser>
          <c:idx val="1"/>
          <c:order val="1"/>
          <c:tx>
            <c:strRef>
              <c:f>Sheet1!$A$3</c:f>
              <c:strCache>
                <c:ptCount val="1"/>
              </c:strCache>
            </c:strRef>
          </c:tx>
          <c:spPr>
            <a:solidFill>
              <a:srgbClr val="86A0C2"/>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3-8BE8-054D-B0C2-76E129610CE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4-8BE8-054D-B0C2-76E129610CEE}"/>
            </c:ext>
          </c:extLst>
        </c:ser>
        <c:ser>
          <c:idx val="2"/>
          <c:order val="2"/>
          <c:tx>
            <c:strRef>
              <c:f>Sheet1!$A$4</c:f>
              <c:strCache>
                <c:ptCount val="1"/>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numCache>
            </c:numRef>
          </c:val>
          <c:extLst>
            <c:ext xmlns:c16="http://schemas.microsoft.com/office/drawing/2014/chart" uri="{C3380CC4-5D6E-409C-BE32-E72D297353CC}">
              <c16:uniqueId val="{00000005-8BE8-054D-B0C2-76E129610CEE}"/>
            </c:ext>
          </c:extLst>
        </c:ser>
        <c:ser>
          <c:idx val="3"/>
          <c:order val="3"/>
          <c:tx>
            <c:strRef>
              <c:f>Sheet1!$A$5</c:f>
              <c:strCache>
                <c:ptCount val="1"/>
              </c:strCache>
            </c:strRef>
          </c:tx>
          <c:spPr>
            <a:solidFill>
              <a:schemeClr val="accent5">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numCache>
            </c:numRef>
          </c:val>
          <c:extLst>
            <c:ext xmlns:c16="http://schemas.microsoft.com/office/drawing/2014/chart" uri="{C3380CC4-5D6E-409C-BE32-E72D297353CC}">
              <c16:uniqueId val="{00000006-8BE8-054D-B0C2-76E129610CEE}"/>
            </c:ext>
          </c:extLst>
        </c:ser>
        <c:ser>
          <c:idx val="4"/>
          <c:order val="4"/>
          <c:tx>
            <c:strRef>
              <c:f>Sheet1!$A$6</c:f>
              <c:strCache>
                <c:ptCount val="1"/>
              </c:strCache>
            </c:strRef>
          </c:tx>
          <c:spPr>
            <a:solidFill>
              <a:schemeClr val="accent5">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numCache>
            </c:numRef>
          </c:val>
          <c:extLst>
            <c:ext xmlns:c16="http://schemas.microsoft.com/office/drawing/2014/chart" uri="{C3380CC4-5D6E-409C-BE32-E72D297353CC}">
              <c16:uniqueId val="{00000007-8BE8-054D-B0C2-76E129610CEE}"/>
            </c:ext>
          </c:extLst>
        </c:ser>
        <c:ser>
          <c:idx val="5"/>
          <c:order val="5"/>
          <c:tx>
            <c:strRef>
              <c:f>Sheet1!$A$7</c:f>
              <c:strCache>
                <c:ptCount val="1"/>
              </c:strCache>
            </c:strRef>
          </c:tx>
          <c:spPr>
            <a:solidFill>
              <a:schemeClr val="accent5">
                <a:tint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61-944B-B872-C0DBB56E04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numCache>
            </c:numRef>
          </c:val>
          <c:extLst>
            <c:ext xmlns:c16="http://schemas.microsoft.com/office/drawing/2014/chart" uri="{C3380CC4-5D6E-409C-BE32-E72D297353CC}">
              <c16:uniqueId val="{00000004-EA61-944B-B872-C0DBB56E048F}"/>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1.8274804112651713E-2"/>
          <c:y val="0.77347437220502235"/>
          <c:w val="0.93926902633179132"/>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85A7F23A-40B1-4742-96D6-6A34EE7236B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AC5716A0-DADF-1746-A097-C362C4077A8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C3589AA8-8C7E-0F4E-ABD6-075D9F9C48A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EE7634A7-2009-E943-BD66-37D9F5E34CF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Sheet1!$D$2:$D$5</c:f>
              <c:numCache>
                <c:formatCode>_(* #,##0.00_);_(* \(#,##0.00\);_(* "-"??_);_(@_)</c:formatCode>
                <c:ptCount val="4"/>
                <c:pt idx="0">
                  <c:v>1.0309725051113021</c:v>
                </c:pt>
                <c:pt idx="1">
                  <c:v>1.345977680644985</c:v>
                </c:pt>
                <c:pt idx="2">
                  <c:v>0.40624131945580416</c:v>
                </c:pt>
                <c:pt idx="3">
                  <c:v>1.4667745475495648</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B1DD2055-9C4E-FE4E-BE2E-95183601CAF1}"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Sheet1!$B$2:$B$5</c:f>
              <c:numCache>
                <c:formatCode>0%</c:formatCode>
                <c:ptCount val="4"/>
                <c:pt idx="0">
                  <c:v>0.52395439364707919</c:v>
                </c:pt>
                <c:pt idx="1">
                  <c:v>0.27253046828521593</c:v>
                </c:pt>
                <c:pt idx="2">
                  <c:v>0.19378301452955984</c:v>
                </c:pt>
                <c:pt idx="3">
                  <c:v>9.7321235381449978E-3</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340647F3-787E-4E45-8A3F-3C9F82DFDB2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Sheet1!$C$2:$C$5</c:f>
              <c:numCache>
                <c:formatCode>0%</c:formatCode>
                <c:ptCount val="4"/>
                <c:pt idx="0">
                  <c:v>0.54018257378240253</c:v>
                </c:pt>
                <c:pt idx="1">
                  <c:v>0.36681992760762661</c:v>
                </c:pt>
                <c:pt idx="2">
                  <c:v>7.872266751061166E-2</c:v>
                </c:pt>
                <c:pt idx="3">
                  <c:v>1.4274831099359099E-2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A5D6E77A-506D-6D4E-BF1B-064C6D22260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96D845C9-7001-BC43-BDE7-EAE6C69D4B6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B6353FCD-6C0A-0B46-A135-278D9DC3E2E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11B11FD6-A63A-B44E-B8E0-B3C32CE64C6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Sheet1!$D$2:$D$8</c:f>
              <c:numCache>
                <c:formatCode>_(* #,##0.00_);_(* \(#,##0.00\);_(* "-"??_);_(@_)</c:formatCode>
                <c:ptCount val="7"/>
                <c:pt idx="0">
                  <c:v>0.90846086146131255</c:v>
                </c:pt>
                <c:pt idx="1">
                  <c:v>1.1895140793546144</c:v>
                </c:pt>
                <c:pt idx="2">
                  <c:v>0.35618268081912047</c:v>
                </c:pt>
                <c:pt idx="3">
                  <c:v>0.79186272197040963</c:v>
                </c:pt>
                <c:pt idx="4">
                  <c:v>2.2004958540154846</c:v>
                </c:pt>
                <c:pt idx="5">
                  <c:v>0.40662102332223277</c:v>
                </c:pt>
                <c:pt idx="6">
                  <c:v>2.0802199000139154</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339E242D-9851-F445-B65B-6E89A79F1FC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Sheet1!$B$2:$B$8</c:f>
              <c:numCache>
                <c:formatCode>0%</c:formatCode>
                <c:ptCount val="7"/>
                <c:pt idx="0">
                  <c:v>0.51976697617802925</c:v>
                </c:pt>
                <c:pt idx="1">
                  <c:v>0.39574838826574416</c:v>
                </c:pt>
                <c:pt idx="2">
                  <c:v>4.6799216089428629E-2</c:v>
                </c:pt>
                <c:pt idx="3">
                  <c:v>2.33662204548249E-2</c:v>
                </c:pt>
                <c:pt idx="4">
                  <c:v>8.2376947649689929E-3</c:v>
                </c:pt>
                <c:pt idx="5">
                  <c:v>5.3095298387623186E-3</c:v>
                </c:pt>
                <c:pt idx="6">
                  <c:v>7.7197440824164744E-4</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B4538BD1-39C1-A04B-AC07-13B8B92F511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c:v>
                </c:pt>
                <c:pt idx="1">
                  <c:v>Elektra</c:v>
                </c:pt>
                <c:pt idx="2">
                  <c:v>Motomundo</c:v>
                </c:pt>
                <c:pt idx="3">
                  <c:v>Gallo + </c:v>
                </c:pt>
                <c:pt idx="4">
                  <c:v>UMA</c:v>
                </c:pt>
                <c:pt idx="5">
                  <c:v>Movesa</c:v>
                </c:pt>
                <c:pt idx="6">
                  <c:v>Suzuki</c:v>
                </c:pt>
              </c:strCache>
            </c:strRef>
          </c:cat>
          <c:val>
            <c:numRef>
              <c:f>Sheet1!$C$2:$C$8</c:f>
              <c:numCache>
                <c:formatCode>0%</c:formatCode>
                <c:ptCount val="7"/>
                <c:pt idx="0">
                  <c:v>0.472187954937834</c:v>
                </c:pt>
                <c:pt idx="1">
                  <c:v>0.47074827972399913</c:v>
                </c:pt>
                <c:pt idx="2">
                  <c:v>1.6669070246966004E-2</c:v>
                </c:pt>
                <c:pt idx="3">
                  <c:v>1.8502838931518308E-2</c:v>
                </c:pt>
                <c:pt idx="4">
                  <c:v>1.812701317695933E-2</c:v>
                </c:pt>
                <c:pt idx="5">
                  <c:v>2.1589664563974637E-3</c:v>
                </c:pt>
                <c:pt idx="6">
                  <c:v>1.6058765263257412E-3</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7783859806"/>
          <c:y val="0.86842792314196338"/>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0"/>
              <c:layout>
                <c:manualLayout>
                  <c:x val="1.9457956914523976E-2"/>
                  <c:y val="0"/>
                </c:manualLayout>
              </c:layout>
              <c:tx>
                <c:rich>
                  <a:bodyPr/>
                  <a:lstStyle/>
                  <a:p>
                    <a:fld id="{615E6DFB-5A6A-0D4D-A3B6-780DBF65133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AD-F945-9265-E09270EEEE37}"/>
                </c:ext>
              </c:extLst>
            </c:dLbl>
            <c:dLbl>
              <c:idx val="1"/>
              <c:layout>
                <c:manualLayout>
                  <c:x val="1.1118832522585128E-2"/>
                  <c:y val="5.2042288999169314E-17"/>
                </c:manualLayout>
              </c:layout>
              <c:tx>
                <c:rich>
                  <a:bodyPr/>
                  <a:lstStyle/>
                  <a:p>
                    <a:fld id="{D07A9473-DBBF-B944-B80E-01F8FD8A8C9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1B-9C42-8E3D-216FC3C479B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Hoja1!$B$2:$B$5</c:f>
              <c:numCache>
                <c:formatCode>0%</c:formatCode>
                <c:ptCount val="4"/>
                <c:pt idx="1">
                  <c:v>0.13021467904373804</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dLbl>
              <c:idx val="1"/>
              <c:layout>
                <c:manualLayout>
                  <c:x val="1.1118832522585102E-2"/>
                  <c:y val="0"/>
                </c:manualLayout>
              </c:layout>
              <c:tx>
                <c:rich>
                  <a:bodyPr/>
                  <a:lstStyle/>
                  <a:p>
                    <a:fld id="{CD22B1CC-3DCB-2D45-BEDE-5082399D1CA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07-6D4F-892E-1F0D0BD59F5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Hoja1!$C$2:$C$5</c:f>
              <c:numCache>
                <c:formatCode>0%</c:formatCode>
                <c:ptCount val="4"/>
                <c:pt idx="0">
                  <c:v>0.97146228762641706</c:v>
                </c:pt>
                <c:pt idx="1">
                  <c:v>0.33752245081841742</c:v>
                </c:pt>
                <c:pt idx="2">
                  <c:v>0.93905150994595377</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Azteca</c:v>
                </c:pt>
              </c:strCache>
            </c:strRef>
          </c:tx>
          <c:spPr>
            <a:solidFill>
              <a:schemeClr val="accent5"/>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403E-0246-8202-94546CBD554D}"/>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Hoja1!$D$2:$D$5</c:f>
              <c:numCache>
                <c:formatCode>0%</c:formatCode>
                <c:ptCount val="4"/>
                <c:pt idx="1">
                  <c:v>0.53226287013784457</c:v>
                </c:pt>
                <c:pt idx="2">
                  <c:v>6.0948490054046199E-2</c:v>
                </c:pt>
                <c:pt idx="3">
                  <c:v>1</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Q Hubo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Hoja1!$E$2:$E$5</c:f>
              <c:numCache>
                <c:formatCode>General</c:formatCode>
                <c:ptCount val="4"/>
                <c:pt idx="0" formatCode="0%">
                  <c:v>2.7470886304230689E-2</c:v>
                </c:pt>
              </c:numCache>
            </c:numRef>
          </c:val>
          <c:extLst>
            <c:ext xmlns:c16="http://schemas.microsoft.com/office/drawing/2014/chart" uri="{C3380CC4-5D6E-409C-BE32-E72D297353CC}">
              <c16:uniqueId val="{00000002-0EBE-5744-9946-46223A36853A}"/>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34954545205824256"/>
          <c:y val="0.87566480414960279"/>
          <c:w val="0.54948154065870325"/>
          <c:h val="9.02707586311103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1"/>
              <c:layout>
                <c:manualLayout>
                  <c:x val="1.1118832522585128E-2"/>
                  <c:y val="5.580619519073635E-3"/>
                </c:manualLayout>
              </c:layout>
              <c:tx>
                <c:rich>
                  <a:bodyPr/>
                  <a:lstStyle/>
                  <a:p>
                    <a:fld id="{8132644F-88BC-DB41-B120-F732FD2E206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2-D145-B799-A84A760A4633}"/>
                </c:ext>
              </c:extLst>
            </c:dLbl>
            <c:dLbl>
              <c:idx val="2"/>
              <c:layout>
                <c:manualLayout>
                  <c:x val="1.1118832522585128E-2"/>
                  <c:y val="0"/>
                </c:manualLayout>
              </c:layout>
              <c:tx>
                <c:rich>
                  <a:bodyPr/>
                  <a:lstStyle/>
                  <a:p>
                    <a:fld id="{A2674E77-20D0-3747-84AC-EC0E01AA172F}"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29-2547-9C8C-84447B65FA9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Hoja1!$B$2:$B$8</c:f>
              <c:numCache>
                <c:formatCode>0%</c:formatCode>
                <c:ptCount val="7"/>
                <c:pt idx="1">
                  <c:v>0.13940181201415247</c:v>
                </c:pt>
                <c:pt idx="4">
                  <c:v>0.3690162584815575</c:v>
                </c:pt>
                <c:pt idx="5">
                  <c:v>4.1632389275673351E-2</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Hoja1!$C$2:$C$8</c:f>
              <c:numCache>
                <c:formatCode>0%</c:formatCode>
                <c:ptCount val="7"/>
                <c:pt idx="0">
                  <c:v>0.90161514906391327</c:v>
                </c:pt>
                <c:pt idx="1">
                  <c:v>0.15662035926394133</c:v>
                </c:pt>
                <c:pt idx="2">
                  <c:v>0.99058707848311367</c:v>
                </c:pt>
                <c:pt idx="5">
                  <c:v>0.94002956417816963</c:v>
                </c:pt>
                <c:pt idx="6">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Hoja1!$D$2:$D$8</c:f>
              <c:numCache>
                <c:formatCode>0%</c:formatCode>
                <c:ptCount val="7"/>
                <c:pt idx="1">
                  <c:v>0.57438205478594073</c:v>
                </c:pt>
                <c:pt idx="2">
                  <c:v>9.4129215168863491E-3</c:v>
                </c:pt>
                <c:pt idx="4">
                  <c:v>7.76156544907457E-2</c:v>
                </c:pt>
                <c:pt idx="5">
                  <c:v>1.8338046546156991E-2</c:v>
                </c:pt>
              </c:numCache>
            </c:numRef>
          </c:val>
          <c:extLst>
            <c:ext xmlns:c16="http://schemas.microsoft.com/office/drawing/2014/chart" uri="{C3380CC4-5D6E-409C-BE32-E72D297353CC}">
              <c16:uniqueId val="{00000002-6D45-264A-B51F-E22A6DC7DB5A}"/>
            </c:ext>
          </c:extLst>
        </c:ser>
        <c:ser>
          <c:idx val="3"/>
          <c:order val="3"/>
          <c:tx>
            <c:strRef>
              <c:f>Hoja1!$E$1</c:f>
              <c:strCache>
                <c:ptCount val="1"/>
                <c:pt idx="0">
                  <c:v>C6</c:v>
                </c:pt>
              </c:strCache>
            </c:strRef>
          </c:tx>
          <c:spPr>
            <a:solidFill>
              <a:schemeClr val="accent1">
                <a:lumMod val="60000"/>
              </a:schemeClr>
            </a:solidFill>
            <a:ln>
              <a:noFill/>
            </a:ln>
            <a:effectLst/>
          </c:spPr>
          <c:invertIfNegative val="0"/>
          <c:dLbls>
            <c:dLbl>
              <c:idx val="0"/>
              <c:layout>
                <c:manualLayout>
                  <c:x val="-2.0384290810339169E-16"/>
                  <c:y val="-2.8686639796094461E-2"/>
                </c:manualLayout>
              </c:layout>
              <c:tx>
                <c:rich>
                  <a:bodyPr/>
                  <a:lstStyle/>
                  <a:p>
                    <a:fld id="{CFFA1412-9939-ED47-849A-A35C8FDEAB3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45-574F-B61F-3DDE420EBA05}"/>
                </c:ext>
              </c:extLst>
            </c:dLbl>
            <c:dLbl>
              <c:idx val="1"/>
              <c:layout>
                <c:manualLayout>
                  <c:x val="-5.5594162612926665E-3"/>
                  <c:y val="-1.116123903814727E-2"/>
                </c:manualLayout>
              </c:layout>
              <c:tx>
                <c:rich>
                  <a:bodyPr/>
                  <a:lstStyle/>
                  <a:p>
                    <a:fld id="{91BEA296-D185-B448-95F7-9717F83AF55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C3-6840-B1AD-5C938D1F563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29-2547-9C8C-84447B65FA9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Hoja1!$E$2:$E$8</c:f>
              <c:numCache>
                <c:formatCode>0%</c:formatCode>
                <c:ptCount val="7"/>
                <c:pt idx="0">
                  <c:v>7.7350683010733889E-2</c:v>
                </c:pt>
                <c:pt idx="1">
                  <c:v>7.3249017252305284E-3</c:v>
                </c:pt>
              </c:numCache>
            </c:numRef>
          </c:val>
          <c:extLst>
            <c:ext xmlns:c16="http://schemas.microsoft.com/office/drawing/2014/chart" uri="{C3380CC4-5D6E-409C-BE32-E72D297353CC}">
              <c16:uniqueId val="{00000003-6D45-264A-B51F-E22A6DC7DB5A}"/>
            </c:ext>
          </c:extLst>
        </c:ser>
        <c:ser>
          <c:idx val="4"/>
          <c:order val="4"/>
          <c:tx>
            <c:strRef>
              <c:f>Hoja1!$F$1</c:f>
              <c:strCache>
                <c:ptCount val="1"/>
                <c:pt idx="0">
                  <c:v>C11</c:v>
                </c:pt>
              </c:strCache>
            </c:strRef>
          </c:tx>
          <c:spPr>
            <a:solidFill>
              <a:schemeClr val="accent3">
                <a:lumMod val="60000"/>
              </a:schemeClr>
            </a:solidFill>
            <a:ln>
              <a:noFill/>
            </a:ln>
            <a:effectLst/>
          </c:spPr>
          <c:invertIfNegative val="0"/>
          <c:dLbls>
            <c:dLbl>
              <c:idx val="0"/>
              <c:layout>
                <c:manualLayout>
                  <c:x val="0"/>
                  <c:y val="2.8686639796094489E-2"/>
                </c:manualLayout>
              </c:layout>
              <c:tx>
                <c:rich>
                  <a:bodyPr/>
                  <a:lstStyle/>
                  <a:p>
                    <a:fld id="{A409BA31-8F90-8340-823A-7D498984E1E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C4-D245-81D0-ABFD0BF537D1}"/>
                </c:ext>
              </c:extLst>
            </c:dLbl>
            <c:dLbl>
              <c:idx val="1"/>
              <c:tx>
                <c:rich>
                  <a:bodyPr/>
                  <a:lstStyle/>
                  <a:p>
                    <a:fld id="{9D23EB1A-4FA2-4842-B679-89FA49F183D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DB-304E-AC3F-0B9C3D7C07C9}"/>
                </c:ext>
              </c:extLst>
            </c:dLbl>
            <c:dLbl>
              <c:idx val="2"/>
              <c:tx>
                <c:rich>
                  <a:bodyPr/>
                  <a:lstStyle/>
                  <a:p>
                    <a:fld id="{4C63CD21-69C8-3946-B95C-E5998E6E8B5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29-2547-9C8C-84447B65FA96}"/>
                </c:ext>
              </c:extLst>
            </c:dLbl>
            <c:dLbl>
              <c:idx val="3"/>
              <c:tx>
                <c:rich>
                  <a:bodyPr/>
                  <a:lstStyle/>
                  <a:p>
                    <a:fld id="{02D623D8-A99C-3747-8F7E-02BE4CB99B3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CE-5847-88A3-3C0678BFC3C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F9-2645-998C-0CFDF7C8D35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Hoja1!$F$2:$F$8</c:f>
              <c:numCache>
                <c:formatCode>0%</c:formatCode>
                <c:ptCount val="7"/>
                <c:pt idx="1">
                  <c:v>2.6943054741739893E-2</c:v>
                </c:pt>
                <c:pt idx="3">
                  <c:v>0.33575662570915105</c:v>
                </c:pt>
                <c:pt idx="4">
                  <c:v>0.2128429901885755</c:v>
                </c:pt>
              </c:numCache>
            </c:numRef>
          </c:val>
          <c:extLst>
            <c:ext xmlns:c16="http://schemas.microsoft.com/office/drawing/2014/chart" uri="{C3380CC4-5D6E-409C-BE32-E72D297353CC}">
              <c16:uniqueId val="{00000000-8781-7147-8EE7-B5F9957E4BC1}"/>
            </c:ext>
          </c:extLst>
        </c:ser>
        <c:ser>
          <c:idx val="5"/>
          <c:order val="5"/>
          <c:tx>
            <c:strRef>
              <c:f>Hoja1!$G$1</c:f>
              <c:strCache>
                <c:ptCount val="1"/>
                <c:pt idx="0">
                  <c:v>Q Hubo</c:v>
                </c:pt>
              </c:strCache>
            </c:strRef>
          </c:tx>
          <c:spPr>
            <a:solidFill>
              <a:schemeClr val="accent5">
                <a:lumMod val="60000"/>
              </a:schemeClr>
            </a:solidFill>
            <a:ln>
              <a:noFill/>
            </a:ln>
            <a:effectLst/>
          </c:spPr>
          <c:invertIfNegative val="0"/>
          <c:dLbls>
            <c:dLbl>
              <c:idx val="0"/>
              <c:tx>
                <c:rich>
                  <a:bodyPr/>
                  <a:lstStyle/>
                  <a:p>
                    <a:fld id="{FBDA80F8-0C14-E143-94BF-070E3FA053F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D2-C94D-8190-5C866D7D2921}"/>
                </c:ext>
              </c:extLst>
            </c:dLbl>
            <c:dLbl>
              <c:idx val="1"/>
              <c:tx>
                <c:rich>
                  <a:bodyPr/>
                  <a:lstStyle/>
                  <a:p>
                    <a:fld id="{AD161621-767E-4C48-BDB6-915757CBFB3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C3-6840-B1AD-5C938D1F5636}"/>
                </c:ext>
              </c:extLst>
            </c:dLbl>
            <c:dLbl>
              <c:idx val="2"/>
              <c:tx>
                <c:rich>
                  <a:bodyPr/>
                  <a:lstStyle/>
                  <a:p>
                    <a:fld id="{B3F42E52-1EA6-A34E-8A67-988CA5C4B5D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29-2547-9C8C-84447B65FA96}"/>
                </c:ext>
              </c:extLst>
            </c:dLbl>
            <c:dLbl>
              <c:idx val="3"/>
              <c:tx>
                <c:rich>
                  <a:bodyPr/>
                  <a:lstStyle/>
                  <a:p>
                    <a:fld id="{A255D539-81C7-B24E-8628-CA4DFC747D91}"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07-1A4D-BC4E-1E8BF6746B1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F9-2645-998C-0CFDF7C8D35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Hoja1!$G$2:$G$8</c:f>
              <c:numCache>
                <c:formatCode>General</c:formatCode>
                <c:ptCount val="7"/>
                <c:pt idx="0" formatCode="0%">
                  <c:v>1.9487432424719574E-2</c:v>
                </c:pt>
                <c:pt idx="4" formatCode="0%">
                  <c:v>0.33768690909491539</c:v>
                </c:pt>
              </c:numCache>
            </c:numRef>
          </c:val>
          <c:extLst>
            <c:ext xmlns:c16="http://schemas.microsoft.com/office/drawing/2014/chart" uri="{C3380CC4-5D6E-409C-BE32-E72D297353CC}">
              <c16:uniqueId val="{00000000-B78C-A24B-BD2B-4B44F3ECDE29}"/>
            </c:ext>
          </c:extLst>
        </c:ser>
        <c:ser>
          <c:idx val="6"/>
          <c:order val="6"/>
          <c:tx>
            <c:strRef>
              <c:f>Hoja1!$H$1</c:f>
              <c:strCache>
                <c:ptCount val="1"/>
                <c:pt idx="0">
                  <c:v>TDTV</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Motomundo</c:v>
                </c:pt>
                <c:pt idx="5">
                  <c:v>Movesa</c:v>
                </c:pt>
                <c:pt idx="6">
                  <c:v>Suzuki</c:v>
                </c:pt>
              </c:strCache>
            </c:strRef>
          </c:cat>
          <c:val>
            <c:numRef>
              <c:f>Hoja1!$H$2:$H$8</c:f>
              <c:numCache>
                <c:formatCode>0%</c:formatCode>
                <c:ptCount val="7"/>
                <c:pt idx="1">
                  <c:v>9.2873586817202217E-2</c:v>
                </c:pt>
                <c:pt idx="3">
                  <c:v>0.66424337429084901</c:v>
                </c:pt>
              </c:numCache>
            </c:numRef>
          </c:val>
          <c:extLst>
            <c:ext xmlns:c16="http://schemas.microsoft.com/office/drawing/2014/chart" uri="{C3380CC4-5D6E-409C-BE32-E72D297353CC}">
              <c16:uniqueId val="{00000000-39D2-D145-B799-A84A760A463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FF0000"/>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FF0000"/>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FF0000"/>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1D9A78"/>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FF0000"/>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FF0000"/>
              </a:solidFill>
              <a:ln>
                <a:noFill/>
              </a:ln>
              <a:effectLst/>
            </c:spPr>
            <c:extLst>
              <c:ext xmlns:c16="http://schemas.microsoft.com/office/drawing/2014/chart" uri="{C3380CC4-5D6E-409C-BE32-E72D297353CC}">
                <c16:uniqueId val="{0000000D-DE4B-4485-9EFD-3E49DA33E474}"/>
              </c:ext>
            </c:extLst>
          </c:dPt>
          <c:dPt>
            <c:idx val="7"/>
            <c:invertIfNegative val="0"/>
            <c:bubble3D val="0"/>
            <c:spPr>
              <a:solidFill>
                <a:srgbClr val="1D9A78"/>
              </a:solidFill>
              <a:ln>
                <a:noFill/>
              </a:ln>
              <a:effectLst/>
            </c:spPr>
            <c:extLst>
              <c:ext xmlns:c16="http://schemas.microsoft.com/office/drawing/2014/chart" uri="{C3380CC4-5D6E-409C-BE32-E72D297353CC}">
                <c16:uniqueId val="{0000000F-DE4B-4485-9EFD-3E49DA33E474}"/>
              </c:ext>
            </c:extLst>
          </c:dPt>
          <c:dPt>
            <c:idx val="9"/>
            <c:invertIfNegative val="0"/>
            <c:bubble3D val="0"/>
            <c:spPr>
              <a:solidFill>
                <a:srgbClr val="1D9A78"/>
              </a:solidFill>
              <a:ln>
                <a:solidFill>
                  <a:srgbClr val="1D9A78"/>
                </a:solidFill>
              </a:ln>
              <a:effectLst/>
            </c:spPr>
            <c:extLst>
              <c:ext xmlns:c16="http://schemas.microsoft.com/office/drawing/2014/chart" uri="{C3380CC4-5D6E-409C-BE32-E72D297353CC}">
                <c16:uniqueId val="{00000010-CD66-E54C-9AD5-BC25401FEADE}"/>
              </c:ext>
            </c:extLst>
          </c:dPt>
          <c:dPt>
            <c:idx val="10"/>
            <c:invertIfNegative val="0"/>
            <c:bubble3D val="0"/>
            <c:spPr>
              <a:solidFill>
                <a:srgbClr val="FF0000"/>
              </a:solidFill>
              <a:ln>
                <a:noFill/>
              </a:ln>
              <a:effectLst/>
            </c:spPr>
            <c:extLst>
              <c:ext xmlns:c16="http://schemas.microsoft.com/office/drawing/2014/chart" uri="{C3380CC4-5D6E-409C-BE32-E72D297353CC}">
                <c16:uniqueId val="{00000014-3731-334F-B5FF-CE6CCF7FBC41}"/>
              </c:ext>
            </c:extLst>
          </c:dPt>
          <c:dPt>
            <c:idx val="11"/>
            <c:invertIfNegative val="0"/>
            <c:bubble3D val="0"/>
            <c:spPr>
              <a:solidFill>
                <a:srgbClr val="FF0000"/>
              </a:solidFill>
              <a:ln>
                <a:noFill/>
              </a:ln>
              <a:effectLst/>
            </c:spPr>
            <c:extLst>
              <c:ext xmlns:c16="http://schemas.microsoft.com/office/drawing/2014/chart" uri="{C3380CC4-5D6E-409C-BE32-E72D297353CC}">
                <c16:uniqueId val="{00000012-C48C-1D4B-A7D1-75FEFA18DA50}"/>
              </c:ext>
            </c:extLst>
          </c:dPt>
          <c:dLbls>
            <c:dLbl>
              <c:idx val="0"/>
              <c:layout>
                <c:manualLayout>
                  <c:x val="-2.2220983834934185E-3"/>
                  <c:y val="0.18299092173391224"/>
                </c:manualLayout>
              </c:layout>
              <c:tx>
                <c:rich>
                  <a:bodyPr/>
                  <a:lstStyle/>
                  <a:p>
                    <a:fld id="{C7B38C67-AE84-1B4A-AA68-1325DFC3E2C0}"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4B-4485-9EFD-3E49DA33E474}"/>
                </c:ext>
              </c:extLst>
            </c:dLbl>
            <c:dLbl>
              <c:idx val="1"/>
              <c:layout>
                <c:manualLayout>
                  <c:x val="-2.0368999877598216E-17"/>
                  <c:y val="4.96008238962344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4B-4485-9EFD-3E49DA33E474}"/>
                </c:ext>
              </c:extLst>
            </c:dLbl>
            <c:dLbl>
              <c:idx val="2"/>
              <c:layout>
                <c:manualLayout>
                  <c:x val="-1.1110491917467066E-3"/>
                  <c:y val="3.3654052782879917E-2"/>
                </c:manualLayout>
              </c:layout>
              <c:tx>
                <c:rich>
                  <a:bodyPr/>
                  <a:lstStyle/>
                  <a:p>
                    <a:fld id="{2D0F3D2C-17A0-9B42-B3A0-1F14645706D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4B-4485-9EFD-3E49DA33E474}"/>
                </c:ext>
              </c:extLst>
            </c:dLbl>
            <c:dLbl>
              <c:idx val="3"/>
              <c:layout>
                <c:manualLayout>
                  <c:x val="-5.5552459587335738E-3"/>
                  <c:y val="2.71958740314556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4"/>
              <c:layout>
                <c:manualLayout>
                  <c:x val="-8.1475999510392863E-17"/>
                  <c:y val="6.8428799065818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4B-4485-9EFD-3E49DA33E474}"/>
                </c:ext>
              </c:extLst>
            </c:dLbl>
            <c:dLbl>
              <c:idx val="9"/>
              <c:layout>
                <c:manualLayout>
                  <c:x val="1.1110491917468697E-3"/>
                  <c:y val="6.9705189492079322E-2"/>
                </c:manualLayout>
              </c:layout>
              <c:tx>
                <c:rich>
                  <a:bodyPr/>
                  <a:lstStyle/>
                  <a:p>
                    <a:fld id="{9BB4819C-DB5C-8F4B-B79E-E2B6A26F92E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CD66-E54C-9AD5-BC25401FEADE}"/>
                </c:ext>
              </c:extLst>
            </c:dLbl>
            <c:dLbl>
              <c:idx val="10"/>
              <c:layout>
                <c:manualLayout>
                  <c:x val="0"/>
                  <c:y val="5.1397014997992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731-334F-B5FF-CE6CCF7FBC41}"/>
                </c:ext>
              </c:extLst>
            </c:dLbl>
            <c:dLbl>
              <c:idx val="11"/>
              <c:layout>
                <c:manualLayout>
                  <c:x val="0"/>
                  <c:y val="5.1280242303341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48C-1D4B-A7D1-75FEFA18DA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 Ebenezer</c:v>
                </c:pt>
                <c:pt idx="9">
                  <c:v>Grupo Q</c:v>
                </c:pt>
                <c:pt idx="10">
                  <c:v>UMA</c:v>
                </c:pt>
                <c:pt idx="11">
                  <c:v>Central Motos</c:v>
                </c:pt>
              </c:strCache>
            </c:strRef>
          </c:cat>
          <c:val>
            <c:numRef>
              <c:f>Sheet1!$B$2:$B$13</c:f>
              <c:numCache>
                <c:formatCode>0%</c:formatCode>
                <c:ptCount val="12"/>
                <c:pt idx="0">
                  <c:v>2.84</c:v>
                </c:pt>
                <c:pt idx="1">
                  <c:v>-0.3</c:v>
                </c:pt>
                <c:pt idx="2">
                  <c:v>-0.4</c:v>
                </c:pt>
                <c:pt idx="4">
                  <c:v>0.19</c:v>
                </c:pt>
                <c:pt idx="5">
                  <c:v>0</c:v>
                </c:pt>
                <c:pt idx="6">
                  <c:v>-0.7</c:v>
                </c:pt>
                <c:pt idx="7">
                  <c:v>0</c:v>
                </c:pt>
                <c:pt idx="8">
                  <c:v>0</c:v>
                </c:pt>
                <c:pt idx="9">
                  <c:v>0.33</c:v>
                </c:pt>
                <c:pt idx="10">
                  <c:v>-0.43</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2.6316000776011202E-2"/>
                  <c:y val="-1.7955852603850072E-2"/>
                </c:manualLayout>
              </c:layout>
              <c:tx>
                <c:rich>
                  <a:bodyPr/>
                  <a:lstStyle/>
                  <a:p>
                    <a:fld id="{8F593451-1EA4-DA4C-8EC6-5588B41B4D5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63-D84D-B90E-2491DDF9B477}"/>
                </c:ext>
              </c:extLst>
            </c:dLbl>
            <c:dLbl>
              <c:idx val="1"/>
              <c:layout>
                <c:manualLayout>
                  <c:x val="2.3026500679009805E-2"/>
                  <c:y val="4.5245613550880276E-7"/>
                </c:manualLayout>
              </c:layout>
              <c:tx>
                <c:rich>
                  <a:bodyPr/>
                  <a:lstStyle/>
                  <a:p>
                    <a:fld id="{4FB3EED2-B4A6-E24B-8CB1-ECE0E315254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Hoja1!$B$2:$B$8</c:f>
              <c:numCache>
                <c:formatCode>0%</c:formatCode>
                <c:ptCount val="7"/>
                <c:pt idx="0">
                  <c:v>0.90618783950048809</c:v>
                </c:pt>
                <c:pt idx="1">
                  <c:v>0.35540085923015774</c:v>
                </c:pt>
                <c:pt idx="2">
                  <c:v>0.97186140987428848</c:v>
                </c:pt>
                <c:pt idx="4">
                  <c:v>0.45298995928881197</c:v>
                </c:pt>
                <c:pt idx="5">
                  <c:v>0.94002956417816963</c:v>
                </c:pt>
                <c:pt idx="6">
                  <c:v>0.88591201546511578</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dLbl>
              <c:idx val="0"/>
              <c:layout>
                <c:manualLayout>
                  <c:x val="3.2895000970014003E-3"/>
                  <c:y val="9.607439001866860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Hoja1!$C$2:$C$8</c:f>
              <c:numCache>
                <c:formatCode>0%</c:formatCode>
                <c:ptCount val="7"/>
                <c:pt idx="1">
                  <c:v>0.29979840389842599</c:v>
                </c:pt>
                <c:pt idx="3">
                  <c:v>1</c:v>
                </c:pt>
                <c:pt idx="4">
                  <c:v>2.0025362386771203E-2</c:v>
                </c:pt>
                <c:pt idx="5">
                  <c:v>5.9970435821830342E-2</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0"/>
                  <c:y val="-1.1492385841923591E-2"/>
                </c:manualLayout>
              </c:layout>
              <c:tx>
                <c:rich>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fld id="{22C081CA-D3E2-4C4F-AFFE-6443F5817C08}" type="VALUE">
                      <a:rPr lang="en-US" b="0" i="0">
                        <a:latin typeface="Myriad Pro" panose="020B0503030403020204" pitchFamily="34" charset="0"/>
                      </a:rPr>
                      <a:pPr>
                        <a:defRPr>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63-D84D-B90E-2491DDF9B477}"/>
                </c:ext>
              </c:extLst>
            </c:dLbl>
            <c:dLbl>
              <c:idx val="2"/>
              <c:layout>
                <c:manualLayout>
                  <c:x val="1.3158000388005601E-2"/>
                  <c:y val="0"/>
                </c:manualLayout>
              </c:layout>
              <c:tx>
                <c:rich>
                  <a:bodyPr/>
                  <a:lstStyle/>
                  <a:p>
                    <a:fld id="{07F84DF8-BA18-5444-B083-18A677363D6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95-F042-81A6-86A9E49669E7}"/>
                </c:ext>
              </c:extLst>
            </c:dLbl>
            <c:dLbl>
              <c:idx val="3"/>
              <c:layout>
                <c:manualLayout>
                  <c:x val="2.3026500679009743E-2"/>
                  <c:y val="4.33548691520928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68-F944-9A44-54A2E5F887A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Hoja1!$D$2:$D$8</c:f>
              <c:numCache>
                <c:formatCode>0%</c:formatCode>
                <c:ptCount val="7"/>
                <c:pt idx="0">
                  <c:v>6.6078879247353048E-2</c:v>
                </c:pt>
                <c:pt idx="1">
                  <c:v>0.20568386704476979</c:v>
                </c:pt>
                <c:pt idx="2">
                  <c:v>2.8138590125711609E-2</c:v>
                </c:pt>
                <c:pt idx="4">
                  <c:v>6.2342590104834492E-2</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Hoja1!$E$2:$E$8</c:f>
              <c:numCache>
                <c:formatCode>0%</c:formatCode>
                <c:ptCount val="7"/>
                <c:pt idx="0">
                  <c:v>2.7588560452710506E-2</c:v>
                </c:pt>
                <c:pt idx="1">
                  <c:v>0.13897680228627776</c:v>
                </c:pt>
                <c:pt idx="4">
                  <c:v>0.46464208821958236</c:v>
                </c:pt>
                <c:pt idx="6">
                  <c:v>0.11408798453488417</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582620975251305"/>
          <c:y val="0.84087462378812305"/>
          <c:w val="0.68834758049497391"/>
          <c:h val="8.75464872584375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tx>
                <c:rich>
                  <a:bodyPr/>
                  <a:lstStyle/>
                  <a:p>
                    <a:fld id="{DC487B0F-4E92-624F-B6F3-CEA600CEE79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F7-E544-819A-CE28843BF46F}"/>
                </c:ext>
              </c:extLst>
            </c:dLbl>
            <c:dLbl>
              <c:idx val="1"/>
              <c:layout>
                <c:manualLayout>
                  <c:x val="2.0312159506430519E-2"/>
                  <c:y val="-3.0204566621858556E-2"/>
                </c:manualLayout>
              </c:layout>
              <c:tx>
                <c:rich>
                  <a:bodyPr/>
                  <a:lstStyle/>
                  <a:p>
                    <a:fld id="{E32FA5BC-D045-F94D-B485-42D07586FEF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4F-D549-98BF-E926DAD31851}"/>
                </c:ext>
              </c:extLst>
            </c:dLbl>
            <c:dLbl>
              <c:idx val="2"/>
              <c:layout>
                <c:manualLayout>
                  <c:x val="2.0312159506430519E-2"/>
                  <c:y val="1.2082016916726362E-2"/>
                </c:manualLayout>
              </c:layout>
              <c:tx>
                <c:rich>
                  <a:bodyPr/>
                  <a:lstStyle/>
                  <a:p>
                    <a:fld id="{0E263E81-1431-264D-9149-994E7DFB197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Hoja1!$B$2:$B$5</c:f>
              <c:numCache>
                <c:formatCode>0%</c:formatCode>
                <c:ptCount val="4"/>
                <c:pt idx="0">
                  <c:v>0.56857080479009892</c:v>
                </c:pt>
                <c:pt idx="1">
                  <c:v>0.39841364273241631</c:v>
                </c:pt>
                <c:pt idx="2">
                  <c:v>0.6836244115826976</c:v>
                </c:pt>
                <c:pt idx="3">
                  <c:v>0.1749656410421255</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tx>
                <c:rich>
                  <a:bodyPr/>
                  <a:lstStyle/>
                  <a:p>
                    <a:fld id="{100B6094-0219-FD4E-A3EB-B3757BD0083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71-2C47-A426-6D67105086CC}"/>
                </c:ext>
              </c:extLst>
            </c:dLbl>
            <c:dLbl>
              <c:idx val="1"/>
              <c:layout>
                <c:manualLayout>
                  <c:x val="0"/>
                  <c:y val="3.020504229181591E-2"/>
                </c:manualLayout>
              </c:layout>
              <c:tx>
                <c:rich>
                  <a:bodyPr/>
                  <a:lstStyle/>
                  <a:p>
                    <a:fld id="{DA27AE6C-D320-C34A-BD5C-0A798532E0E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4F-D549-98BF-E926DAD31851}"/>
                </c:ext>
              </c:extLst>
            </c:dLbl>
            <c:dLbl>
              <c:idx val="2"/>
              <c:layout>
                <c:manualLayout>
                  <c:x val="3.5546279136253404E-2"/>
                  <c:y val="-1.8122549705132194E-2"/>
                </c:manualLayout>
              </c:layout>
              <c:tx>
                <c:rich>
                  <a:bodyPr/>
                  <a:lstStyle/>
                  <a:p>
                    <a:fld id="{56D65BD8-42C2-8440-862F-BF5EDE8C511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Hoja1!$C$2:$C$5</c:f>
              <c:numCache>
                <c:formatCode>0%</c:formatCode>
                <c:ptCount val="4"/>
                <c:pt idx="0">
                  <c:v>0.29678486415864058</c:v>
                </c:pt>
                <c:pt idx="1">
                  <c:v>0.23726008086316011</c:v>
                </c:pt>
                <c:pt idx="2">
                  <c:v>0.3163755884173024</c:v>
                </c:pt>
                <c:pt idx="3">
                  <c:v>0.66451056027082256</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Hoja1!$D$2:$D$5</c:f>
              <c:numCache>
                <c:formatCode>0%</c:formatCode>
                <c:ptCount val="4"/>
                <c:pt idx="0">
                  <c:v>0.14000000000000001</c:v>
                </c:pt>
                <c:pt idx="1">
                  <c:v>0.3643262764044235</c:v>
                </c:pt>
                <c:pt idx="3">
                  <c:v>0.16052379868705197</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Hoja1!$B$2:$B$8</c:f>
              <c:numCache>
                <c:formatCode>0%</c:formatCode>
                <c:ptCount val="7"/>
                <c:pt idx="0">
                  <c:v>0.57115895775203807</c:v>
                </c:pt>
                <c:pt idx="1">
                  <c:v>0.34794157023594918</c:v>
                </c:pt>
                <c:pt idx="2">
                  <c:v>0.76613798218373141</c:v>
                </c:pt>
                <c:pt idx="3">
                  <c:v>0.18350068679195838</c:v>
                </c:pt>
                <c:pt idx="4">
                  <c:v>0.16323497499710946</c:v>
                </c:pt>
                <c:pt idx="5">
                  <c:v>0.15667159402969497</c:v>
                </c:pt>
                <c:pt idx="6">
                  <c:v>0.55971717268460219</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Hoja1!$C$2:$C$8</c:f>
              <c:numCache>
                <c:formatCode>0%</c:formatCode>
                <c:ptCount val="7"/>
                <c:pt idx="0">
                  <c:v>0.24498079894936114</c:v>
                </c:pt>
                <c:pt idx="1">
                  <c:v>0.30770347992049202</c:v>
                </c:pt>
                <c:pt idx="2">
                  <c:v>0.23133855413293083</c:v>
                </c:pt>
                <c:pt idx="3">
                  <c:v>0.3760862423663956</c:v>
                </c:pt>
                <c:pt idx="4">
                  <c:v>0.28308454636565183</c:v>
                </c:pt>
                <c:pt idx="5">
                  <c:v>0.78335797014847475</c:v>
                </c:pt>
                <c:pt idx="6">
                  <c:v>0.44028282731539781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Elektra/Italika</c:v>
                </c:pt>
                <c:pt idx="1">
                  <c:v>Didemo/Credid</c:v>
                </c:pt>
                <c:pt idx="2">
                  <c:v>UMA</c:v>
                </c:pt>
                <c:pt idx="3">
                  <c:v>Gallo +Gallo</c:v>
                </c:pt>
                <c:pt idx="4">
                  <c:v>MM</c:v>
                </c:pt>
                <c:pt idx="5">
                  <c:v>Movesa</c:v>
                </c:pt>
                <c:pt idx="6">
                  <c:v>Suzuki</c:v>
                </c:pt>
              </c:strCache>
            </c:strRef>
          </c:cat>
          <c:val>
            <c:numRef>
              <c:f>Hoja1!$D$2:$D$8</c:f>
              <c:numCache>
                <c:formatCode>0%</c:formatCode>
                <c:ptCount val="7"/>
                <c:pt idx="0">
                  <c:v>0.19</c:v>
                </c:pt>
                <c:pt idx="1">
                  <c:v>0.34237078732006759</c:v>
                </c:pt>
                <c:pt idx="3">
                  <c:v>0.44041307084164605</c:v>
                </c:pt>
                <c:pt idx="4">
                  <c:v>0.55368047863723868</c:v>
                </c:pt>
                <c:pt idx="5">
                  <c:v>5.9970435821830342E-2</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Hoja1!$B$2:$B$5</c:f>
              <c:numCache>
                <c:formatCode>0%</c:formatCode>
                <c:ptCount val="4"/>
                <c:pt idx="0">
                  <c:v>0.92661229679556034</c:v>
                </c:pt>
                <c:pt idx="1">
                  <c:v>0.49157549985990417</c:v>
                </c:pt>
                <c:pt idx="2">
                  <c:v>0.81780315735819353</c:v>
                </c:pt>
                <c:pt idx="3">
                  <c:v>0.40047236372307871</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Hoja1!$C$2:$C$5</c:f>
              <c:numCache>
                <c:formatCode>0%</c:formatCode>
                <c:ptCount val="4"/>
                <c:pt idx="1">
                  <c:v>0.25926666775392271</c:v>
                </c:pt>
                <c:pt idx="3">
                  <c:v>5.8274699713843962E-2</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9.7841729574703155E-3"/>
                  <c:y val="2.3698641320193597E-2"/>
                </c:manualLayout>
              </c:layout>
              <c:tx>
                <c:rich>
                  <a:bodyPr/>
                  <a:lstStyle/>
                  <a:p>
                    <a:fld id="{EE4FD22C-6987-584F-8964-26C5768A35A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Hoja1!$D$2:$D$5</c:f>
              <c:numCache>
                <c:formatCode>0%</c:formatCode>
                <c:ptCount val="4"/>
                <c:pt idx="0">
                  <c:v>4.4849990830856792E-2</c:v>
                </c:pt>
                <c:pt idx="1">
                  <c:v>0.17166706839440646</c:v>
                </c:pt>
                <c:pt idx="2">
                  <c:v>0.18219684264180647</c:v>
                </c:pt>
                <c:pt idx="3">
                  <c:v>0.30627361722417773</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tx>
                <c:rich>
                  <a:bodyPr/>
                  <a:lstStyle/>
                  <a:p>
                    <a:fld id="{C6C4239A-A51F-AF43-AD48-CEF8085B1F1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Elektra/Italika</c:v>
                </c:pt>
                <c:pt idx="2">
                  <c:v>Gallo + Gallo</c:v>
                </c:pt>
                <c:pt idx="3">
                  <c:v>Motomundo</c:v>
                </c:pt>
              </c:strCache>
            </c:strRef>
          </c:cat>
          <c:val>
            <c:numRef>
              <c:f>Hoja1!$E$2:$E$5</c:f>
              <c:numCache>
                <c:formatCode>0%</c:formatCode>
                <c:ptCount val="4"/>
                <c:pt idx="0">
                  <c:v>2.8537712373582956E-2</c:v>
                </c:pt>
                <c:pt idx="1">
                  <c:v>7.7490763991766742E-2</c:v>
                </c:pt>
                <c:pt idx="3">
                  <c:v>0.23497931933889965</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876708121428521"/>
          <c:y val="0.82952821159278189"/>
          <c:w val="0.68246558076898978"/>
          <c:h val="9.06522219289219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94.1 FM</c:v>
                </c:pt>
              </c:strCache>
            </c:strRef>
          </c:tx>
          <c:spPr>
            <a:solidFill>
              <a:schemeClr val="accent1">
                <a:lumMod val="60000"/>
                <a:lumOff val="40000"/>
              </a:schemeClr>
            </a:solidFill>
            <a:ln>
              <a:noFill/>
            </a:ln>
            <a:effectLst/>
          </c:spPr>
          <c:invertIfNegative val="0"/>
          <c:dLbls>
            <c:dLbl>
              <c:idx val="0"/>
              <c:layout>
                <c:manualLayout>
                  <c:x val="5.5778272145044589E-3"/>
                  <c:y val="-1.514771989004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dLbl>
              <c:idx val="2"/>
              <c:layout>
                <c:manualLayout>
                  <c:x val="9.7611976253828038E-3"/>
                  <c:y val="0"/>
                </c:manualLayout>
              </c:layout>
              <c:tx>
                <c:rich>
                  <a:bodyPr/>
                  <a:lstStyle/>
                  <a:p>
                    <a:fld id="{B61DAA34-BC29-E040-A749-23CA1BC0FB75}"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65-2B44-AF8B-5DC9537A98F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Hoja1!$B$2:$B$8</c:f>
              <c:numCache>
                <c:formatCode>General</c:formatCode>
                <c:ptCount val="7"/>
                <c:pt idx="6" formatCode="0%">
                  <c:v>0.5</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Ambiental</c:v>
                </c:pt>
              </c:strCache>
            </c:strRef>
          </c:tx>
          <c:spPr>
            <a:solidFill>
              <a:schemeClr val="accent3"/>
            </a:solidFill>
            <a:ln>
              <a:noFill/>
            </a:ln>
            <a:effectLst/>
          </c:spPr>
          <c:invertIfNegative val="0"/>
          <c:dLbls>
            <c:dLbl>
              <c:idx val="0"/>
              <c:layout>
                <c:manualLayout>
                  <c:x val="9.7611976253828038E-3"/>
                  <c:y val="-5.0491074304062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78-8C4C-B97F-A5745C83A26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Hoja1!$C$2:$C$8</c:f>
              <c:numCache>
                <c:formatCode>General</c:formatCode>
                <c:ptCount val="7"/>
                <c:pt idx="2" formatCode="0%">
                  <c:v>0.5</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Musiquera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Hoja1!$D$2:$D$8</c:f>
              <c:numCache>
                <c:formatCode>General</c:formatCode>
                <c:ptCount val="7"/>
                <c:pt idx="0" formatCode="0%">
                  <c:v>0.40540540540540543</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Power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Hoja1!$E$2:$E$8</c:f>
              <c:numCache>
                <c:formatCode>0%</c:formatCode>
                <c:ptCount val="7"/>
                <c:pt idx="1">
                  <c:v>0.31632653061224492</c:v>
                </c:pt>
                <c:pt idx="6">
                  <c:v>0.5</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R América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Hoja1!$F$2:$F$8</c:f>
              <c:numCache>
                <c:formatCode>0%</c:formatCode>
                <c:ptCount val="7"/>
                <c:pt idx="0">
                  <c:v>0.17444717444717445</c:v>
                </c:pt>
                <c:pt idx="1">
                  <c:v>0.17346938775510204</c:v>
                </c:pt>
                <c:pt idx="3">
                  <c:v>0.5</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R Progreso</c:v>
                </c:pt>
              </c:strCache>
            </c:strRef>
          </c:tx>
          <c:spPr>
            <a:solidFill>
              <a:schemeClr val="accent5">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96-964E-9609-D722CF3139E7}"/>
                </c:ext>
              </c:extLst>
            </c:dLbl>
            <c:dLbl>
              <c:idx val="1"/>
              <c:tx>
                <c:rich>
                  <a:bodyPr/>
                  <a:lstStyle/>
                  <a:p>
                    <a:fld id="{9A9BAC84-60EA-FA46-B0A8-80BFD18C66C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96-964E-9609-D722CF3139E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96-964E-9609-D722CF3139E7}"/>
                </c:ext>
              </c:extLst>
            </c:dLbl>
            <c:dLbl>
              <c:idx val="3"/>
              <c:tx>
                <c:rich>
                  <a:bodyPr/>
                  <a:lstStyle/>
                  <a:p>
                    <a:fld id="{054D061E-6E67-D44D-B042-F649CD35EAA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96-964E-9609-D722CF3139E7}"/>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Hoja1!$G$2:$G$8</c:f>
              <c:numCache>
                <c:formatCode>General</c:formatCode>
                <c:ptCount val="7"/>
                <c:pt idx="4" formatCode="0%">
                  <c:v>1</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Romantica</c:v>
                </c:pt>
              </c:strCache>
            </c:strRef>
          </c:tx>
          <c:spPr>
            <a:solidFill>
              <a:schemeClr val="accent1">
                <a:lumMod val="80000"/>
                <a:lumOff val="20000"/>
              </a:schemeClr>
            </a:solidFill>
            <a:ln>
              <a:noFill/>
            </a:ln>
            <a:effectLst/>
          </c:spPr>
          <c:invertIfNegative val="0"/>
          <c:dLbls>
            <c:dLbl>
              <c:idx val="0"/>
              <c:tx>
                <c:rich>
                  <a:bodyPr/>
                  <a:lstStyle/>
                  <a:p>
                    <a:fld id="{EC94D76D-30DE-8C41-BFD8-E6B16BB7A00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46-A240-8235-C306B557D59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6-A240-8235-C306B557D590}"/>
                </c:ext>
              </c:extLst>
            </c:dLbl>
            <c:dLbl>
              <c:idx val="2"/>
              <c:layout>
                <c:manualLayout>
                  <c:x val="6.9722840181305739E-3"/>
                  <c:y val="-2.5247127547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6-A240-8235-C306B557D59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6-A240-8235-C306B557D59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Hoja1!$H$2:$H$8</c:f>
              <c:numCache>
                <c:formatCode>General</c:formatCode>
                <c:ptCount val="7"/>
                <c:pt idx="0" formatCode="0%">
                  <c:v>0.13759213759213759</c:v>
                </c:pt>
              </c:numCache>
            </c:numRef>
          </c:val>
          <c:extLst>
            <c:ext xmlns:c16="http://schemas.microsoft.com/office/drawing/2014/chart" uri="{C3380CC4-5D6E-409C-BE32-E72D297353CC}">
              <c16:uniqueId val="{00000001-D61E-174C-8EC6-118B35A0D16E}"/>
            </c:ext>
          </c:extLst>
        </c:ser>
        <c:ser>
          <c:idx val="7"/>
          <c:order val="7"/>
          <c:tx>
            <c:strRef>
              <c:f>Hoja1!$I$1</c:f>
              <c:strCache>
                <c:ptCount val="1"/>
                <c:pt idx="0">
                  <c:v>St Centro</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5E-7D46-A379-6D9078AD769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5E-7D46-A379-6D9078AD7693}"/>
                </c:ext>
              </c:extLst>
            </c:dLbl>
            <c:dLbl>
              <c:idx val="2"/>
              <c:layout>
                <c:manualLayout>
                  <c:x val="4.183370410878344E-3"/>
                  <c:y val="3.5347728001056025E-2"/>
                </c:manualLayout>
              </c:layout>
              <c:tx>
                <c:rich>
                  <a:bodyPr/>
                  <a:lstStyle/>
                  <a:p>
                    <a:fld id="{1373CABF-B646-2B41-8D16-BF3DB5E1F3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926-314D-9450-085ECF03A83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5E-7D46-A379-6D9078AD76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Hoja1!$I$2:$I$8</c:f>
              <c:numCache>
                <c:formatCode>General</c:formatCode>
                <c:ptCount val="7"/>
                <c:pt idx="0" formatCode="0%">
                  <c:v>0.11302211302211303</c:v>
                </c:pt>
              </c:numCache>
            </c:numRef>
          </c:val>
          <c:extLst>
            <c:ext xmlns:c16="http://schemas.microsoft.com/office/drawing/2014/chart" uri="{C3380CC4-5D6E-409C-BE32-E72D297353CC}">
              <c16:uniqueId val="{00000000-F765-F542-850C-CAAF0639345C}"/>
            </c:ext>
          </c:extLst>
        </c:ser>
        <c:ser>
          <c:idx val="8"/>
          <c:order val="8"/>
          <c:tx>
            <c:strRef>
              <c:f>Hoja1!$J$1</c:f>
              <c:strCache>
                <c:ptCount val="1"/>
                <c:pt idx="0">
                  <c:v>St Mass</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Hoja1!$J$2:$J$8</c:f>
              <c:numCache>
                <c:formatCode>0%</c:formatCode>
                <c:ptCount val="7"/>
                <c:pt idx="1">
                  <c:v>0.51020408163265307</c:v>
                </c:pt>
              </c:numCache>
            </c:numRef>
          </c:val>
          <c:extLst>
            <c:ext xmlns:c16="http://schemas.microsoft.com/office/drawing/2014/chart" uri="{C3380CC4-5D6E-409C-BE32-E72D297353CC}">
              <c16:uniqueId val="{00000001-F765-F542-850C-CAAF0639345C}"/>
            </c:ext>
          </c:extLst>
        </c:ser>
        <c:ser>
          <c:idx val="9"/>
          <c:order val="9"/>
          <c:tx>
            <c:strRef>
              <c:f>Hoja1!$K$1</c:f>
              <c:strCache>
                <c:ptCount val="1"/>
                <c:pt idx="0">
                  <c:v>St Sula</c:v>
                </c:pt>
              </c:strCache>
            </c:strRef>
          </c:tx>
          <c:spPr>
            <a:solidFill>
              <a:schemeClr val="accent1">
                <a:lumMod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EB-A544-BEEF-5EE095BD261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Hoja1!$K$2:$K$8</c:f>
              <c:numCache>
                <c:formatCode>General</c:formatCode>
                <c:ptCount val="7"/>
                <c:pt idx="0" formatCode="0%">
                  <c:v>0.11056511056511056</c:v>
                </c:pt>
                <c:pt idx="2" formatCode="0%">
                  <c:v>0.5</c:v>
                </c:pt>
                <c:pt idx="3" formatCode="0%">
                  <c:v>0.1</c:v>
                </c:pt>
              </c:numCache>
            </c:numRef>
          </c:val>
          <c:extLst>
            <c:ext xmlns:c16="http://schemas.microsoft.com/office/drawing/2014/chart" uri="{C3380CC4-5D6E-409C-BE32-E72D297353CC}">
              <c16:uniqueId val="{00000000-C3A0-7041-A447-C821430097CB}"/>
            </c:ext>
          </c:extLst>
        </c:ser>
        <c:ser>
          <c:idx val="10"/>
          <c:order val="10"/>
          <c:tx>
            <c:strRef>
              <c:f>Hoja1!$L$1</c:f>
              <c:strCache>
                <c:ptCount val="1"/>
                <c:pt idx="0">
                  <c:v>Super 100</c:v>
                </c:pt>
              </c:strCache>
            </c:strRef>
          </c:tx>
          <c:spPr>
            <a:solidFill>
              <a:schemeClr val="accent3">
                <a:lumMod val="80000"/>
              </a:schemeClr>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EB-A544-BEEF-5EE095BD261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Hoja1!$L$2:$L$8</c:f>
              <c:numCache>
                <c:formatCode>General</c:formatCode>
                <c:ptCount val="7"/>
                <c:pt idx="3" formatCode="0%">
                  <c:v>0.4</c:v>
                </c:pt>
              </c:numCache>
            </c:numRef>
          </c:val>
          <c:extLst>
            <c:ext xmlns:c16="http://schemas.microsoft.com/office/drawing/2014/chart" uri="{C3380CC4-5D6E-409C-BE32-E72D297353CC}">
              <c16:uniqueId val="{00000000-B33E-1544-B448-ED9942B21F3A}"/>
            </c:ext>
          </c:extLst>
        </c:ser>
        <c:ser>
          <c:idx val="11"/>
          <c:order val="11"/>
          <c:tx>
            <c:strRef>
              <c:f>Hoja1!$M$1</c:f>
              <c:strCache>
                <c:ptCount val="1"/>
                <c:pt idx="0">
                  <c:v>Suyapa</c:v>
                </c:pt>
              </c:strCache>
            </c:strRef>
          </c:tx>
          <c:spPr>
            <a:solidFill>
              <a:schemeClr val="accent5">
                <a:lumMod val="8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Hoja1!$M$2:$M$8</c:f>
              <c:numCache>
                <c:formatCode>General</c:formatCode>
                <c:ptCount val="7"/>
                <c:pt idx="5" formatCode="0%">
                  <c:v>1</c:v>
                </c:pt>
              </c:numCache>
            </c:numRef>
          </c:val>
          <c:extLst>
            <c:ext xmlns:c16="http://schemas.microsoft.com/office/drawing/2014/chart" uri="{C3380CC4-5D6E-409C-BE32-E72D297353CC}">
              <c16:uniqueId val="{00000002-ABEB-A544-BEEF-5EE095BD261B}"/>
            </c:ext>
          </c:extLst>
        </c:ser>
        <c:ser>
          <c:idx val="12"/>
          <c:order val="12"/>
          <c:tx>
            <c:strRef>
              <c:f>Hoja1!$N$1</c:f>
              <c:strCache>
                <c:ptCount val="1"/>
                <c:pt idx="0">
                  <c:v>W107</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Hoja1!$N$2:$N$8</c:f>
              <c:numCache>
                <c:formatCode>General</c:formatCode>
                <c:ptCount val="7"/>
                <c:pt idx="0" formatCode="0%">
                  <c:v>9.8280098280098278E-3</c:v>
                </c:pt>
              </c:numCache>
            </c:numRef>
          </c:val>
          <c:extLst>
            <c:ext xmlns:c16="http://schemas.microsoft.com/office/drawing/2014/chart" uri="{C3380CC4-5D6E-409C-BE32-E72D297353CC}">
              <c16:uniqueId val="{00000003-ABEB-A544-BEEF-5EE095BD261B}"/>
            </c:ext>
          </c:extLst>
        </c:ser>
        <c:ser>
          <c:idx val="13"/>
          <c:order val="13"/>
          <c:tx>
            <c:strRef>
              <c:f>Hoja1!$O$1</c:f>
              <c:strCache>
                <c:ptCount val="1"/>
                <c:pt idx="0">
                  <c:v>XY</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Hoja1!$O$2:$O$8</c:f>
              <c:numCache>
                <c:formatCode>General</c:formatCode>
                <c:ptCount val="7"/>
                <c:pt idx="0" formatCode="0%">
                  <c:v>4.9140049140049137E-2</c:v>
                </c:pt>
              </c:numCache>
            </c:numRef>
          </c:val>
          <c:extLst>
            <c:ext xmlns:c16="http://schemas.microsoft.com/office/drawing/2014/chart" uri="{C3380CC4-5D6E-409C-BE32-E72D297353CC}">
              <c16:uniqueId val="{00000004-ABEB-A544-BEEF-5EE095BD261B}"/>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3235325223907775"/>
          <c:w val="0.9881056128643142"/>
          <c:h val="0.167646747760922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dLbl>
              <c:idx val="2"/>
              <c:layout>
                <c:manualLayout>
                  <c:x val="1.3186249545100347E-2"/>
                  <c:y val="0"/>
                </c:manualLayout>
              </c:layout>
              <c:tx>
                <c:rich>
                  <a:bodyPr/>
                  <a:lstStyle/>
                  <a:p>
                    <a:fld id="{13135CAC-F9B1-544C-B308-14455A1F924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56-3A46-A489-B81A7265ED7A}"/>
                </c:ext>
              </c:extLst>
            </c:dLbl>
            <c:dLbl>
              <c:idx val="3"/>
              <c:layout>
                <c:manualLayout>
                  <c:x val="1.3186249545100347E-2"/>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fld id="{ED53369C-1921-3540-89B0-19CA1B373D71}" type="VALUE">
                      <a:rPr lang="en-US" b="0" i="0">
                        <a:latin typeface="Myriad Pro" panose="020B0503030403020204" pitchFamily="34" charset="0"/>
                      </a:rPr>
                      <a:pPr>
                        <a:defRPr>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6C-2748-917E-B2D07AB1EB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Hoja1!$B$2:$B$8</c:f>
              <c:numCache>
                <c:formatCode>0%</c:formatCode>
                <c:ptCount val="7"/>
                <c:pt idx="0">
                  <c:v>0.17444717444717445</c:v>
                </c:pt>
                <c:pt idx="1">
                  <c:v>0.17346938775510204</c:v>
                </c:pt>
                <c:pt idx="3">
                  <c:v>0.5</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rgbClr val="2F9FBD"/>
              </a:solidFill>
              <a:ln>
                <a:noFill/>
              </a:ln>
              <a:effectLst/>
            </c:spPr>
            <c:extLst>
              <c:ext xmlns:c16="http://schemas.microsoft.com/office/drawing/2014/chart" uri="{C3380CC4-5D6E-409C-BE32-E72D297353CC}">
                <c16:uniqueId val="{00000000-B970-AD43-BEB4-C1B0658346ED}"/>
              </c:ext>
            </c:extLst>
          </c:dPt>
          <c:dLbls>
            <c:dLbl>
              <c:idx val="0"/>
              <c:layout>
                <c:manualLayout>
                  <c:x val="3.2965623862750856E-2"/>
                  <c:y val="4.0333265707891166E-7"/>
                </c:manualLayout>
              </c:layout>
              <c:tx>
                <c:rich>
                  <a:bodyPr/>
                  <a:lstStyle/>
                  <a:p>
                    <a:fld id="{108F8656-92EA-9540-9E66-1B6A3734641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603366548738857"/>
                    </c:manualLayout>
                  </c15:layout>
                  <c15:dlblFieldTable/>
                  <c15:showDataLabelsRange val="0"/>
                </c:ext>
                <c:ext xmlns:c16="http://schemas.microsoft.com/office/drawing/2014/chart" uri="{C3380CC4-5D6E-409C-BE32-E72D297353CC}">
                  <c16:uniqueId val="{00000005-8956-3A46-A489-B81A7265ED7A}"/>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13799542862766467"/>
                    </c:manualLayout>
                  </c15:layout>
                </c:ext>
                <c:ext xmlns:c16="http://schemas.microsoft.com/office/drawing/2014/chart" uri="{C3380CC4-5D6E-409C-BE32-E72D297353CC}">
                  <c16:uniqueId val="{00000002-81FB-9C4A-B6D3-ADB12EA6CC59}"/>
                </c:ext>
              </c:extLst>
            </c:dLbl>
            <c:dLbl>
              <c:idx val="2"/>
              <c:tx>
                <c:rich>
                  <a:bodyPr/>
                  <a:lstStyle/>
                  <a:p>
                    <a:fld id="{8BE69907-3978-E14C-8E2C-896661CABD3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008709673567644"/>
                      <c:h val="0.13799542862766467"/>
                    </c:manualLayout>
                  </c15:layout>
                  <c15:dlblFieldTable/>
                  <c15:showDataLabelsRange val="0"/>
                </c:ext>
                <c:ext xmlns:c16="http://schemas.microsoft.com/office/drawing/2014/chart" uri="{C3380CC4-5D6E-409C-BE32-E72D297353CC}">
                  <c16:uniqueId val="{00000000-B970-AD43-BEB4-C1B065834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Hoja1!$C$2:$C$8</c:f>
              <c:numCache>
                <c:formatCode>0%</c:formatCode>
                <c:ptCount val="7"/>
                <c:pt idx="0">
                  <c:v>5.8968058968058963E-2</c:v>
                </c:pt>
                <c:pt idx="1">
                  <c:v>0.31632653061224492</c:v>
                </c:pt>
                <c:pt idx="6">
                  <c:v>0.5</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18C7-3841-99D7-296E223DF457}"/>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E7EF-9845-8F08-89D84219556D}"/>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2-70CD-8B46-B4A6-EE55ED4B84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Hoja1!$D$2:$D$8</c:f>
              <c:numCache>
                <c:formatCode>0%</c:formatCode>
                <c:ptCount val="7"/>
                <c:pt idx="1">
                  <c:v>0.51020408163265307</c:v>
                </c:pt>
                <c:pt idx="5">
                  <c:v>1</c:v>
                </c:pt>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2"/>
              <c:layout>
                <c:manualLayout>
                  <c:x val="4.285531102157613E-2"/>
                  <c:y val="4.0333265706503387E-7"/>
                </c:manualLayout>
              </c:layout>
              <c:tx>
                <c:rich>
                  <a:bodyPr/>
                  <a:lstStyle/>
                  <a:p>
                    <a:fld id="{2D961E09-EB3A-1242-BF9B-C3806A75FB4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layout>
                    <c:manualLayout>
                      <c:w val="0.23352847944372715"/>
                      <c:h val="0.16242891766084802"/>
                    </c:manualLayout>
                  </c15:layout>
                  <c15:dlblFieldTable/>
                  <c15:showDataLabelsRange val="0"/>
                </c:ext>
                <c:ext xmlns:c16="http://schemas.microsoft.com/office/drawing/2014/chart" uri="{C3380CC4-5D6E-409C-BE32-E72D297353CC}">
                  <c16:uniqueId val="{00000006-6C6C-2748-917E-B2D07AB1EBA8}"/>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4371459764547573"/>
                      <c:h val="0.13603366548738857"/>
                    </c:manualLayout>
                  </c15:layout>
                </c:ext>
                <c:ext xmlns:c16="http://schemas.microsoft.com/office/drawing/2014/chart" uri="{C3380CC4-5D6E-409C-BE32-E72D297353CC}">
                  <c16:uniqueId val="{00000004-8956-3A46-A489-B81A7265ED7A}"/>
                </c:ext>
              </c:extLst>
            </c:dLbl>
            <c:dLbl>
              <c:idx val="4"/>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2-5C6A-424B-9A98-E68F52B5E8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UMA</c:v>
                </c:pt>
                <c:pt idx="1">
                  <c:v>Motomundo</c:v>
                </c:pt>
                <c:pt idx="2">
                  <c:v>Elektra/Italika</c:v>
                </c:pt>
                <c:pt idx="3">
                  <c:v>Gallo/Serpento</c:v>
                </c:pt>
                <c:pt idx="4">
                  <c:v>Movesa</c:v>
                </c:pt>
                <c:pt idx="5">
                  <c:v>Didemo/Credid</c:v>
                </c:pt>
                <c:pt idx="6">
                  <c:v>Grupo Q</c:v>
                </c:pt>
              </c:strCache>
            </c:strRef>
          </c:cat>
          <c:val>
            <c:numRef>
              <c:f>Hoja1!$E$2:$E$8</c:f>
              <c:numCache>
                <c:formatCode>General</c:formatCode>
                <c:ptCount val="7"/>
                <c:pt idx="0" formatCode="0%">
                  <c:v>0.7665847665847666</c:v>
                </c:pt>
                <c:pt idx="2" formatCode="0%">
                  <c:v>1</c:v>
                </c:pt>
                <c:pt idx="3" formatCode="0%">
                  <c:v>0.5</c:v>
                </c:pt>
                <c:pt idx="4" formatCode="0%">
                  <c:v>1</c:v>
                </c:pt>
                <c:pt idx="6" formatCode="0%">
                  <c:v>0.5</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40047730070203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8842869165816154"/>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3.07719892516106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FD-384C-AE1E-309304C6416B}"/>
                </c:ext>
              </c:extLst>
            </c:dLbl>
            <c:dLbl>
              <c:idx val="1"/>
              <c:layout>
                <c:manualLayout>
                  <c:x val="3.0771989251610683E-2"/>
                  <c:y val="1.4328004157644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C-A148-9A9C-2DED7D9A2D15}"/>
                </c:ext>
              </c:extLst>
            </c:dLbl>
            <c:dLbl>
              <c:idx val="2"/>
              <c:layout>
                <c:manualLayout>
                  <c:x val="1.8463193550966411E-2"/>
                  <c:y val="-4.7754999815733919E-3"/>
                </c:manualLayout>
              </c:layout>
              <c:tx>
                <c:rich>
                  <a:bodyPr/>
                  <a:lstStyle/>
                  <a:p>
                    <a:fld id="{7C8A81DC-7BFB-154E-B383-8121C7DCF1D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AC-A148-9A9C-2DED7D9A2D15}"/>
                </c:ext>
              </c:extLst>
            </c:dLbl>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tx>
                <c:rich>
                  <a:bodyPr/>
                  <a:lstStyle/>
                  <a:p>
                    <a:fld id="{51108982-D151-3645-94DA-4FBB5C3DBC0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A2-E74B-B006-462CAEB660F7}"/>
                </c:ext>
              </c:extLst>
            </c:dLbl>
            <c:dLbl>
              <c:idx val="5"/>
              <c:layout>
                <c:manualLayout>
                  <c:x val="3.69263871019328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2C-E24C-93F0-1FF80064612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Hoja1!$B$2:$B$8</c:f>
              <c:numCache>
                <c:formatCode>0%</c:formatCode>
                <c:ptCount val="7"/>
                <c:pt idx="0">
                  <c:v>6.0005357621216178E-2</c:v>
                </c:pt>
                <c:pt idx="1">
                  <c:v>7.8911564625850333E-2</c:v>
                </c:pt>
                <c:pt idx="2">
                  <c:v>0.14850615114235499</c:v>
                </c:pt>
                <c:pt idx="3">
                  <c:v>0.33947368421052632</c:v>
                </c:pt>
                <c:pt idx="4">
                  <c:v>0.28818443804034583</c:v>
                </c:pt>
                <c:pt idx="5">
                  <c:v>9.6153846153846159E-3</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Hoja1!$C$2:$C$8</c:f>
              <c:numCache>
                <c:formatCode>0%</c:formatCode>
                <c:ptCount val="7"/>
                <c:pt idx="0">
                  <c:v>0.59469595499598182</c:v>
                </c:pt>
                <c:pt idx="1">
                  <c:v>0.17789115646258505</c:v>
                </c:pt>
                <c:pt idx="2">
                  <c:v>0.31107205623901585</c:v>
                </c:pt>
                <c:pt idx="3">
                  <c:v>8.1578947368421056E-2</c:v>
                </c:pt>
                <c:pt idx="4">
                  <c:v>0.56195965417867444</c:v>
                </c:pt>
                <c:pt idx="5">
                  <c:v>0.47435897435897434</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dLbl>
              <c:idx val="0"/>
              <c:layout>
                <c:manualLayout>
                  <c:x val="-6.1543978503221363E-3"/>
                  <c:y val="-4.7758760348044675E-3"/>
                </c:manualLayout>
              </c:layout>
              <c:tx>
                <c:rich>
                  <a:bodyPr/>
                  <a:lstStyle/>
                  <a:p>
                    <a:fld id="{33C62557-2513-4540-9C36-B6017E5B132D}"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AC-A148-9A9C-2DED7D9A2D1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C-E14B-9BED-B34C638E24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Hoja1!$D$2:$D$8</c:f>
              <c:numCache>
                <c:formatCode>0%</c:formatCode>
                <c:ptCount val="7"/>
                <c:pt idx="0">
                  <c:v>0.30967050629520493</c:v>
                </c:pt>
                <c:pt idx="1">
                  <c:v>9.6258503401360537E-2</c:v>
                </c:pt>
                <c:pt idx="2">
                  <c:v>6.7662565905096658E-2</c:v>
                </c:pt>
                <c:pt idx="4">
                  <c:v>0.14409221902017291</c:v>
                </c:pt>
                <c:pt idx="5">
                  <c:v>9.6153846153846159E-3</c:v>
                </c:pt>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0"/>
              <c:layout>
                <c:manualLayout>
                  <c:x val="2.4617591401288545E-2"/>
                  <c:y val="1.0944589480261983E-17"/>
                </c:manualLayout>
              </c:layout>
              <c:tx>
                <c:rich>
                  <a:bodyPr/>
                  <a:lstStyle/>
                  <a:p>
                    <a:fld id="{F9773F09-4A42-934C-A1AB-2D2B3F27048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AC-A148-9A9C-2DED7D9A2D15}"/>
                </c:ext>
              </c:extLst>
            </c:dLbl>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Hoja1!$E$2:$E$8</c:f>
              <c:numCache>
                <c:formatCode>0%</c:formatCode>
                <c:ptCount val="7"/>
                <c:pt idx="0">
                  <c:v>3.5628181087597105E-2</c:v>
                </c:pt>
                <c:pt idx="1">
                  <c:v>0.64693877551020396</c:v>
                </c:pt>
                <c:pt idx="2">
                  <c:v>0.46397188049209137</c:v>
                </c:pt>
                <c:pt idx="3">
                  <c:v>0.57631578947368423</c:v>
                </c:pt>
                <c:pt idx="4">
                  <c:v>5.763688760806916E-3</c:v>
                </c:pt>
                <c:pt idx="5">
                  <c:v>0.48717948717948711</c:v>
                </c:pt>
                <c:pt idx="6">
                  <c:v>1</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84672205624731944"/>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Hoja1!$B$2:$B$8</c:f>
              <c:numCache>
                <c:formatCode>General</c:formatCode>
                <c:ptCount val="7"/>
                <c:pt idx="2" formatCode="0%">
                  <c:v>0.19332161687170474</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Exa</c:v>
                </c:pt>
              </c:strCache>
            </c:strRef>
          </c:tx>
          <c:spPr>
            <a:solidFill>
              <a:schemeClr val="accent3"/>
            </a:solidFill>
            <a:ln>
              <a:noFill/>
            </a:ln>
            <a:effectLst/>
          </c:spPr>
          <c:invertIfNegative val="0"/>
          <c:dLbls>
            <c:dLbl>
              <c:idx val="0"/>
              <c:layout>
                <c:manualLayout>
                  <c:x val="6.8993841620562119E-3"/>
                  <c:y val="4.8033576986845237E-3"/>
                </c:manualLayout>
              </c:layout>
              <c:tx>
                <c:rich>
                  <a:bodyPr/>
                  <a:lstStyle/>
                  <a:p>
                    <a:fld id="{F144C6AB-ADA3-4446-95C8-957FC102F3A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F-CC4B-888F-A7D0D9FB8B6A}"/>
                </c:ext>
              </c:extLst>
            </c:dLbl>
            <c:dLbl>
              <c:idx val="3"/>
              <c:layout>
                <c:manualLayout>
                  <c:x val="6.8993841620561868E-3"/>
                  <c:y val="-1.4408938533964251E-2"/>
                </c:manualLayout>
              </c:layout>
              <c:tx>
                <c:rich>
                  <a:bodyPr/>
                  <a:lstStyle/>
                  <a:p>
                    <a:fld id="{73BD8A0A-25A9-7740-9A26-B855A7973CD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18-F84E-8054-88B1BE5A820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Hoja1!$C$2:$C$8</c:f>
              <c:numCache>
                <c:formatCode>General</c:formatCode>
                <c:ptCount val="7"/>
                <c:pt idx="0" formatCode="0%">
                  <c:v>1.5001339405304046E-2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Top</c:v>
                </c:pt>
              </c:strCache>
            </c:strRef>
          </c:tx>
          <c:spPr>
            <a:solidFill>
              <a:schemeClr val="accent5"/>
            </a:solidFill>
            <a:ln>
              <a:noFill/>
            </a:ln>
            <a:effectLst/>
          </c:spPr>
          <c:invertIfNegative val="0"/>
          <c:dLbls>
            <c:dLbl>
              <c:idx val="0"/>
              <c:layout>
                <c:manualLayout>
                  <c:x val="0"/>
                  <c:y val="-2.5247127547316249E-2"/>
                </c:manualLayout>
              </c:layout>
              <c:tx>
                <c:rich>
                  <a:bodyPr/>
                  <a:lstStyle/>
                  <a:p>
                    <a:fld id="{7C0CB665-45F7-9948-AD26-F4AA8F0B3A1B}"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88-804D-BD4F-043978625766}"/>
                </c:ext>
              </c:extLst>
            </c:dLbl>
            <c:dLbl>
              <c:idx val="1"/>
              <c:layout>
                <c:manualLayout>
                  <c:x val="2.7889136072522295E-3"/>
                  <c:y val="3.9759882119901492E-7"/>
                </c:manualLayout>
              </c:layout>
              <c:tx>
                <c:rich>
                  <a:bodyPr/>
                  <a:lstStyle/>
                  <a:p>
                    <a:fld id="{7183E005-C0AE-6A45-952F-E6C50626B9B7}"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Hoja1!$D$2:$D$8</c:f>
              <c:numCache>
                <c:formatCode>General</c:formatCode>
                <c:ptCount val="7"/>
                <c:pt idx="0" formatCode="0%">
                  <c:v>0.16983659255290651</c:v>
                </c:pt>
                <c:pt idx="2" formatCode="0%">
                  <c:v>0.28031634446397191</c:v>
                </c:pt>
                <c:pt idx="4" formatCode="0%">
                  <c:v>0.55907780979827093</c:v>
                </c:pt>
                <c:pt idx="5" formatCode="0%">
                  <c:v>0.46794871794871795</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Musiquera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Hoja1!$E$2:$E$8</c:f>
              <c:numCache>
                <c:formatCode>0%</c:formatCode>
                <c:ptCount val="7"/>
                <c:pt idx="1">
                  <c:v>0.25</c:v>
                </c:pt>
                <c:pt idx="3">
                  <c:v>0.19342105263157894</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Hoja1!$F$2:$F$8</c:f>
              <c:numCache>
                <c:formatCode>0%</c:formatCode>
                <c:ptCount val="7"/>
                <c:pt idx="0">
                  <c:v>0.39592820787570321</c:v>
                </c:pt>
                <c:pt idx="1">
                  <c:v>2.6530612244897958E-2</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Love 98</c:v>
                </c:pt>
              </c:strCache>
            </c:strRef>
          </c:tx>
          <c:spPr>
            <a:solidFill>
              <a:schemeClr val="accent5">
                <a:lumMod val="60000"/>
              </a:schemeClr>
            </a:solidFill>
            <a:ln>
              <a:noFill/>
            </a:ln>
            <a:effectLst/>
          </c:spPr>
          <c:invertIfNegative val="0"/>
          <c:dLbls>
            <c:dLbl>
              <c:idx val="0"/>
              <c:tx>
                <c:rich>
                  <a:bodyPr/>
                  <a:lstStyle/>
                  <a:p>
                    <a:fld id="{FE1D4E44-D159-7B46-A428-2DA37D88DB3A}"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D988-804D-BD4F-043978625766}"/>
                </c:ext>
              </c:extLst>
            </c:dLbl>
            <c:dLbl>
              <c:idx val="1"/>
              <c:tx>
                <c:rich>
                  <a:bodyPr/>
                  <a:lstStyle/>
                  <a:p>
                    <a:fld id="{FCB366DA-D566-7D4C-AA87-C5B8B1DBCA84}"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988-804D-BD4F-043978625766}"/>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988-804D-BD4F-043978625766}"/>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988-804D-BD4F-043978625766}"/>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D988-804D-BD4F-043978625766}"/>
                </c:ext>
              </c:extLst>
            </c:dLbl>
            <c:dLbl>
              <c:idx val="5"/>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Hoja1!$G$2:$G$8</c:f>
              <c:numCache>
                <c:formatCode>General</c:formatCode>
                <c:ptCount val="7"/>
                <c:pt idx="2" formatCode="0%">
                  <c:v>0.14586994727592267</c:v>
                </c:pt>
                <c:pt idx="4" formatCode="0%">
                  <c:v>5.763688760806916E-3</c:v>
                </c:pt>
                <c:pt idx="5" formatCode="0%">
                  <c:v>0.46794871794871795</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XY</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Hoja1!$H$2:$H$8</c:f>
              <c:numCache>
                <c:formatCode>0%</c:formatCode>
                <c:ptCount val="7"/>
                <c:pt idx="1">
                  <c:v>0.15</c:v>
                </c:pt>
                <c:pt idx="2">
                  <c:v>3.0755711775043937E-2</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R. América</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88-804D-BD4F-04397862576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88-804D-BD4F-043978625766}"/>
                </c:ext>
              </c:extLst>
            </c:dLbl>
            <c:dLbl>
              <c:idx val="2"/>
              <c:tx>
                <c:rich>
                  <a:bodyPr/>
                  <a:lstStyle/>
                  <a:p>
                    <a:fld id="{2221FBD0-00FC-904E-A262-44B436D05D2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88-804D-BD4F-043978625766}"/>
                </c:ext>
              </c:extLst>
            </c:dLbl>
            <c:dLbl>
              <c:idx val="3"/>
              <c:tx>
                <c:rich>
                  <a:bodyPr/>
                  <a:lstStyle/>
                  <a:p>
                    <a:fld id="{FC3C9C74-50B7-BF4A-9CEC-F22FBA8B5D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988-804D-BD4F-04397862576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88-804D-BD4F-04397862576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65-D744-9CC3-1523C52A842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Hoja1!$I$2:$I$8</c:f>
              <c:numCache>
                <c:formatCode>0%</c:formatCode>
                <c:ptCount val="7"/>
                <c:pt idx="0">
                  <c:v>6.0005357621216178E-2</c:v>
                </c:pt>
                <c:pt idx="1">
                  <c:v>7.8911564625850333E-2</c:v>
                </c:pt>
                <c:pt idx="2">
                  <c:v>1.6695957820738138E-2</c:v>
                </c:pt>
                <c:pt idx="3">
                  <c:v>0.33947368421052632</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RCV</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tx>
                <c:rich>
                  <a:bodyPr/>
                  <a:lstStyle/>
                  <a:p>
                    <a:fld id="{1BD5A435-CC61-0A40-BC56-7064A9E490E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4B-4143-9DE7-5778D084E077}"/>
                </c:ext>
              </c:extLst>
            </c:dLbl>
            <c:dLbl>
              <c:idx val="2"/>
              <c:tx>
                <c:rich>
                  <a:bodyPr/>
                  <a:lstStyle/>
                  <a:p>
                    <a:fld id="{95D30999-7258-A84A-A0A9-851EE08C607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50-2B41-BBD4-0F5DB9262A6A}"/>
                </c:ext>
              </c:extLst>
            </c:dLbl>
            <c:dLbl>
              <c:idx val="3"/>
              <c:tx>
                <c:rich>
                  <a:bodyPr/>
                  <a:lstStyle/>
                  <a:p>
                    <a:fld id="{7D6EE468-74A7-5441-A0F8-090C4427F7C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B50-2B41-BBD4-0F5DB9262A6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88-8745-A5B1-B6C3CBB2A00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E1-B94F-89F2-45018BCEE39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Hoja1!$J$2:$J$8</c:f>
              <c:numCache>
                <c:formatCode>General</c:formatCode>
                <c:ptCount val="7"/>
                <c:pt idx="2" formatCode="0%">
                  <c:v>0.13181019332161686</c:v>
                </c:pt>
                <c:pt idx="4" formatCode="0%">
                  <c:v>0.27953890489913547</c:v>
                </c:pt>
                <c:pt idx="5" formatCode="0%">
                  <c:v>6.41025641025641E-3</c:v>
                </c:pt>
              </c:numCache>
            </c:numRef>
          </c:val>
          <c:extLst>
            <c:ext xmlns:c16="http://schemas.microsoft.com/office/drawing/2014/chart" uri="{C3380CC4-5D6E-409C-BE32-E72D297353CC}">
              <c16:uniqueId val="{00000009-5BF1-AC46-96C4-85B14C9E1598}"/>
            </c:ext>
          </c:extLst>
        </c:ser>
        <c:ser>
          <c:idx val="9"/>
          <c:order val="9"/>
          <c:tx>
            <c:strRef>
              <c:f>Hoja1!$K$1</c:f>
              <c:strCache>
                <c:ptCount val="1"/>
                <c:pt idx="0">
                  <c:v>R Globo</c:v>
                </c:pt>
              </c:strCache>
            </c:strRef>
          </c:tx>
          <c:spPr>
            <a:solidFill>
              <a:schemeClr val="accent1">
                <a:lumMod val="80000"/>
              </a:schemeClr>
            </a:solidFill>
            <a:ln>
              <a:noFill/>
            </a:ln>
            <a:effectLst/>
          </c:spPr>
          <c:invertIfNegative val="0"/>
          <c:dLbls>
            <c:dLbl>
              <c:idx val="0"/>
              <c:tx>
                <c:rich>
                  <a:bodyPr/>
                  <a:lstStyle/>
                  <a:p>
                    <a:fld id="{06C3A4D7-FEE4-5146-8C14-ED99675A08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A5-484E-B2D4-7E39020A915B}"/>
                </c:ext>
              </c:extLst>
            </c:dLbl>
            <c:dLbl>
              <c:idx val="1"/>
              <c:tx>
                <c:rich>
                  <a:bodyPr/>
                  <a:lstStyle/>
                  <a:p>
                    <a:fld id="{AECBC846-6F96-9E43-8A6E-C5E60E44693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F5F-CC4B-888F-A7D0D9FB8B6A}"/>
                </c:ext>
              </c:extLst>
            </c:dLbl>
            <c:dLbl>
              <c:idx val="2"/>
              <c:tx>
                <c:rich>
                  <a:bodyPr/>
                  <a:lstStyle/>
                  <a:p>
                    <a:fld id="{1A8575A2-A2A4-9142-9DA3-39D8BE27FB6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B2-6243-A3A6-889C06B12AD3}"/>
                </c:ext>
              </c:extLst>
            </c:dLbl>
            <c:dLbl>
              <c:idx val="3"/>
              <c:tx>
                <c:rich>
                  <a:bodyPr/>
                  <a:lstStyle/>
                  <a:p>
                    <a:fld id="{81830167-6066-564A-B108-DE1FE7932D6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13-BB4D-B3CB-B954285C9CB7}"/>
                </c:ext>
              </c:extLst>
            </c:dLbl>
            <c:dLbl>
              <c:idx val="4"/>
              <c:layout>
                <c:manualLayout>
                  <c:x val="4.183370410878344E-3"/>
                  <c:y val="5.05030022686998E-3"/>
                </c:manualLayout>
              </c:layout>
              <c:tx>
                <c:rich>
                  <a:bodyPr/>
                  <a:lstStyle/>
                  <a:p>
                    <a:fld id="{9EE05DAF-9BAB-074C-BCB6-5372EF9AE6C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3B2-5446-9BAB-E494D04BC8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Hoja1!$K$2:$K$8</c:f>
              <c:numCache>
                <c:formatCode>General</c:formatCode>
                <c:ptCount val="7"/>
                <c:pt idx="4" formatCode="0%">
                  <c:v>8.6455331412103754E-3</c:v>
                </c:pt>
              </c:numCache>
            </c:numRef>
          </c:val>
          <c:extLst>
            <c:ext xmlns:c16="http://schemas.microsoft.com/office/drawing/2014/chart" uri="{C3380CC4-5D6E-409C-BE32-E72D297353CC}">
              <c16:uniqueId val="{00000000-06A5-484E-B2D4-7E39020A915B}"/>
            </c:ext>
          </c:extLst>
        </c:ser>
        <c:ser>
          <c:idx val="10"/>
          <c:order val="10"/>
          <c:tx>
            <c:strRef>
              <c:f>Hoja1!$L$1</c:f>
              <c:strCache>
                <c:ptCount val="1"/>
                <c:pt idx="0">
                  <c:v>R Progreso</c:v>
                </c:pt>
              </c:strCache>
            </c:strRef>
          </c:tx>
          <c:spPr>
            <a:solidFill>
              <a:schemeClr val="accent3">
                <a:lumMod val="80000"/>
              </a:schemeClr>
            </a:solidFill>
            <a:ln>
              <a:noFill/>
            </a:ln>
            <a:effectLst/>
          </c:spPr>
          <c:invertIfNegative val="0"/>
          <c:dLbls>
            <c:dLbl>
              <c:idx val="0"/>
              <c:tx>
                <c:rich>
                  <a:bodyPr/>
                  <a:lstStyle/>
                  <a:p>
                    <a:fld id="{5760CF61-3775-3545-B6A2-1F52B452062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B2-6243-A3A6-889C06B12AD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88-804D-BD4F-04397862576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2-6243-A3A6-889C06B12AD3}"/>
                </c:ext>
              </c:extLst>
            </c:dLbl>
            <c:dLbl>
              <c:idx val="3"/>
              <c:tx>
                <c:rich>
                  <a:bodyPr/>
                  <a:lstStyle/>
                  <a:p>
                    <a:fld id="{F3D4C996-C1EB-BA4C-AFA3-47A0C85A957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988-804D-BD4F-043978625766}"/>
                </c:ext>
              </c:extLst>
            </c:dLbl>
            <c:dLbl>
              <c:idx val="4"/>
              <c:tx>
                <c:rich>
                  <a:bodyPr/>
                  <a:lstStyle/>
                  <a:p>
                    <a:fld id="{9DF78174-7A3A-024C-8EA1-97650DCDAEA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F65-D744-9CC3-1523C52A842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61-AF4D-9156-609DD6228B1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Hoja1!$L$2:$L$8</c:f>
              <c:numCache>
                <c:formatCode>0%</c:formatCode>
                <c:ptCount val="7"/>
                <c:pt idx="1">
                  <c:v>7.3469387755102047E-2</c:v>
                </c:pt>
                <c:pt idx="3">
                  <c:v>5.131578947368421E-2</c:v>
                </c:pt>
                <c:pt idx="6">
                  <c:v>1</c:v>
                </c:pt>
              </c:numCache>
            </c:numRef>
          </c:val>
          <c:extLst>
            <c:ext xmlns:c16="http://schemas.microsoft.com/office/drawing/2014/chart" uri="{C3380CC4-5D6E-409C-BE32-E72D297353CC}">
              <c16:uniqueId val="{00000001-06A5-484E-B2D4-7E39020A915B}"/>
            </c:ext>
          </c:extLst>
        </c:ser>
        <c:ser>
          <c:idx val="11"/>
          <c:order val="11"/>
          <c:tx>
            <c:strRef>
              <c:f>Hoja1!$M$1</c:f>
              <c:strCache>
                <c:ptCount val="1"/>
                <c:pt idx="0">
                  <c:v>R San Pedro</c:v>
                </c:pt>
              </c:strCache>
            </c:strRef>
          </c:tx>
          <c:spPr>
            <a:solidFill>
              <a:schemeClr val="accent5">
                <a:lumMod val="80000"/>
              </a:schemeClr>
            </a:solidFill>
            <a:ln>
              <a:noFill/>
            </a:ln>
            <a:effectLst/>
          </c:spPr>
          <c:invertIfNegative val="0"/>
          <c:dLbls>
            <c:dLbl>
              <c:idx val="0"/>
              <c:tx>
                <c:rich>
                  <a:bodyPr/>
                  <a:lstStyle/>
                  <a:p>
                    <a:fld id="{1A2A9678-1616-C14B-9789-0AA64324CB2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9C-7848-A87A-B156D9CF6B0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65-D744-9CC3-1523C52A842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2-6243-A3A6-889C06B12AD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F3-CB4F-9EBA-7B9CFF38E15C}"/>
                </c:ext>
              </c:extLst>
            </c:dLbl>
            <c:dLbl>
              <c:idx val="4"/>
              <c:layout>
                <c:manualLayout>
                  <c:x val="8.366740821756688E-3"/>
                  <c:y val="-5.0495050292274895E-3"/>
                </c:manualLayout>
              </c:layout>
              <c:tx>
                <c:rich>
                  <a:bodyPr/>
                  <a:lstStyle/>
                  <a:p>
                    <a:fld id="{39069D09-3F4F-7143-809C-C26341240E2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Hoja1!$M$2:$M$8</c:f>
              <c:numCache>
                <c:formatCode>General</c:formatCode>
                <c:ptCount val="7"/>
                <c:pt idx="3" formatCode="0%">
                  <c:v>1.3157894736842105E-2</c:v>
                </c:pt>
              </c:numCache>
            </c:numRef>
          </c:val>
          <c:extLst>
            <c:ext xmlns:c16="http://schemas.microsoft.com/office/drawing/2014/chart" uri="{C3380CC4-5D6E-409C-BE32-E72D297353CC}">
              <c16:uniqueId val="{00000000-A3B2-5446-9BAB-E494D04BC8E7}"/>
            </c:ext>
          </c:extLst>
        </c:ser>
        <c:ser>
          <c:idx val="12"/>
          <c:order val="12"/>
          <c:tx>
            <c:strRef>
              <c:f>Hoja1!$N$1</c:f>
              <c:strCache>
                <c:ptCount val="1"/>
                <c:pt idx="0">
                  <c:v>Satelite</c:v>
                </c:pt>
              </c:strCache>
            </c:strRef>
          </c:tx>
          <c:spPr>
            <a:solidFill>
              <a:schemeClr val="accent1">
                <a:lumMod val="60000"/>
                <a:lumOff val="40000"/>
              </a:schemeClr>
            </a:solidFill>
            <a:ln>
              <a:noFill/>
            </a:ln>
            <a:effectLst/>
          </c:spPr>
          <c:invertIfNegative val="0"/>
          <c:dLbls>
            <c:dLbl>
              <c:idx val="0"/>
              <c:tx>
                <c:rich>
                  <a:bodyPr/>
                  <a:lstStyle/>
                  <a:p>
                    <a:fld id="{E2D5526B-DFCD-D94C-B288-76D449B207B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A-C849-BE2F-832C3D5A90B9}"/>
                </c:ext>
              </c:extLst>
            </c:dLbl>
            <c:dLbl>
              <c:idx val="1"/>
              <c:tx>
                <c:rich>
                  <a:bodyPr/>
                  <a:lstStyle/>
                  <a:p>
                    <a:fld id="{1E925ABF-562D-A44B-8957-27BBB5ADE3F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D988-804D-BD4F-043978625766}"/>
                </c:ext>
              </c:extLst>
            </c:dLbl>
            <c:dLbl>
              <c:idx val="2"/>
              <c:tx>
                <c:rich>
                  <a:bodyPr/>
                  <a:lstStyle/>
                  <a:p>
                    <a:fld id="{DD9915AB-9693-2045-9B82-C2C8B950DD3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D988-804D-BD4F-04397862576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A9-1B44-BF95-5546CF4643D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D8-9F4A-BEC3-6B4A950D104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Hoja1!$N$2:$N$8</c:f>
              <c:numCache>
                <c:formatCode>General</c:formatCode>
                <c:ptCount val="7"/>
                <c:pt idx="2" formatCode="0%">
                  <c:v>1.4059753954305799E-2</c:v>
                </c:pt>
              </c:numCache>
            </c:numRef>
          </c:val>
          <c:extLst>
            <c:ext xmlns:c16="http://schemas.microsoft.com/office/drawing/2014/chart" uri="{C3380CC4-5D6E-409C-BE32-E72D297353CC}">
              <c16:uniqueId val="{00000001-A3B2-5446-9BAB-E494D04BC8E7}"/>
            </c:ext>
          </c:extLst>
        </c:ser>
        <c:ser>
          <c:idx val="13"/>
          <c:order val="13"/>
          <c:tx>
            <c:strRef>
              <c:f>Hoja1!$O$1</c:f>
              <c:strCache>
                <c:ptCount val="1"/>
                <c:pt idx="0">
                  <c:v>Romantica</c:v>
                </c:pt>
              </c:strCache>
            </c:strRef>
          </c:tx>
          <c:spPr>
            <a:solidFill>
              <a:schemeClr val="accent3">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65-D744-9CC3-1523C52A8429}"/>
                </c:ext>
              </c:extLst>
            </c:dLbl>
            <c:dLbl>
              <c:idx val="1"/>
              <c:tx>
                <c:rich>
                  <a:bodyPr/>
                  <a:lstStyle/>
                  <a:p>
                    <a:fld id="{2BF847C3-F889-D349-AC29-40913F6F6BD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18-F84E-8054-88B1BE5A820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Hoja1!$O$2:$O$8</c:f>
              <c:numCache>
                <c:formatCode>0%</c:formatCode>
                <c:ptCount val="7"/>
                <c:pt idx="1">
                  <c:v>0.10850340136054422</c:v>
                </c:pt>
              </c:numCache>
            </c:numRef>
          </c:val>
          <c:extLst>
            <c:ext xmlns:c16="http://schemas.microsoft.com/office/drawing/2014/chart" uri="{C3380CC4-5D6E-409C-BE32-E72D297353CC}">
              <c16:uniqueId val="{00000000-B818-F84E-8054-88B1BE5A820B}"/>
            </c:ext>
          </c:extLst>
        </c:ser>
        <c:ser>
          <c:idx val="14"/>
          <c:order val="14"/>
          <c:tx>
            <c:strRef>
              <c:f>Hoja1!$P$1</c:f>
              <c:strCache>
                <c:ptCount val="1"/>
                <c:pt idx="0">
                  <c:v>St Centro</c:v>
                </c:pt>
              </c:strCache>
            </c:strRef>
          </c:tx>
          <c:spPr>
            <a:solidFill>
              <a:schemeClr val="accent5">
                <a:lumMod val="60000"/>
                <a:lumOff val="40000"/>
              </a:schemeClr>
            </a:solidFill>
            <a:ln>
              <a:noFill/>
            </a:ln>
            <a:effectLst/>
          </c:spPr>
          <c:invertIfNegative val="0"/>
          <c:dLbls>
            <c:dLbl>
              <c:idx val="0"/>
              <c:layout>
                <c:manualLayout>
                  <c:x val="8.279260994467354E-3"/>
                  <c:y val="4.8029795113214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Hoja1!$P$2:$P$8</c:f>
              <c:numCache>
                <c:formatCode>0%</c:formatCode>
                <c:ptCount val="7"/>
                <c:pt idx="1">
                  <c:v>0.19965986394557822</c:v>
                </c:pt>
              </c:numCache>
            </c:numRef>
          </c:val>
          <c:extLst>
            <c:ext xmlns:c16="http://schemas.microsoft.com/office/drawing/2014/chart" uri="{C3380CC4-5D6E-409C-BE32-E72D297353CC}">
              <c16:uniqueId val="{00000001-B818-F84E-8054-88B1BE5A820B}"/>
            </c:ext>
          </c:extLst>
        </c:ser>
        <c:ser>
          <c:idx val="15"/>
          <c:order val="15"/>
          <c:tx>
            <c:strRef>
              <c:f>Hoja1!$Q$1</c:f>
              <c:strCache>
                <c:ptCount val="1"/>
                <c:pt idx="0">
                  <c:v>St Luz</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Hoja1!$Q$2:$Q$8</c:f>
              <c:numCache>
                <c:formatCode>0%</c:formatCode>
                <c:ptCount val="7"/>
                <c:pt idx="1">
                  <c:v>9.6258503401360537E-2</c:v>
                </c:pt>
              </c:numCache>
            </c:numRef>
          </c:val>
          <c:extLst>
            <c:ext xmlns:c16="http://schemas.microsoft.com/office/drawing/2014/chart" uri="{C3380CC4-5D6E-409C-BE32-E72D297353CC}">
              <c16:uniqueId val="{00000000-3F65-D744-9CC3-1523C52A8429}"/>
            </c:ext>
          </c:extLst>
        </c:ser>
        <c:ser>
          <c:idx val="16"/>
          <c:order val="16"/>
          <c:tx>
            <c:strRef>
              <c:f>Hoja1!$R$1</c:f>
              <c:strCache>
                <c:ptCount val="1"/>
                <c:pt idx="0">
                  <c:v>St Mass</c:v>
                </c:pt>
              </c:strCache>
            </c:strRef>
          </c:tx>
          <c:spPr>
            <a:solidFill>
              <a:schemeClr val="accent3">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61-AF4D-9156-609DD6228B15}"/>
                </c:ext>
              </c:extLst>
            </c:dLbl>
            <c:dLbl>
              <c:idx val="1"/>
              <c:tx>
                <c:rich>
                  <a:bodyPr/>
                  <a:lstStyle/>
                  <a:p>
                    <a:fld id="{AFE17354-AA28-E04B-BD4F-A8CF0D5B5488}"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F5F-CC4B-888F-A7D0D9FB8B6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61-AF4D-9156-609DD6228B1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1-B94F-89F2-45018BCEE39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Hoja1!$R$2:$R$8</c:f>
              <c:numCache>
                <c:formatCode>General</c:formatCode>
                <c:ptCount val="7"/>
                <c:pt idx="0" formatCode="0%">
                  <c:v>0.30967050629520493</c:v>
                </c:pt>
                <c:pt idx="2" formatCode="0%">
                  <c:v>6.7662565905096658E-2</c:v>
                </c:pt>
                <c:pt idx="5" formatCode="0%">
                  <c:v>0.03</c:v>
                </c:pt>
              </c:numCache>
            </c:numRef>
          </c:val>
          <c:extLst>
            <c:ext xmlns:c16="http://schemas.microsoft.com/office/drawing/2014/chart" uri="{C3380CC4-5D6E-409C-BE32-E72D297353CC}">
              <c16:uniqueId val="{00000001-3F65-D744-9CC3-1523C52A8429}"/>
            </c:ext>
          </c:extLst>
        </c:ser>
        <c:ser>
          <c:idx val="17"/>
          <c:order val="17"/>
          <c:tx>
            <c:strRef>
              <c:f>Hoja1!$S$1</c:f>
              <c:strCache>
                <c:ptCount val="1"/>
                <c:pt idx="0">
                  <c:v>St Sula</c:v>
                </c:pt>
              </c:strCache>
            </c:strRef>
          </c:tx>
          <c:spPr>
            <a:solidFill>
              <a:schemeClr val="accent5">
                <a:lumMod val="50000"/>
              </a:schemeClr>
            </a:solidFill>
            <a:ln>
              <a:noFill/>
            </a:ln>
            <a:effectLst/>
          </c:spPr>
          <c:invertIfNegative val="0"/>
          <c:dLbls>
            <c:dLbl>
              <c:idx val="5"/>
              <c:layout>
                <c:manualLayout>
                  <c:x val="0"/>
                  <c:y val="2.4014897556607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4F-8740-A0DF-42433C3FA6E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Hoja1!$S$2:$S$8</c:f>
              <c:numCache>
                <c:formatCode>0%</c:formatCode>
                <c:ptCount val="7"/>
                <c:pt idx="1">
                  <c:v>1.5306122448979591E-2</c:v>
                </c:pt>
                <c:pt idx="2">
                  <c:v>0.11072056239015818</c:v>
                </c:pt>
                <c:pt idx="3">
                  <c:v>0.1118421052631579</c:v>
                </c:pt>
                <c:pt idx="5">
                  <c:v>0.03</c:v>
                </c:pt>
              </c:numCache>
            </c:numRef>
          </c:val>
          <c:extLst>
            <c:ext xmlns:c16="http://schemas.microsoft.com/office/drawing/2014/chart" uri="{C3380CC4-5D6E-409C-BE32-E72D297353CC}">
              <c16:uniqueId val="{00000002-3F65-D744-9CC3-1523C52A8429}"/>
            </c:ext>
          </c:extLst>
        </c:ser>
        <c:ser>
          <c:idx val="18"/>
          <c:order val="18"/>
          <c:tx>
            <c:strRef>
              <c:f>Hoja1!$T$1</c:f>
              <c:strCache>
                <c:ptCount val="1"/>
                <c:pt idx="0">
                  <c:v>Super 100</c:v>
                </c:pt>
              </c:strCache>
            </c:strRef>
          </c:tx>
          <c:spPr>
            <a:solidFill>
              <a:schemeClr val="accent1">
                <a:lumMod val="70000"/>
                <a:lumOff val="3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Hoja1!$T$2:$T$8</c:f>
              <c:numCache>
                <c:formatCode>General</c:formatCode>
                <c:ptCount val="7"/>
                <c:pt idx="0" formatCode="0%">
                  <c:v>3.1609965175462093E-2</c:v>
                </c:pt>
                <c:pt idx="3" formatCode="0%">
                  <c:v>0.20657894736842106</c:v>
                </c:pt>
              </c:numCache>
            </c:numRef>
          </c:val>
          <c:extLst>
            <c:ext xmlns:c16="http://schemas.microsoft.com/office/drawing/2014/chart" uri="{C3380CC4-5D6E-409C-BE32-E72D297353CC}">
              <c16:uniqueId val="{00000003-3F65-D744-9CC3-1523C52A8429}"/>
            </c:ext>
          </c:extLst>
        </c:ser>
        <c:ser>
          <c:idx val="19"/>
          <c:order val="19"/>
          <c:tx>
            <c:strRef>
              <c:f>Hoja1!$U$1</c:f>
              <c:strCache>
                <c:ptCount val="1"/>
                <c:pt idx="0">
                  <c:v>Suyapa</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Hoja1!$U$2:$U$8</c:f>
              <c:numCache>
                <c:formatCode>General</c:formatCode>
                <c:ptCount val="7"/>
                <c:pt idx="4" formatCode="0%">
                  <c:v>0.14409221902017291</c:v>
                </c:pt>
              </c:numCache>
            </c:numRef>
          </c:val>
          <c:extLst>
            <c:ext xmlns:c16="http://schemas.microsoft.com/office/drawing/2014/chart" uri="{C3380CC4-5D6E-409C-BE32-E72D297353CC}">
              <c16:uniqueId val="{00000004-3F65-D744-9CC3-1523C52A8429}"/>
            </c:ext>
          </c:extLst>
        </c:ser>
        <c:ser>
          <c:idx val="20"/>
          <c:order val="20"/>
          <c:tx>
            <c:strRef>
              <c:f>Hoja1!$V$1</c:f>
              <c:strCache>
                <c:ptCount val="1"/>
                <c:pt idx="0">
                  <c:v>Ultra</c:v>
                </c:pt>
              </c:strCache>
            </c:strRef>
          </c:tx>
          <c:spPr>
            <a:solidFill>
              <a:schemeClr val="accent5">
                <a:lumMod val="70000"/>
                <a:lumOff val="30000"/>
              </a:schemeClr>
            </a:solidFill>
            <a:ln>
              <a:noFill/>
            </a:ln>
            <a:effectLst/>
          </c:spPr>
          <c:invertIfNegative val="0"/>
          <c:dLbls>
            <c:dLbl>
              <c:idx val="0"/>
              <c:tx>
                <c:rich>
                  <a:bodyPr/>
                  <a:lstStyle/>
                  <a:p>
                    <a:fld id="{50EB146C-C3B5-924D-971F-4D75E4A6199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AC-9A45-9712-8E3CB92EBA98}"/>
                </c:ext>
              </c:extLst>
            </c:dLbl>
            <c:dLbl>
              <c:idx val="2"/>
              <c:tx>
                <c:rich>
                  <a:bodyPr/>
                  <a:lstStyle/>
                  <a:p>
                    <a:fld id="{4C0D5885-B128-554F-88F3-0F3534C6B0B8}"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3AC-9A45-9712-8E3CB92EBA9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61-AF4D-9156-609DD6228B1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Hoja1!$V$2:$V$8</c:f>
              <c:numCache>
                <c:formatCode>General</c:formatCode>
                <c:ptCount val="7"/>
                <c:pt idx="0" formatCode="0%">
                  <c:v>1.3929815162068041E-2</c:v>
                </c:pt>
                <c:pt idx="3" formatCode="0%">
                  <c:v>2.2368421052631579E-2</c:v>
                </c:pt>
              </c:numCache>
            </c:numRef>
          </c:val>
          <c:extLst>
            <c:ext xmlns:c16="http://schemas.microsoft.com/office/drawing/2014/chart" uri="{C3380CC4-5D6E-409C-BE32-E72D297353CC}">
              <c16:uniqueId val="{00000000-53AC-9A45-9712-8E3CB92EBA98}"/>
            </c:ext>
          </c:extLst>
        </c:ser>
        <c:ser>
          <c:idx val="21"/>
          <c:order val="21"/>
          <c:tx>
            <c:strRef>
              <c:f>Hoja1!$W$1</c:f>
              <c:strCache>
                <c:ptCount val="1"/>
                <c:pt idx="0">
                  <c:v>W107</c:v>
                </c:pt>
              </c:strCache>
            </c:strRef>
          </c:tx>
          <c:spPr>
            <a:solidFill>
              <a:schemeClr val="accent1">
                <a:lumMod val="70000"/>
              </a:schemeClr>
            </a:solidFill>
            <a:ln>
              <a:noFill/>
            </a:ln>
            <a:effectLst/>
          </c:spPr>
          <c:invertIfNegative val="0"/>
          <c:dLbls>
            <c:dLbl>
              <c:idx val="0"/>
              <c:layout>
                <c:manualLayout>
                  <c:x val="1.3798768324112425E-3"/>
                  <c:y val="9.60595902264284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5F-CC4B-888F-A7D0D9FB8B6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45-444D-97D8-EA876E7F7CB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61-AF4D-9156-609DD6228B1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Motomundo</c:v>
                </c:pt>
                <c:pt idx="1">
                  <c:v>UMA</c:v>
                </c:pt>
                <c:pt idx="2">
                  <c:v>Elektra/Italika</c:v>
                </c:pt>
                <c:pt idx="3">
                  <c:v>Gallo + Gallo</c:v>
                </c:pt>
                <c:pt idx="4">
                  <c:v>Didemo/Credid</c:v>
                </c:pt>
                <c:pt idx="5">
                  <c:v>Grupo Q</c:v>
                </c:pt>
                <c:pt idx="6">
                  <c:v>Movesa</c:v>
                </c:pt>
              </c:strCache>
            </c:strRef>
          </c:cat>
          <c:val>
            <c:numRef>
              <c:f>Hoja1!$W$2:$W$8</c:f>
              <c:numCache>
                <c:formatCode>General</c:formatCode>
                <c:ptCount val="7"/>
                <c:pt idx="3" formatCode="0%">
                  <c:v>5.7894736842105263E-2</c:v>
                </c:pt>
              </c:numCache>
            </c:numRef>
          </c:val>
          <c:extLst>
            <c:ext xmlns:c16="http://schemas.microsoft.com/office/drawing/2014/chart" uri="{C3380CC4-5D6E-409C-BE32-E72D297353CC}">
              <c16:uniqueId val="{00000001-53AC-9A45-9712-8E3CB92EBA9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7224752276054451"/>
          <c:w val="0.99857937877293079"/>
          <c:h val="0.12775244762861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La Prena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F73F-9140-888A-818532FA330E}"/>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3.9558748635300969E-2"/>
                  <c:y val="8.0074244844476413E-7"/>
                </c:manualLayout>
              </c:layout>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6349397196312624"/>
                      <c:h val="0.27396441981004788"/>
                    </c:manualLayout>
                  </c15:layout>
                </c:ext>
                <c:ext xmlns:c16="http://schemas.microsoft.com/office/drawing/2014/chart" uri="{C3380CC4-5D6E-409C-BE32-E72D297353CC}">
                  <c16:uniqueId val="{00000002-E19C-164F-A86F-FD8F44567A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Media Pág.</c:v>
                </c:pt>
              </c:strCache>
            </c:strRef>
          </c:tx>
          <c:spPr>
            <a:solidFill>
              <a:schemeClr val="accent3"/>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15:layout>
                    <c:manualLayout>
                      <c:w val="0.30305272059842731"/>
                      <c:h val="0.17172421373751548"/>
                    </c:manualLayout>
                  </c15:layout>
                </c:ext>
                <c:ext xmlns:c16="http://schemas.microsoft.com/office/drawing/2014/chart" uri="{C3380CC4-5D6E-409C-BE32-E72D297353CC}">
                  <c16:uniqueId val="{00000000-F068-6940-B17E-01555D7281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C11B-8548-A61A-222835699776}"/>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Grupo UMA/Bajaj</c:v>
                </c:pt>
                <c:pt idx="3">
                  <c:v>Gallo + Gallo/Serpento</c:v>
                </c:pt>
                <c:pt idx="4">
                  <c:v>Motomundo</c:v>
                </c:pt>
                <c:pt idx="5">
                  <c:v>Movesa/Hero</c:v>
                </c:pt>
              </c:strCache>
            </c:strRef>
          </c:cat>
          <c:val>
            <c:numRef>
              <c:f>Hoja1!$C$3:$C$8</c:f>
              <c:numCache>
                <c:formatCode>0%</c:formatCode>
                <c:ptCount val="6"/>
                <c:pt idx="0">
                  <c:v>0.73</c:v>
                </c:pt>
                <c:pt idx="1">
                  <c:v>0.99</c:v>
                </c:pt>
                <c:pt idx="3">
                  <c:v>0.65</c:v>
                </c:pt>
                <c:pt idx="4">
                  <c:v>0.37</c:v>
                </c:pt>
              </c:numCache>
            </c:numRef>
          </c:val>
          <c:extLst>
            <c:ext xmlns:c16="http://schemas.microsoft.com/office/drawing/2014/chart" uri="{C3380CC4-5D6E-409C-BE32-E72D297353CC}">
              <c16:uniqueId val="{00000000-B02B-DA40-9BE8-0F64B4825BDE}"/>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Grupo UMA/Bajaj</c:v>
                </c:pt>
                <c:pt idx="3">
                  <c:v>Gallo + Gallo/Serpento</c:v>
                </c:pt>
                <c:pt idx="4">
                  <c:v>Motomundo</c:v>
                </c:pt>
                <c:pt idx="5">
                  <c:v>Movesa/Hero</c:v>
                </c:pt>
              </c:strCache>
            </c:strRef>
          </c:cat>
          <c:val>
            <c:numRef>
              <c:f>Hoja1!$D$3:$D$8</c:f>
              <c:numCache>
                <c:formatCode>0%</c:formatCode>
                <c:ptCount val="6"/>
                <c:pt idx="1">
                  <c:v>0.01</c:v>
                </c:pt>
                <c:pt idx="2">
                  <c:v>0.82</c:v>
                </c:pt>
                <c:pt idx="3">
                  <c:v>0.35</c:v>
                </c:pt>
                <c:pt idx="4">
                  <c:v>0.63</c:v>
                </c:pt>
                <c:pt idx="5">
                  <c:v>1</c:v>
                </c:pt>
              </c:numCache>
            </c:numRef>
          </c:val>
          <c:extLst>
            <c:ext xmlns:c16="http://schemas.microsoft.com/office/drawing/2014/chart" uri="{C3380CC4-5D6E-409C-BE32-E72D297353CC}">
              <c16:uniqueId val="{00000001-B02B-DA40-9BE8-0F64B4825BDE}"/>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Elektra/Italika</c:v>
                </c:pt>
                <c:pt idx="2">
                  <c:v>Grupo UMA/Bajaj</c:v>
                </c:pt>
                <c:pt idx="3">
                  <c:v>Gallo + Gallo/Serpento</c:v>
                </c:pt>
                <c:pt idx="4">
                  <c:v>Motomundo</c:v>
                </c:pt>
                <c:pt idx="5">
                  <c:v>Movesa/Hero</c:v>
                </c:pt>
              </c:strCache>
            </c:strRef>
          </c:cat>
          <c:val>
            <c:numRef>
              <c:f>Hoja1!$E$3:$E$8</c:f>
              <c:numCache>
                <c:formatCode>General</c:formatCode>
                <c:ptCount val="6"/>
                <c:pt idx="0" formatCode="0%">
                  <c:v>0.27</c:v>
                </c:pt>
                <c:pt idx="2" formatCode="0%">
                  <c:v>0.18</c:v>
                </c:pt>
              </c:numCache>
            </c:numRef>
          </c:val>
          <c:extLst>
            <c:ext xmlns:c16="http://schemas.microsoft.com/office/drawing/2014/chart" uri="{C3380CC4-5D6E-409C-BE32-E72D297353CC}">
              <c16:uniqueId val="{00000002-B02B-DA40-9BE8-0F64B4825BDE}"/>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La Tribuna</c:v>
                </c:pt>
              </c:strCache>
            </c:strRef>
          </c:tx>
          <c:spPr>
            <a:solidFill>
              <a:srgbClr val="92D050"/>
            </a:solidFill>
            <a:ln>
              <a:noFill/>
            </a:ln>
            <a:effectLst/>
          </c:spPr>
          <c:invertIfNegative val="0"/>
          <c:dLbls>
            <c:dLbl>
              <c:idx val="0"/>
              <c:layout>
                <c:manualLayout>
                  <c:x val="1.41081762620985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C9-5F4A-9DBC-986113B499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Hoja1!$B$2:$B$5</c:f>
              <c:numCache>
                <c:formatCode>General</c:formatCode>
                <c:ptCount val="4"/>
                <c:pt idx="0" formatCode="0%">
                  <c:v>0.01</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El Pais</c:v>
                </c:pt>
              </c:strCache>
            </c:strRef>
          </c:tx>
          <c:spPr>
            <a:solidFill>
              <a:schemeClr val="accent3"/>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3-8AC9-5F4A-9DBC-986113B499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Hoja1!$C$2:$C$5</c:f>
              <c:numCache>
                <c:formatCode>General</c:formatCode>
                <c:ptCount val="4"/>
                <c:pt idx="0" formatCode="0%">
                  <c:v>0.99</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La Prensa</c:v>
                </c:pt>
              </c:strCache>
            </c:strRef>
          </c:tx>
          <c:spPr>
            <a:solidFill>
              <a:schemeClr val="accent5"/>
            </a:solidFill>
            <a:ln>
              <a:noFill/>
            </a:ln>
            <a:effectLst/>
          </c:spPr>
          <c:invertIfNegative val="0"/>
          <c:dPt>
            <c:idx val="1"/>
            <c:invertIfNegative val="0"/>
            <c:bubble3D val="0"/>
            <c:spPr>
              <a:solidFill>
                <a:srgbClr val="36AFCE"/>
              </a:solidFill>
              <a:ln>
                <a:noFill/>
              </a:ln>
              <a:effectLst/>
            </c:spPr>
            <c:extLst>
              <c:ext xmlns:c16="http://schemas.microsoft.com/office/drawing/2014/chart" uri="{C3380CC4-5D6E-409C-BE32-E72D297353CC}">
                <c16:uniqueId val="{00000002-8AC9-5F4A-9DBC-986113B49945}"/>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C9-5F4A-9DBC-986113B4994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2A-1144-8876-309B3C6BC38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97-7443-9CB3-0CEA6C3456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Hoja1!$D$2:$D$5</c:f>
              <c:numCache>
                <c:formatCode>0%</c:formatCode>
                <c:ptCount val="4"/>
                <c:pt idx="1">
                  <c:v>0.98</c:v>
                </c:pt>
                <c:pt idx="2">
                  <c:v>0.33</c:v>
                </c:pt>
                <c:pt idx="3">
                  <c:v>1</c:v>
                </c:pt>
              </c:numCache>
            </c:numRef>
          </c:val>
          <c:extLst>
            <c:ext xmlns:c16="http://schemas.microsoft.com/office/drawing/2014/chart" uri="{C3380CC4-5D6E-409C-BE32-E72D297353CC}">
              <c16:uniqueId val="{00000000-8AC9-5F4A-9DBC-986113B49945}"/>
            </c:ext>
          </c:extLst>
        </c:ser>
        <c:ser>
          <c:idx val="3"/>
          <c:order val="3"/>
          <c:tx>
            <c:strRef>
              <c:f>Hoja1!$E$1</c:f>
              <c:strCache>
                <c:ptCount val="1"/>
                <c:pt idx="0">
                  <c:v>El Heraldo</c:v>
                </c:pt>
              </c:strCache>
            </c:strRef>
          </c:tx>
          <c:spPr>
            <a:solidFill>
              <a:schemeClr val="accent1">
                <a:lumMod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2B-FD4E-A064-DBF535C34C4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7-7443-9CB3-0CEA6C3456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Didemo/Credidemo</c:v>
                </c:pt>
                <c:pt idx="1">
                  <c:v>UMA</c:v>
                </c:pt>
                <c:pt idx="2">
                  <c:v>Motomundo</c:v>
                </c:pt>
                <c:pt idx="3">
                  <c:v>Elektra</c:v>
                </c:pt>
              </c:strCache>
            </c:strRef>
          </c:cat>
          <c:val>
            <c:numRef>
              <c:f>Hoja1!$E$2:$E$5</c:f>
              <c:numCache>
                <c:formatCode>0%</c:formatCode>
                <c:ptCount val="4"/>
                <c:pt idx="1">
                  <c:v>0.02</c:v>
                </c:pt>
                <c:pt idx="2">
                  <c:v>0.67</c:v>
                </c:pt>
              </c:numCache>
            </c:numRef>
          </c:val>
          <c:extLst>
            <c:ext xmlns:c16="http://schemas.microsoft.com/office/drawing/2014/chart" uri="{C3380CC4-5D6E-409C-BE32-E72D297353CC}">
              <c16:uniqueId val="{00000004-1297-7443-9CB3-0CEA6C3456E4}"/>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2.966906147647572E-2"/>
                  <c:y val="8.0074244841700856E-7"/>
                </c:manualLayout>
              </c:layout>
              <c:tx>
                <c:rich>
                  <a:bodyPr/>
                  <a:lstStyle/>
                  <a:p>
                    <a:fld id="{D00E1A59-4F0E-A64A-830A-77E40536995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3352847944372715"/>
                      <c:h val="0.32247259659155963"/>
                    </c:manualLayout>
                  </c15:layout>
                  <c15:dlblFieldTable/>
                  <c15:showDataLabelsRange val="0"/>
                </c:ext>
                <c:ext xmlns:c16="http://schemas.microsoft.com/office/drawing/2014/chart" uri="{C3380CC4-5D6E-409C-BE32-E72D297353CC}">
                  <c16:uniqueId val="{00000000-BAC5-2C46-A875-493C75CBDE69}"/>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27396441981004788"/>
                    </c:manualLayout>
                  </c15:layout>
                </c:ext>
                <c:ext xmlns:c16="http://schemas.microsoft.com/office/drawing/2014/chart" uri="{C3380CC4-5D6E-409C-BE32-E72D297353CC}">
                  <c16:uniqueId val="{00000000-180F-984B-9BC4-5C3175B43A7E}"/>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8327334628077677"/>
                      <c:h val="0.17172429992852725"/>
                    </c:manualLayout>
                  </c15:layout>
                </c:ext>
                <c:ext xmlns:c16="http://schemas.microsoft.com/office/drawing/2014/chart" uri="{C3380CC4-5D6E-409C-BE32-E72D297353CC}">
                  <c16:uniqueId val="{00000001-5AA7-3C43-BCB0-1F9A74059B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UMA</c:v>
                </c:pt>
                <c:pt idx="2">
                  <c:v>Motomundo</c:v>
                </c:pt>
                <c:pt idx="3">
                  <c:v>Elektra</c:v>
                </c:pt>
              </c:strCache>
            </c:strRef>
          </c:cat>
          <c:val>
            <c:numRef>
              <c:f>Hoja1!$B$2:$B$5</c:f>
              <c:numCache>
                <c:formatCode>0%</c:formatCode>
                <c:ptCount val="4"/>
                <c:pt idx="0">
                  <c:v>1</c:v>
                </c:pt>
                <c:pt idx="1">
                  <c:v>0.18</c:v>
                </c:pt>
                <c:pt idx="3">
                  <c:v>1</c:v>
                </c:pt>
              </c:numCache>
            </c:numRef>
          </c:val>
          <c:extLst>
            <c:ext xmlns:c16="http://schemas.microsoft.com/office/drawing/2014/chart" uri="{C3380CC4-5D6E-409C-BE32-E72D297353CC}">
              <c16:uniqueId val="{00000001-BAC5-2C46-A875-493C75CBDE69}"/>
            </c:ext>
          </c:extLst>
        </c:ser>
        <c:ser>
          <c:idx val="1"/>
          <c:order val="1"/>
          <c:tx>
            <c:strRef>
              <c:f>Hoja1!$C$1</c:f>
              <c:strCache>
                <c:ptCount val="1"/>
                <c:pt idx="0">
                  <c:v>Media Pág.</c:v>
                </c:pt>
              </c:strCache>
            </c:strRef>
          </c:tx>
          <c:spPr>
            <a:solidFill>
              <a:schemeClr val="accent3"/>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15:layout>
                    <c:manualLayout>
                      <c:w val="0.30305272059842731"/>
                      <c:h val="0.17172429992852725"/>
                    </c:manualLayout>
                  </c15:layout>
                </c:ext>
                <c:ext xmlns:c16="http://schemas.microsoft.com/office/drawing/2014/chart" uri="{C3380CC4-5D6E-409C-BE32-E72D297353CC}">
                  <c16:uniqueId val="{00000000-5AA7-3C43-BCB0-1F9A74059B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UMA</c:v>
                </c:pt>
                <c:pt idx="2">
                  <c:v>Motomundo</c:v>
                </c:pt>
                <c:pt idx="3">
                  <c:v>Elektra</c:v>
                </c:pt>
              </c:strCache>
            </c:strRef>
          </c:cat>
          <c:val>
            <c:numRef>
              <c:f>Hoja1!$C$2:$C$5</c:f>
              <c:numCache>
                <c:formatCode>0%</c:formatCode>
                <c:ptCount val="4"/>
                <c:pt idx="1">
                  <c:v>0.82</c:v>
                </c:pt>
                <c:pt idx="2">
                  <c:v>1</c:v>
                </c:pt>
              </c:numCache>
            </c:numRef>
          </c:val>
          <c:extLst>
            <c:ext xmlns:c16="http://schemas.microsoft.com/office/drawing/2014/chart" uri="{C3380CC4-5D6E-409C-BE32-E72D297353CC}">
              <c16:uniqueId val="{00000000-B2E0-CD4B-9BB5-1C3EA889FD9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2">
                <a:lumMod val="60000"/>
                <a:lumOff val="40000"/>
              </a:schemeClr>
            </a:solidFill>
            <a:ln>
              <a:noFill/>
            </a:ln>
            <a:effectLst/>
          </c:spPr>
          <c:invertIfNegative val="0"/>
          <c:dLbls>
            <c:dLbl>
              <c:idx val="3"/>
              <c:layout>
                <c:manualLayout>
                  <c:x val="1.6678240892704577E-2"/>
                  <c:y val="9.880316944841528E-3"/>
                </c:manualLayout>
              </c:layout>
              <c:tx>
                <c:rich>
                  <a:bodyPr/>
                  <a:lstStyle/>
                  <a:p>
                    <a:fld id="{51DCCC52-EB31-D444-9CA6-64BC1AE90D6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Oriente</c:v>
                </c:pt>
                <c:pt idx="1">
                  <c:v>Centro</c:v>
                </c:pt>
                <c:pt idx="2">
                  <c:v>Occidente</c:v>
                </c:pt>
                <c:pt idx="3">
                  <c:v>Litoral</c:v>
                </c:pt>
                <c:pt idx="4">
                  <c:v>Sur</c:v>
                </c:pt>
                <c:pt idx="5">
                  <c:v>Norte</c:v>
                </c:pt>
                <c:pt idx="6">
                  <c:v>Nacional</c:v>
                </c:pt>
              </c:strCache>
            </c:strRef>
          </c:cat>
          <c:val>
            <c:numRef>
              <c:f>Hoja1!$B$2:$B$8</c:f>
              <c:numCache>
                <c:formatCode>0%</c:formatCode>
                <c:ptCount val="7"/>
                <c:pt idx="0">
                  <c:v>0.23111888111888113</c:v>
                </c:pt>
                <c:pt idx="1">
                  <c:v>0.66975959510754957</c:v>
                </c:pt>
                <c:pt idx="2">
                  <c:v>0.81856187290969895</c:v>
                </c:pt>
                <c:pt idx="3">
                  <c:v>0.60467380720545283</c:v>
                </c:pt>
                <c:pt idx="4">
                  <c:v>0.72222222222222221</c:v>
                </c:pt>
                <c:pt idx="5">
                  <c:v>0.54228855721393032</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Radio</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Oriente</c:v>
                </c:pt>
                <c:pt idx="1">
                  <c:v>Centro</c:v>
                </c:pt>
                <c:pt idx="2">
                  <c:v>Occidente</c:v>
                </c:pt>
                <c:pt idx="3">
                  <c:v>Litoral</c:v>
                </c:pt>
                <c:pt idx="4">
                  <c:v>Sur</c:v>
                </c:pt>
                <c:pt idx="5">
                  <c:v>Norte</c:v>
                </c:pt>
                <c:pt idx="6">
                  <c:v>Nacional</c:v>
                </c:pt>
              </c:strCache>
            </c:strRef>
          </c:cat>
          <c:val>
            <c:numRef>
              <c:f>Hoja1!$C$2:$C$8</c:f>
              <c:numCache>
                <c:formatCode>0%</c:formatCode>
                <c:ptCount val="7"/>
                <c:pt idx="0">
                  <c:v>0.76888111888111887</c:v>
                </c:pt>
                <c:pt idx="1">
                  <c:v>0.33024040489245043</c:v>
                </c:pt>
                <c:pt idx="2">
                  <c:v>0.1806020066889632</c:v>
                </c:pt>
                <c:pt idx="3">
                  <c:v>0.39532619279454723</c:v>
                </c:pt>
                <c:pt idx="4">
                  <c:v>0.27777777777777779</c:v>
                </c:pt>
                <c:pt idx="5">
                  <c:v>0.45771144278606968</c:v>
                </c:pt>
                <c:pt idx="6">
                  <c:v>1</c:v>
                </c:pt>
              </c:numCache>
            </c:numRef>
          </c:val>
          <c:extLst>
            <c:ext xmlns:c16="http://schemas.microsoft.com/office/drawing/2014/chart" uri="{C3380CC4-5D6E-409C-BE32-E72D297353CC}">
              <c16:uniqueId val="{00000001-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3">
                <a:lumMod val="60000"/>
                <a:lumOff val="40000"/>
              </a:schemeClr>
            </a:solidFill>
            <a:ln>
              <a:noFill/>
            </a:ln>
            <a:effectLst/>
          </c:spPr>
          <c:invertIfNegative val="0"/>
          <c:dLbls>
            <c:dLbl>
              <c:idx val="0"/>
              <c:layout>
                <c:manualLayout>
                  <c:x val="1.12666840073057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3E-FC48-AB40-7AC159BC3B2D}"/>
                </c:ext>
              </c:extLst>
            </c:dLbl>
            <c:dLbl>
              <c:idx val="3"/>
              <c:layout>
                <c:manualLayout>
                  <c:x val="1.6678248783877719E-2"/>
                  <c:y val="2.3698174820689252E-2"/>
                </c:manualLayout>
              </c:layout>
              <c:tx>
                <c:rich>
                  <a:bodyPr/>
                  <a:lstStyle/>
                  <a:p>
                    <a:fld id="{2548DAF7-104B-D74B-B8DC-0C5482EE802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Centro</c:v>
                </c:pt>
                <c:pt idx="2">
                  <c:v>Norte</c:v>
                </c:pt>
                <c:pt idx="3">
                  <c:v>Oriente</c:v>
                </c:pt>
                <c:pt idx="4">
                  <c:v>Litoral</c:v>
                </c:pt>
                <c:pt idx="5">
                  <c:v>Occidente</c:v>
                </c:pt>
                <c:pt idx="6">
                  <c:v>Sur</c:v>
                </c:pt>
              </c:strCache>
            </c:strRef>
          </c:cat>
          <c:val>
            <c:numRef>
              <c:f>Hoja1!$B$2:$B$8</c:f>
              <c:numCache>
                <c:formatCode>0%</c:formatCode>
                <c:ptCount val="7"/>
                <c:pt idx="1">
                  <c:v>0.8033255855533703</c:v>
                </c:pt>
                <c:pt idx="2">
                  <c:v>0.55665024630541871</c:v>
                </c:pt>
                <c:pt idx="3">
                  <c:v>0.40794979079497906</c:v>
                </c:pt>
                <c:pt idx="4">
                  <c:v>0.8</c:v>
                </c:pt>
                <c:pt idx="5">
                  <c:v>0.83767823884072823</c:v>
                </c:pt>
                <c:pt idx="6">
                  <c:v>0.84</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Exteriores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Centro</c:v>
                </c:pt>
                <c:pt idx="2">
                  <c:v>Norte</c:v>
                </c:pt>
                <c:pt idx="3">
                  <c:v>Oriente</c:v>
                </c:pt>
                <c:pt idx="4">
                  <c:v>Litoral</c:v>
                </c:pt>
                <c:pt idx="5">
                  <c:v>Occidente</c:v>
                </c:pt>
                <c:pt idx="6">
                  <c:v>Sur</c:v>
                </c:pt>
              </c:strCache>
            </c:strRef>
          </c:cat>
          <c:val>
            <c:numRef>
              <c:f>Hoja1!$C$2:$C$8</c:f>
              <c:numCache>
                <c:formatCode>General</c:formatCode>
                <c:ptCount val="7"/>
                <c:pt idx="5" formatCode="0%">
                  <c:v>1.6226585913234601E-2</c:v>
                </c:pt>
              </c:numCache>
            </c:numRef>
          </c:val>
          <c:extLst>
            <c:ext xmlns:c16="http://schemas.microsoft.com/office/drawing/2014/chart" uri="{C3380CC4-5D6E-409C-BE32-E72D297353CC}">
              <c16:uniqueId val="{00000003-5C68-1F46-AC2A-5AF35209AF6D}"/>
            </c:ext>
          </c:extLst>
        </c:ser>
        <c:ser>
          <c:idx val="2"/>
          <c:order val="2"/>
          <c:tx>
            <c:strRef>
              <c:f>Hoja1!$D$1</c:f>
              <c:strCache>
                <c:ptCount val="1"/>
                <c:pt idx="0">
                  <c:v>Radio</c:v>
                </c:pt>
              </c:strCache>
            </c:strRef>
          </c:tx>
          <c:spPr>
            <a:solidFill>
              <a:schemeClr val="accent1">
                <a:lumMod val="50000"/>
              </a:schemeClr>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AB-8C44-92AE-E93912B34BC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Nacional</c:v>
                </c:pt>
                <c:pt idx="1">
                  <c:v>Centro</c:v>
                </c:pt>
                <c:pt idx="2">
                  <c:v>Norte</c:v>
                </c:pt>
                <c:pt idx="3">
                  <c:v>Oriente</c:v>
                </c:pt>
                <c:pt idx="4">
                  <c:v>Litoral</c:v>
                </c:pt>
                <c:pt idx="5">
                  <c:v>Occidente</c:v>
                </c:pt>
                <c:pt idx="6">
                  <c:v>Sur</c:v>
                </c:pt>
              </c:strCache>
            </c:strRef>
          </c:cat>
          <c:val>
            <c:numRef>
              <c:f>Hoja1!$D$2:$D$8</c:f>
              <c:numCache>
                <c:formatCode>0%</c:formatCode>
                <c:ptCount val="7"/>
                <c:pt idx="0">
                  <c:v>1</c:v>
                </c:pt>
                <c:pt idx="1">
                  <c:v>0.19667441444662973</c:v>
                </c:pt>
                <c:pt idx="2">
                  <c:v>0.44334975369458129</c:v>
                </c:pt>
                <c:pt idx="3">
                  <c:v>0.59205020920502094</c:v>
                </c:pt>
                <c:pt idx="4">
                  <c:v>0.2</c:v>
                </c:pt>
                <c:pt idx="5">
                  <c:v>0.1460951752460371</c:v>
                </c:pt>
                <c:pt idx="6">
                  <c:v>0.16</c:v>
                </c:pt>
              </c:numCache>
            </c:numRef>
          </c:val>
          <c:extLst>
            <c:ext xmlns:c16="http://schemas.microsoft.com/office/drawing/2014/chart" uri="{C3380CC4-5D6E-409C-BE32-E72D297353CC}">
              <c16:uniqueId val="{00000004-5C68-1F46-AC2A-5AF35209AF6D}"/>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Hoja1!$C$37</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Grupo UMA/Bajaj</c:v>
                </c:pt>
                <c:pt idx="3">
                  <c:v>Gallo + Gallo/Serpento</c:v>
                </c:pt>
                <c:pt idx="4">
                  <c:v>Motomundo</c:v>
                </c:pt>
                <c:pt idx="5">
                  <c:v>Movesa/Hero</c:v>
                </c:pt>
              </c:strCache>
            </c:strRef>
          </c:cat>
          <c:val>
            <c:numRef>
              <c:f>Hoja1!$C$38:$C$43</c:f>
              <c:numCache>
                <c:formatCode>0%</c:formatCode>
                <c:ptCount val="6"/>
                <c:pt idx="0">
                  <c:v>0.45</c:v>
                </c:pt>
                <c:pt idx="1">
                  <c:v>0.99</c:v>
                </c:pt>
                <c:pt idx="3">
                  <c:v>0.65</c:v>
                </c:pt>
                <c:pt idx="4">
                  <c:v>0.37</c:v>
                </c:pt>
              </c:numCache>
            </c:numRef>
          </c:val>
          <c:extLst>
            <c:ext xmlns:c16="http://schemas.microsoft.com/office/drawing/2014/chart" uri="{C3380CC4-5D6E-409C-BE32-E72D297353CC}">
              <c16:uniqueId val="{00000000-8A87-7B49-A538-1D4354554EA1}"/>
            </c:ext>
          </c:extLst>
        </c:ser>
        <c:ser>
          <c:idx val="4"/>
          <c:order val="1"/>
          <c:tx>
            <c:strRef>
              <c:f>Hoja1!$D$37</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Grupo UMA/Bajaj</c:v>
                </c:pt>
                <c:pt idx="3">
                  <c:v>Gallo + Gallo/Serpento</c:v>
                </c:pt>
                <c:pt idx="4">
                  <c:v>Motomundo</c:v>
                </c:pt>
                <c:pt idx="5">
                  <c:v>Movesa/Hero</c:v>
                </c:pt>
              </c:strCache>
            </c:strRef>
          </c:cat>
          <c:val>
            <c:numRef>
              <c:f>Hoja1!$D$38:$D$43</c:f>
              <c:numCache>
                <c:formatCode>0%</c:formatCode>
                <c:ptCount val="6"/>
                <c:pt idx="1">
                  <c:v>0.01</c:v>
                </c:pt>
                <c:pt idx="2">
                  <c:v>0.87</c:v>
                </c:pt>
                <c:pt idx="3">
                  <c:v>0.35</c:v>
                </c:pt>
                <c:pt idx="4">
                  <c:v>0.63</c:v>
                </c:pt>
              </c:numCache>
            </c:numRef>
          </c:val>
          <c:extLst>
            <c:ext xmlns:c16="http://schemas.microsoft.com/office/drawing/2014/chart" uri="{C3380CC4-5D6E-409C-BE32-E72D297353CC}">
              <c16:uniqueId val="{00000001-8A87-7B49-A538-1D4354554EA1}"/>
            </c:ext>
          </c:extLst>
        </c:ser>
        <c:ser>
          <c:idx val="5"/>
          <c:order val="2"/>
          <c:tx>
            <c:strRef>
              <c:f>Hoja1!$E$37</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Hoja1!$B$38:$B$43</c:f>
              <c:strCache>
                <c:ptCount val="6"/>
                <c:pt idx="0">
                  <c:v>Didemo/Credid</c:v>
                </c:pt>
                <c:pt idx="1">
                  <c:v>Elektra/Italika</c:v>
                </c:pt>
                <c:pt idx="2">
                  <c:v>Grupo UMA/Bajaj</c:v>
                </c:pt>
                <c:pt idx="3">
                  <c:v>Gallo + Gallo/Serpento</c:v>
                </c:pt>
                <c:pt idx="4">
                  <c:v>Motomundo</c:v>
                </c:pt>
                <c:pt idx="5">
                  <c:v>Movesa/Hero</c:v>
                </c:pt>
              </c:strCache>
            </c:strRef>
          </c:cat>
          <c:val>
            <c:numRef>
              <c:f>Hoja1!$E$38:$E$43</c:f>
              <c:numCache>
                <c:formatCode>General</c:formatCode>
                <c:ptCount val="6"/>
                <c:pt idx="0" formatCode="0%">
                  <c:v>0.55000000000000004</c:v>
                </c:pt>
                <c:pt idx="2" formatCode="0%">
                  <c:v>0.13</c:v>
                </c:pt>
              </c:numCache>
            </c:numRef>
          </c:val>
          <c:extLst>
            <c:ext xmlns:c16="http://schemas.microsoft.com/office/drawing/2014/chart" uri="{C3380CC4-5D6E-409C-BE32-E72D297353CC}">
              <c16:uniqueId val="{00000002-8A87-7B49-A538-1D4354554EA1}"/>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Hoja2!$C$2</c:f>
              <c:strCache>
                <c:ptCount val="1"/>
                <c:pt idx="0">
                  <c:v>TV</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76F7-C347-8AAD-60C259474F26}"/>
              </c:ext>
            </c:extLst>
          </c:dPt>
          <c:dPt>
            <c:idx val="1"/>
            <c:invertIfNegative val="0"/>
            <c:bubble3D val="0"/>
            <c:spPr>
              <a:solidFill>
                <a:srgbClr val="1D9A78"/>
              </a:solidFill>
              <a:ln>
                <a:noFill/>
              </a:ln>
              <a:effectLst/>
            </c:spPr>
            <c:extLst>
              <c:ext xmlns:c16="http://schemas.microsoft.com/office/drawing/2014/chart" uri="{C3380CC4-5D6E-409C-BE32-E72D297353CC}">
                <c16:uniqueId val="{00000003-76F7-C347-8AAD-60C259474F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Hoja2!$C$3:$C$4</c:f>
              <c:numCache>
                <c:formatCode>0%</c:formatCode>
                <c:ptCount val="2"/>
                <c:pt idx="0">
                  <c:v>0.6</c:v>
                </c:pt>
                <c:pt idx="1">
                  <c:v>1</c:v>
                </c:pt>
              </c:numCache>
            </c:numRef>
          </c:val>
          <c:extLst>
            <c:ext xmlns:c16="http://schemas.microsoft.com/office/drawing/2014/chart" uri="{C3380CC4-5D6E-409C-BE32-E72D297353CC}">
              <c16:uniqueId val="{00000004-76F7-C347-8AAD-60C259474F26}"/>
            </c:ext>
          </c:extLst>
        </c:ser>
        <c:ser>
          <c:idx val="1"/>
          <c:order val="1"/>
          <c:tx>
            <c:strRef>
              <c:f>Hoja2!$D$2</c:f>
              <c:strCache>
                <c:ptCount val="1"/>
                <c:pt idx="0">
                  <c:v>RD</c:v>
                </c:pt>
              </c:strCache>
            </c:strRef>
          </c:tx>
          <c:spPr>
            <a:solidFill>
              <a:srgbClr val="36AFCE"/>
            </a:solidFill>
            <a:ln>
              <a:noFill/>
            </a:ln>
            <a:effectLst/>
          </c:spPr>
          <c:invertIfNegative val="0"/>
          <c:dLbls>
            <c:dLbl>
              <c:idx val="0"/>
              <c:layout>
                <c:manualLayout>
                  <c:x val="-4.7044006519486089E-3"/>
                  <c:y val="-7.2770403646542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F7-C347-8AAD-60C259474F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Hoja2!$D$3:$D$4</c:f>
              <c:numCache>
                <c:formatCode>General</c:formatCode>
                <c:ptCount val="2"/>
                <c:pt idx="0" formatCode="0%">
                  <c:v>0.06</c:v>
                </c:pt>
              </c:numCache>
            </c:numRef>
          </c:val>
          <c:extLst>
            <c:ext xmlns:c16="http://schemas.microsoft.com/office/drawing/2014/chart" uri="{C3380CC4-5D6E-409C-BE32-E72D297353CC}">
              <c16:uniqueId val="{00000006-76F7-C347-8AAD-60C259474F26}"/>
            </c:ext>
          </c:extLst>
        </c:ser>
        <c:ser>
          <c:idx val="2"/>
          <c:order val="2"/>
          <c:tx>
            <c:strRef>
              <c:f>Hoja2!$E$2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Hoja2!$E$3:$E$4</c:f>
              <c:numCache>
                <c:formatCode>General</c:formatCode>
                <c:ptCount val="2"/>
                <c:pt idx="0" formatCode="0%">
                  <c:v>0.34</c:v>
                </c:pt>
              </c:numCache>
            </c:numRef>
          </c:val>
          <c:extLst>
            <c:ext xmlns:c16="http://schemas.microsoft.com/office/drawing/2014/chart" uri="{C3380CC4-5D6E-409C-BE32-E72D297353CC}">
              <c16:uniqueId val="{00000007-76F7-C347-8AAD-60C259474F26}"/>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12547967"/>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SOI'!$A$7:$B$11</cx:f>
        <cx:lvl ptCount="5">
          <cx:pt idx="0">Didemo/Credid</cx:pt>
          <cx:pt idx="1">Elektra/Italika</cx:pt>
          <cx:pt idx="2">UMA</cx:pt>
          <cx:pt idx="3">Gallo + Gallo</cx:pt>
          <cx:pt idx="4">Motomundo</cx:pt>
        </cx:lvl>
        <cx:lvl ptCount="5">
          <cx:pt idx="0">54%</cx:pt>
          <cx:pt idx="1">30%</cx:pt>
          <cx:pt idx="2">7%</cx:pt>
          <cx:pt idx="3">5%</cx:pt>
          <cx:pt idx="4">5%</cx:pt>
        </cx:lvl>
      </cx:strDim>
      <cx:numDim type="size">
        <cx:f>'Grafico SOI'!$C$7:$C$11</cx:f>
        <cx:lvl ptCount="5" formatCode="0,\k">
          <cx:pt idx="0">121563.0394481726</cx:pt>
          <cx:pt idx="1">68061.40208292508</cx:pt>
          <cx:pt idx="2">14778.316392540346</cx:pt>
          <cx:pt idx="3">11274.197787240251</cx:pt>
          <cx:pt idx="4">10650.976114773059</cx:pt>
        </cx:lvl>
      </cx:numDim>
    </cx:data>
  </cx:chartData>
  <cx:chart>
    <cx:plotArea>
      <cx:plotAreaRegion>
        <cx:series layoutId="treemap" uniqueId="{FBE1F2B4-2FC1-5A46-83C2-FCBE8CB4E507}">
          <cx:dataPt idx="0">
            <cx:spPr>
              <a:solidFill>
                <a:srgbClr val="5C250B"/>
              </a:solidFill>
            </cx:spPr>
          </cx:dataPt>
          <cx:dataPt idx="1"/>
          <cx:dataPt idx="2">
            <cx:spPr>
              <a:solidFill>
                <a:srgbClr val="0D4D3B"/>
              </a:solidFill>
            </cx:spPr>
          </cx:dataPt>
          <cx:dataPt idx="4"/>
          <cx:dataPt idx="5">
            <cx:spPr>
              <a:solidFill>
                <a:srgbClr val="3441AD"/>
              </a:solidFill>
            </cx:spPr>
          </cx:dataPt>
          <cx:dataPt idx="6"/>
          <cx:dataPt idx="7">
            <cx:spPr>
              <a:solidFill>
                <a:srgbClr val="C00000"/>
              </a:solidFill>
            </cx:spPr>
          </cx:dataPt>
          <cx:dataPt idx="8">
            <cx:spPr>
              <a:solidFill>
                <a:srgbClr val="D8CC28"/>
              </a:solidFill>
            </cx:spPr>
          </cx:dataPt>
          <cx:dataLabels pos="inEnd">
            <cx:txPr>
              <a:bodyPr spcFirstLastPara="1" vertOverflow="ellipsis" horzOverflow="overflow" wrap="square" lIns="0" tIns="0" rIns="0" bIns="0" anchor="ctr" anchorCtr="1"/>
              <a:lstStyle/>
              <a:p>
                <a:pPr algn="ctr" rtl="0">
                  <a:defRPr/>
                </a:pPr>
                <a:endParaRPr lang="es-ES" sz="900" b="0" i="0" u="none" strike="noStrike" baseline="0">
                  <a:solidFill>
                    <a:sysClr val="window" lastClr="FFFFFF"/>
                  </a:solidFill>
                  <a:latin typeface="Calibri" panose="020F0502020204030204"/>
                </a:endParaRPr>
              </a:p>
            </cx:txPr>
            <cx:visibility seriesName="0" categoryName="1" value="1"/>
            <cx:separator>| </cx:separator>
            <cx:dataLabel idx="8">
              <cx:txPr>
                <a:bodyPr spcFirstLastPara="1" vertOverflow="ellipsis" horzOverflow="overflow" wrap="square" lIns="0" tIns="0" rIns="0" bIns="0" anchor="ctr" anchorCtr="1"/>
                <a:lstStyle/>
                <a:p>
                  <a:pPr algn="ctr" rtl="0">
                    <a:defRPr sz="700"/>
                  </a:pPr>
                  <a:r>
                    <a:rPr lang="es-ES" sz="700" b="0" i="0" u="none" strike="noStrike" baseline="0">
                      <a:solidFill>
                        <a:sysClr val="window" lastClr="FFFFFF"/>
                      </a:solidFill>
                      <a:latin typeface="Calibri" panose="020F0502020204030204"/>
                    </a:rPr>
                    <a:t>Motomundo| 11k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6">
  <a:schemeClr val="accent3"/>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4">
  <a:schemeClr val="accent1"/>
</cs:colorStyle>
</file>

<file path=ppt/charts/colors49.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withinLinear" id="14">
  <a:schemeClr val="accent1"/>
</cs:colorStyle>
</file>

<file path=ppt/charts/colors53.xml><?xml version="1.0" encoding="utf-8"?>
<cs:colorStyle xmlns:cs="http://schemas.microsoft.com/office/drawing/2012/chartStyle" xmlns:a="http://schemas.openxmlformats.org/drawingml/2006/main" meth="withinLinear" id="14">
  <a:schemeClr val="accent1"/>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withinLinear" id="18">
  <a:schemeClr val="accent5"/>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96FB8C8B-BBB7-47EE-B7A9-2350C0B0DA19}" type="datetimeFigureOut">
              <a:rPr lang="es-MX" smtClean="0"/>
              <a:pPr/>
              <a:t>20/01/26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3ABC0C-C4AB-4F3C-BA19-8DBDA49188C7}" type="slidenum">
              <a:rPr lang="es-MX" smtClean="0"/>
              <a:pPr/>
              <a:t>‹Nº›</a:t>
            </a:fld>
            <a:endParaRPr lang="es-MX" dirty="0"/>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3</a:t>
            </a:fld>
            <a:endParaRPr lang="es-MX" dirty="0"/>
          </a:p>
        </p:txBody>
      </p:sp>
    </p:spTree>
    <p:extLst>
      <p:ext uri="{BB962C8B-B14F-4D97-AF65-F5344CB8AC3E}">
        <p14:creationId xmlns:p14="http://schemas.microsoft.com/office/powerpoint/2010/main" val="3529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13</a:t>
            </a:fld>
            <a:endParaRPr lang="es-MX" dirty="0"/>
          </a:p>
        </p:txBody>
      </p:sp>
    </p:spTree>
    <p:extLst>
      <p:ext uri="{BB962C8B-B14F-4D97-AF65-F5344CB8AC3E}">
        <p14:creationId xmlns:p14="http://schemas.microsoft.com/office/powerpoint/2010/main" val="100604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dirty="0"/>
          </a:p>
        </p:txBody>
      </p:sp>
    </p:spTree>
    <p:extLst>
      <p:ext uri="{BB962C8B-B14F-4D97-AF65-F5344CB8AC3E}">
        <p14:creationId xmlns:p14="http://schemas.microsoft.com/office/powerpoint/2010/main" val="287470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15</a:t>
            </a:fld>
            <a:endParaRPr lang="es-MX" dirty="0"/>
          </a:p>
        </p:txBody>
      </p:sp>
    </p:spTree>
    <p:extLst>
      <p:ext uri="{BB962C8B-B14F-4D97-AF65-F5344CB8AC3E}">
        <p14:creationId xmlns:p14="http://schemas.microsoft.com/office/powerpoint/2010/main" val="21728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16</a:t>
            </a:fld>
            <a:endParaRPr lang="es-MX" dirty="0"/>
          </a:p>
        </p:txBody>
      </p:sp>
    </p:spTree>
    <p:extLst>
      <p:ext uri="{BB962C8B-B14F-4D97-AF65-F5344CB8AC3E}">
        <p14:creationId xmlns:p14="http://schemas.microsoft.com/office/powerpoint/2010/main" val="146415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18</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20</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21</a:t>
            </a:fld>
            <a:endParaRPr lang="es-MX" dirty="0"/>
          </a:p>
        </p:txBody>
      </p:sp>
    </p:spTree>
    <p:extLst>
      <p:ext uri="{BB962C8B-B14F-4D97-AF65-F5344CB8AC3E}">
        <p14:creationId xmlns:p14="http://schemas.microsoft.com/office/powerpoint/2010/main" val="16698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22</a:t>
            </a:fld>
            <a:endParaRPr lang="es-MX" dirty="0"/>
          </a:p>
        </p:txBody>
      </p:sp>
    </p:spTree>
    <p:extLst>
      <p:ext uri="{BB962C8B-B14F-4D97-AF65-F5344CB8AC3E}">
        <p14:creationId xmlns:p14="http://schemas.microsoft.com/office/powerpoint/2010/main" val="11519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dirty="0"/>
          </a:p>
        </p:txBody>
      </p:sp>
    </p:spTree>
    <p:extLst>
      <p:ext uri="{BB962C8B-B14F-4D97-AF65-F5344CB8AC3E}">
        <p14:creationId xmlns:p14="http://schemas.microsoft.com/office/powerpoint/2010/main" val="20658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24</a:t>
            </a:fld>
            <a:endParaRPr lang="es-MX" dirty="0"/>
          </a:p>
        </p:txBody>
      </p:sp>
    </p:spTree>
    <p:extLst>
      <p:ext uri="{BB962C8B-B14F-4D97-AF65-F5344CB8AC3E}">
        <p14:creationId xmlns:p14="http://schemas.microsoft.com/office/powerpoint/2010/main" val="388623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dirty="0"/>
          </a:p>
        </p:txBody>
      </p:sp>
    </p:spTree>
    <p:extLst>
      <p:ext uri="{BB962C8B-B14F-4D97-AF65-F5344CB8AC3E}">
        <p14:creationId xmlns:p14="http://schemas.microsoft.com/office/powerpoint/2010/main" val="151158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25</a:t>
            </a:fld>
            <a:endParaRPr lang="es-MX" dirty="0"/>
          </a:p>
        </p:txBody>
      </p:sp>
    </p:spTree>
    <p:extLst>
      <p:ext uri="{BB962C8B-B14F-4D97-AF65-F5344CB8AC3E}">
        <p14:creationId xmlns:p14="http://schemas.microsoft.com/office/powerpoint/2010/main" val="18247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pPr/>
              <a:t>26</a:t>
            </a:fld>
            <a:endParaRPr lang="es-MX" dirty="0"/>
          </a:p>
        </p:txBody>
      </p:sp>
    </p:spTree>
    <p:extLst>
      <p:ext uri="{BB962C8B-B14F-4D97-AF65-F5344CB8AC3E}">
        <p14:creationId xmlns:p14="http://schemas.microsoft.com/office/powerpoint/2010/main" val="405330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dirty="0"/>
          </a:p>
        </p:txBody>
      </p:sp>
    </p:spTree>
    <p:extLst>
      <p:ext uri="{BB962C8B-B14F-4D97-AF65-F5344CB8AC3E}">
        <p14:creationId xmlns:p14="http://schemas.microsoft.com/office/powerpoint/2010/main" val="66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dirty="0"/>
          </a:p>
        </p:txBody>
      </p:sp>
    </p:spTree>
    <p:extLst>
      <p:ext uri="{BB962C8B-B14F-4D97-AF65-F5344CB8AC3E}">
        <p14:creationId xmlns:p14="http://schemas.microsoft.com/office/powerpoint/2010/main" val="10316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dirty="0"/>
          </a:p>
        </p:txBody>
      </p:sp>
    </p:spTree>
    <p:extLst>
      <p:ext uri="{BB962C8B-B14F-4D97-AF65-F5344CB8AC3E}">
        <p14:creationId xmlns:p14="http://schemas.microsoft.com/office/powerpoint/2010/main" val="32193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dirty="0"/>
          </a:p>
        </p:txBody>
      </p:sp>
    </p:spTree>
    <p:extLst>
      <p:ext uri="{BB962C8B-B14F-4D97-AF65-F5344CB8AC3E}">
        <p14:creationId xmlns:p14="http://schemas.microsoft.com/office/powerpoint/2010/main" val="28757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dirty="0"/>
          </a:p>
        </p:txBody>
      </p:sp>
    </p:spTree>
    <p:extLst>
      <p:ext uri="{BB962C8B-B14F-4D97-AF65-F5344CB8AC3E}">
        <p14:creationId xmlns:p14="http://schemas.microsoft.com/office/powerpoint/2010/main" val="18744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dirty="0"/>
          </a:p>
        </p:txBody>
      </p:sp>
    </p:spTree>
    <p:extLst>
      <p:ext uri="{BB962C8B-B14F-4D97-AF65-F5344CB8AC3E}">
        <p14:creationId xmlns:p14="http://schemas.microsoft.com/office/powerpoint/2010/main" val="272227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11</a:t>
            </a:fld>
            <a:endParaRPr lang="es-MX" dirty="0"/>
          </a:p>
        </p:txBody>
      </p:sp>
    </p:spTree>
    <p:extLst>
      <p:ext uri="{BB962C8B-B14F-4D97-AF65-F5344CB8AC3E}">
        <p14:creationId xmlns:p14="http://schemas.microsoft.com/office/powerpoint/2010/main" val="398887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45564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32387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61451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b="0" i="0">
                <a:latin typeface="Myriad Pro" panose="020B0503030403020204" pitchFamily="34" charset="0"/>
              </a:defRPr>
            </a:lvl1pPr>
          </a:lstStyle>
          <a:p>
            <a:r>
              <a:rPr lang="en-MY" dirty="0"/>
              <a:t>Insert your image here</a:t>
            </a:r>
          </a:p>
        </p:txBody>
      </p:sp>
    </p:spTree>
    <p:extLst>
      <p:ext uri="{BB962C8B-B14F-4D97-AF65-F5344CB8AC3E}">
        <p14:creationId xmlns:p14="http://schemas.microsoft.com/office/powerpoint/2010/main" val="165539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5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54664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22476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21225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35823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00680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5889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46280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20/01/26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4816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E1818-2986-4D9E-9AA2-42DF3914AD8F}" type="datetimeFigureOut">
              <a:rPr lang="es-MX" smtClean="0"/>
              <a:pPr/>
              <a:t>20/01/26</a:t>
            </a:fld>
            <a:endParaRPr lang="es-MX"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974352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12.xml.rels><?xml version="1.0" encoding="UTF-8" standalone="yes"?>
<Relationships xmlns="http://schemas.openxmlformats.org/package/2006/relationships"><Relationship Id="rId8" Type="http://schemas.openxmlformats.org/officeDocument/2006/relationships/hyperlink" Target="https://s3.wasabisys.com/sarv-multimedia/job-audio/504/504296233100800-22-51.mp3" TargetMode="External"/><Relationship Id="rId13" Type="http://schemas.openxmlformats.org/officeDocument/2006/relationships/image" Target="../media/image9.png"/><Relationship Id="rId3" Type="http://schemas.openxmlformats.org/officeDocument/2006/relationships/hyperlink" Target="https://s3.us-east-2.wasabisys.com/sarv-multimedia/job-video/504/50406525006130000-1094-1122.mp4" TargetMode="External"/><Relationship Id="rId7" Type="http://schemas.openxmlformats.org/officeDocument/2006/relationships/hyperlink" Target="https://s3.wasabisys.com/sarv-multimedia/job-audio/504/504321232012000-1867-1902.mp3" TargetMode="External"/><Relationship Id="rId12" Type="http://schemas.openxmlformats.org/officeDocument/2006/relationships/image" Target="../media/image8.png"/><Relationship Id="rId2" Type="http://schemas.openxmlformats.org/officeDocument/2006/relationships/hyperlink" Target="https://s3.us-east-2.wasabisys.com/sarv-multimedia/job-video/504/50406525318110000-188-238.mp4" TargetMode="External"/><Relationship Id="rId1" Type="http://schemas.openxmlformats.org/officeDocument/2006/relationships/slideLayout" Target="../slideLayouts/slideLayout2.xml"/><Relationship Id="rId6" Type="http://schemas.openxmlformats.org/officeDocument/2006/relationships/hyperlink" Target="https://s3.us-east-2.wasabisys.com/sarv-multimedia/job-audio/504/504185243030800-402-437.mp3" TargetMode="External"/><Relationship Id="rId11" Type="http://schemas.openxmlformats.org/officeDocument/2006/relationships/image" Target="../media/image7.png"/><Relationship Id="rId5" Type="http://schemas.openxmlformats.org/officeDocument/2006/relationships/hyperlink" Target="https://s3.us-east-2.wasabisys.com/sarv-multimedia/job-video/504/50406524039200000-1306-1350.mp4" TargetMode="External"/><Relationship Id="rId10" Type="http://schemas.openxmlformats.org/officeDocument/2006/relationships/image" Target="../media/image6.png"/><Relationship Id="rId4" Type="http://schemas.openxmlformats.org/officeDocument/2006/relationships/hyperlink" Target="https://s3.us-east-2.wasabisys.com/sarv-multimedia/job-video/504/50406525348120000-466-518.mp4"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1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15.xml.rels><?xml version="1.0" encoding="UTF-8" standalone="yes"?>
<Relationships xmlns="http://schemas.openxmlformats.org/package/2006/relationships"><Relationship Id="rId8" Type="http://schemas.openxmlformats.org/officeDocument/2006/relationships/hyperlink" Target="https://s3.us-east-2.wasabisys.com/sarv-multimedia/job-video/504/50426024215080000-78-106.mp4" TargetMode="External"/><Relationship Id="rId13" Type="http://schemas.openxmlformats.org/officeDocument/2006/relationships/image" Target="../media/image10.png"/><Relationship Id="rId3" Type="http://schemas.openxmlformats.org/officeDocument/2006/relationships/hyperlink" Target="https://s3.us-east-2.wasabisys.com/sarv-multimedia/job-video/504/50426025342120000-2084-2106.mp4" TargetMode="External"/><Relationship Id="rId7" Type="http://schemas.openxmlformats.org/officeDocument/2006/relationships/hyperlink" Target="https://s3.us-east-2.wasabisys.com/sarv-multimedia/job-video/504/50476225325200000-1344-1374.mp4" TargetMode="External"/><Relationship Id="rId12" Type="http://schemas.openxmlformats.org/officeDocument/2006/relationships/hyperlink" Target="https://s3.us-east-2.wasabisys.com/sarv-multimedia/job-video/504/50400924343100000-1046-1058.mp4" TargetMode="External"/><Relationship Id="rId2" Type="http://schemas.openxmlformats.org/officeDocument/2006/relationships/notesSlide" Target="../notesSlides/notesSlide12.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26025217120000-2568-2582.mp4" TargetMode="External"/><Relationship Id="rId11" Type="http://schemas.openxmlformats.org/officeDocument/2006/relationships/hyperlink" Target="https://s3.us-east-2.wasabisys.com/sarv-multimedia/job-audio/504/504298252951200-1989-2020.mp3" TargetMode="External"/><Relationship Id="rId5" Type="http://schemas.openxmlformats.org/officeDocument/2006/relationships/hyperlink" Target="https://s3.us-east-2.wasabisys.com/sarv-multimedia/job-video/504/50426025281120000-2388-2418.mp4" TargetMode="External"/><Relationship Id="rId15" Type="http://schemas.openxmlformats.org/officeDocument/2006/relationships/image" Target="../media/image12.png"/><Relationship Id="rId10" Type="http://schemas.openxmlformats.org/officeDocument/2006/relationships/hyperlink" Target="https://s3.us-east-2.wasabisys.com/sarv-multimedia/job-video/504/50476225213200000-1786-1816.mp4" TargetMode="External"/><Relationship Id="rId4" Type="http://schemas.openxmlformats.org/officeDocument/2006/relationships/hyperlink" Target="https://s3.us-east-2.wasabisys.com/sarv-multimedia/job-video/504/50401125026080000-2730-2760.mp4" TargetMode="External"/><Relationship Id="rId9" Type="http://schemas.openxmlformats.org/officeDocument/2006/relationships/hyperlink" Target="https://s3.us-east-2.wasabisys.com/sarv-multimedia/job-video/504/50426024052210000-2520-2548.mp4" TargetMode="External"/><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3.us-east-2.wasabisys.com/sarv-multimedia/job-video/504/50406525140070000-1824-1836.mp4" TargetMode="External"/><Relationship Id="rId7" Type="http://schemas.openxmlformats.org/officeDocument/2006/relationships/hyperlink" Target="https://s3.us-east-2.wasabisys.com/sarv-multimedia/job-video/504/50406524163070000-1348-1378.mp4" TargetMode="External"/><Relationship Id="rId2" Type="http://schemas.openxmlformats.org/officeDocument/2006/relationships/hyperlink" Target="https://s3.us-east-2.wasabisys.com/sarv-multimedia/job-video/504/50406525185090000-2696-2710.mp4" TargetMode="External"/><Relationship Id="rId1" Type="http://schemas.openxmlformats.org/officeDocument/2006/relationships/slideLayout" Target="../slideLayouts/slideLayout1.xml"/><Relationship Id="rId6" Type="http://schemas.openxmlformats.org/officeDocument/2006/relationships/hyperlink" Target="https://s3.us-east-2.wasabisys.com/sarv-multimedia/job-audio/504/504177252540700-45-75.mp3" TargetMode="External"/><Relationship Id="rId5" Type="http://schemas.openxmlformats.org/officeDocument/2006/relationships/hyperlink" Target="https://s3.us-east-2.wasabisys.com/sarv-multimedia/job-audio/504/504177253560800-869-898.mp3" TargetMode="External"/><Relationship Id="rId4" Type="http://schemas.openxmlformats.org/officeDocument/2006/relationships/hyperlink" Target="https://s3.wasabisys.com/sarv-multimedia/job-video/504/50400923229150000-1606-1634.mp4" TargetMode="External"/></Relationships>
</file>

<file path=ppt/slides/_rels/slide18.xml.rels><?xml version="1.0" encoding="UTF-8" standalone="yes"?>
<Relationships xmlns="http://schemas.openxmlformats.org/package/2006/relationships"><Relationship Id="rId8" Type="http://schemas.openxmlformats.org/officeDocument/2006/relationships/chart" Target="../charts/chart49.xml"/><Relationship Id="rId3" Type="http://schemas.openxmlformats.org/officeDocument/2006/relationships/chart" Target="../charts/chart44.xml"/><Relationship Id="rId7" Type="http://schemas.openxmlformats.org/officeDocument/2006/relationships/chart" Target="../charts/chart4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19.xml.rels><?xml version="1.0" encoding="UTF-8" standalone="yes"?>
<Relationships xmlns="http://schemas.openxmlformats.org/package/2006/relationships"><Relationship Id="rId3" Type="http://schemas.openxmlformats.org/officeDocument/2006/relationships/hyperlink" Target="https://s3.us-east-2.wasabisys.com/sarv-multimedia/job-audio/504/504346253520800-182-205.mp3" TargetMode="External"/><Relationship Id="rId2" Type="http://schemas.openxmlformats.org/officeDocument/2006/relationships/hyperlink" Target="https://s3.us-east-2.wasabisys.com/sarv-multimedia/job-audio/504/504186253311800-1728-1745.mp3"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s3.us-east-2.wasabisys.com/sarv-multimedia/job-audio/504/504179242950600-179-203.mp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2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7.xml"/></Relationships>
</file>

<file path=ppt/slides/_rels/slide22.xml.rels><?xml version="1.0" encoding="UTF-8" standalone="yes"?>
<Relationships xmlns="http://schemas.openxmlformats.org/package/2006/relationships"><Relationship Id="rId8" Type="http://schemas.openxmlformats.org/officeDocument/2006/relationships/chart" Target="../charts/chart63.xml"/><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67.xml"/><Relationship Id="rId5" Type="http://schemas.openxmlformats.org/officeDocument/2006/relationships/chart" Target="../charts/chart66.xml"/><Relationship Id="rId4" Type="http://schemas.openxmlformats.org/officeDocument/2006/relationships/chart" Target="../charts/chart65.xml"/></Relationships>
</file>

<file path=ppt/slides/_rels/slide2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2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package" Target="../embeddings/Hoja_de_c_lculo_de_Microsoft_Excel68.xlsx"/><Relationship Id="rId4" Type="http://schemas.openxmlformats.org/officeDocument/2006/relationships/chart" Target="../charts/chart7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4102AEDC-AF9E-D807-EF67-C2891C3EB7C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B26A18A8-7520-4114-8B47-F74D334DD53F}"/>
              </a:ext>
            </a:extLst>
          </p:cNvPr>
          <p:cNvSpPr/>
          <p:nvPr/>
        </p:nvSpPr>
        <p:spPr>
          <a:xfrm>
            <a:off x="0" y="-13131"/>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2" name="Rectangle 11">
            <a:extLst>
              <a:ext uri="{FF2B5EF4-FFF2-40B4-BE49-F238E27FC236}">
                <a16:creationId xmlns:a16="http://schemas.microsoft.com/office/drawing/2014/main" id="{EB4ABE7F-5CB4-43A2-B8AB-157E933E3D2F}"/>
              </a:ext>
            </a:extLst>
          </p:cNvPr>
          <p:cNvSpPr/>
          <p:nvPr/>
        </p:nvSpPr>
        <p:spPr>
          <a:xfrm>
            <a:off x="0" y="4165602"/>
            <a:ext cx="12192001" cy="271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4231E229-5E67-4E78-892A-C05659689792}"/>
              </a:ext>
            </a:extLst>
          </p:cNvPr>
          <p:cNvSpPr txBox="1"/>
          <p:nvPr/>
        </p:nvSpPr>
        <p:spPr>
          <a:xfrm>
            <a:off x="409636" y="4521200"/>
            <a:ext cx="6436377" cy="707886"/>
          </a:xfrm>
          <a:prstGeom prst="rect">
            <a:avLst/>
          </a:prstGeom>
          <a:noFill/>
        </p:spPr>
        <p:txBody>
          <a:bodyPr wrap="none" rtlCol="0">
            <a:spAutoFit/>
          </a:bodyPr>
          <a:lstStyle/>
          <a:p>
            <a:r>
              <a:rPr lang="en-US" sz="4000" dirty="0">
                <a:latin typeface="Myriad Pro" panose="020B0503030403020204" pitchFamily="34" charset="0"/>
                <a:ea typeface="Open Sans Extrabold" panose="020B0906030804020204" pitchFamily="34" charset="0"/>
                <a:cs typeface="Open Sans Extrabold" panose="020B0906030804020204" pitchFamily="34" charset="0"/>
              </a:rPr>
              <a:t>INTELIGENCIA COMPETITIVA: </a:t>
            </a:r>
            <a:endParaRPr lang="en-MY" sz="4000" dirty="0">
              <a:latin typeface="Myriad Pro" panose="020B0503030403020204" pitchFamily="34" charset="0"/>
            </a:endParaRPr>
          </a:p>
        </p:txBody>
      </p:sp>
      <p:sp>
        <p:nvSpPr>
          <p:cNvPr id="14" name="TextBox 13">
            <a:extLst>
              <a:ext uri="{FF2B5EF4-FFF2-40B4-BE49-F238E27FC236}">
                <a16:creationId xmlns:a16="http://schemas.microsoft.com/office/drawing/2014/main" id="{D9511DBA-475C-4415-A152-68F11C8D964C}"/>
              </a:ext>
            </a:extLst>
          </p:cNvPr>
          <p:cNvSpPr txBox="1"/>
          <p:nvPr/>
        </p:nvSpPr>
        <p:spPr>
          <a:xfrm>
            <a:off x="422336" y="5185345"/>
            <a:ext cx="4102405" cy="492443"/>
          </a:xfrm>
          <a:prstGeom prst="rect">
            <a:avLst/>
          </a:prstGeom>
          <a:noFill/>
        </p:spPr>
        <p:txBody>
          <a:bodyPr wrap="none" rtlCol="0">
            <a:spAutoFit/>
          </a:bodyPr>
          <a:lstStyle/>
          <a:p>
            <a:r>
              <a:rPr lang="en-US" sz="2600" dirty="0">
                <a:latin typeface="Myriad Pro" panose="020B0503030403020204" pitchFamily="34" charset="0"/>
              </a:rPr>
              <a:t>CATEGORÍA MOTOCICLETAS</a:t>
            </a:r>
            <a:endParaRPr lang="en-MY" sz="2600" dirty="0">
              <a:latin typeface="Myriad Pro" panose="020B0503030403020204" pitchFamily="34" charset="0"/>
            </a:endParaRPr>
          </a:p>
        </p:txBody>
      </p:sp>
      <p:cxnSp>
        <p:nvCxnSpPr>
          <p:cNvPr id="15" name="Straight Connector 14">
            <a:extLst>
              <a:ext uri="{FF2B5EF4-FFF2-40B4-BE49-F238E27FC236}">
                <a16:creationId xmlns:a16="http://schemas.microsoft.com/office/drawing/2014/main" id="{A2FDF3F1-182D-4ED6-A1BE-938742B89672}"/>
              </a:ext>
            </a:extLst>
          </p:cNvPr>
          <p:cNvCxnSpPr/>
          <p:nvPr/>
        </p:nvCxnSpPr>
        <p:spPr>
          <a:xfrm>
            <a:off x="473136" y="5740123"/>
            <a:ext cx="4603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6168D2-0593-4B40-ACE9-D29766E3A49B}"/>
              </a:ext>
            </a:extLst>
          </p:cNvPr>
          <p:cNvSpPr txBox="1"/>
          <p:nvPr/>
        </p:nvSpPr>
        <p:spPr>
          <a:xfrm>
            <a:off x="422336" y="5775955"/>
            <a:ext cx="1705916" cy="369332"/>
          </a:xfrm>
          <a:prstGeom prst="rect">
            <a:avLst/>
          </a:prstGeom>
          <a:noFill/>
        </p:spPr>
        <p:txBody>
          <a:bodyPr wrap="none" rtlCol="0">
            <a:spAutoFit/>
          </a:bodyPr>
          <a:lstStyle/>
          <a:p>
            <a:r>
              <a:rPr lang="en-US" dirty="0" err="1">
                <a:latin typeface="Myriad Pro" panose="020B0503030403020204" pitchFamily="34" charset="0"/>
              </a:rPr>
              <a:t>Diciembre</a:t>
            </a:r>
            <a:r>
              <a:rPr lang="en-US" dirty="0">
                <a:latin typeface="Myriad Pro" panose="020B0503030403020204" pitchFamily="34" charset="0"/>
              </a:rPr>
              <a:t> 2025</a:t>
            </a:r>
          </a:p>
        </p:txBody>
      </p:sp>
      <p:pic>
        <p:nvPicPr>
          <p:cNvPr id="7" name="Picture 6">
            <a:extLst>
              <a:ext uri="{FF2B5EF4-FFF2-40B4-BE49-F238E27FC236}">
                <a16:creationId xmlns:a16="http://schemas.microsoft.com/office/drawing/2014/main" id="{860E8642-BE53-F5AB-0605-BF988ADBA74D}"/>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37738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544124845"/>
              </p:ext>
            </p:extLst>
          </p:nvPr>
        </p:nvGraphicFramePr>
        <p:xfrm>
          <a:off x="179192" y="1707640"/>
          <a:ext cx="3078355" cy="454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1925164376"/>
              </p:ext>
            </p:extLst>
          </p:nvPr>
        </p:nvGraphicFramePr>
        <p:xfrm>
          <a:off x="6726013" y="1556622"/>
          <a:ext cx="5374975" cy="13611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441260" y="6250248"/>
            <a:ext cx="2668405" cy="461665"/>
          </a:xfrm>
          <a:prstGeom prst="rect">
            <a:avLst/>
          </a:prstGeom>
          <a:solidFill>
            <a:schemeClr val="tx1">
              <a:lumMod val="65000"/>
              <a:lumOff val="35000"/>
            </a:schemeClr>
          </a:solidFill>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1296372533"/>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$ 0K</a:t>
                      </a:r>
                    </a:p>
                  </a:txBody>
                  <a:tcPr anchor="ctr">
                    <a:lnR w="12700" cap="flat" cmpd="sng" algn="ctr">
                      <a:solidFill>
                        <a:schemeClr val="bg1"/>
                      </a:solidFill>
                      <a:prstDash val="solid"/>
                      <a:round/>
                      <a:headEnd type="none" w="med" len="med"/>
                      <a:tailEnd type="none" w="med" len="med"/>
                    </a:lnR>
                    <a:solidFill>
                      <a:srgbClr val="C00000"/>
                    </a:solidFill>
                  </a:tcPr>
                </a:tc>
                <a:tc>
                  <a:txBody>
                    <a:bodyPr/>
                    <a:lstStyle/>
                    <a:p>
                      <a:pPr algn="ctr"/>
                      <a:r>
                        <a:rPr lang="en-US" sz="1200" b="1" i="0" dirty="0">
                          <a:latin typeface="Helvetica Light" panose="020B0403020202020204" pitchFamily="34" charset="0"/>
                        </a:rPr>
                        <a:t>$ 0K</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2192256424"/>
                  </a:ext>
                </a:extLst>
              </a:tr>
            </a:tbl>
          </a:graphicData>
        </a:graphic>
      </p:graphicFrame>
      <p:sp>
        <p:nvSpPr>
          <p:cNvPr id="21" name="Curved Down Arrow 20">
            <a:extLst>
              <a:ext uri="{FF2B5EF4-FFF2-40B4-BE49-F238E27FC236}">
                <a16:creationId xmlns:a16="http://schemas.microsoft.com/office/drawing/2014/main" id="{72A0245B-0DC0-804C-BE13-417CD10AF23C}"/>
              </a:ext>
            </a:extLst>
          </p:cNvPr>
          <p:cNvSpPr/>
          <p:nvPr/>
        </p:nvSpPr>
        <p:spPr>
          <a:xfrm rot="151416">
            <a:off x="2130380" y="1436782"/>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667315737"/>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ULTRAMOTOR</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039316" y="-220012"/>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2897437725"/>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0</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564127" y="1188107"/>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5" name="Chart 4">
            <a:extLst>
              <a:ext uri="{FF2B5EF4-FFF2-40B4-BE49-F238E27FC236}">
                <a16:creationId xmlns:a16="http://schemas.microsoft.com/office/drawing/2014/main" id="{CE952FF8-BCE1-CBD6-64ED-C269B6942981}"/>
              </a:ext>
            </a:extLst>
          </p:cNvPr>
          <p:cNvGraphicFramePr/>
          <p:nvPr>
            <p:extLst>
              <p:ext uri="{D42A27DB-BD31-4B8C-83A1-F6EECF244321}">
                <p14:modId xmlns:p14="http://schemas.microsoft.com/office/powerpoint/2010/main" val="3527833885"/>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4C8DF4B3-6B19-A577-97EC-852A699BBD7F}"/>
              </a:ext>
            </a:extLst>
          </p:cNvPr>
          <p:cNvGraphicFramePr/>
          <p:nvPr>
            <p:extLst>
              <p:ext uri="{D42A27DB-BD31-4B8C-83A1-F6EECF244321}">
                <p14:modId xmlns:p14="http://schemas.microsoft.com/office/powerpoint/2010/main" val="2506012579"/>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a:extLst>
              <a:ext uri="{FF2B5EF4-FFF2-40B4-BE49-F238E27FC236}">
                <a16:creationId xmlns:a16="http://schemas.microsoft.com/office/drawing/2014/main" id="{66A6C21D-B0B7-4994-D257-6298F08C86F5}"/>
              </a:ext>
            </a:extLst>
          </p:cNvPr>
          <p:cNvGraphicFramePr>
            <a:graphicFrameLocks noGrp="1"/>
          </p:cNvGraphicFramePr>
          <p:nvPr>
            <p:extLst>
              <p:ext uri="{D42A27DB-BD31-4B8C-83A1-F6EECF244321}">
                <p14:modId xmlns:p14="http://schemas.microsoft.com/office/powerpoint/2010/main" val="469178509"/>
              </p:ext>
            </p:extLst>
          </p:nvPr>
        </p:nvGraphicFramePr>
        <p:xfrm>
          <a:off x="10970222" y="3925917"/>
          <a:ext cx="980462" cy="249046"/>
        </p:xfrm>
        <a:graphic>
          <a:graphicData uri="http://schemas.openxmlformats.org/drawingml/2006/table">
            <a:tbl>
              <a:tblPr firstRow="1" bandRow="1">
                <a:tableStyleId>{2D5ABB26-0587-4C30-8999-92F81FD0307C}</a:tableStyleId>
              </a:tblPr>
              <a:tblGrid>
                <a:gridCol w="535305">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1" name="Table 10">
            <a:extLst>
              <a:ext uri="{FF2B5EF4-FFF2-40B4-BE49-F238E27FC236}">
                <a16:creationId xmlns:a16="http://schemas.microsoft.com/office/drawing/2014/main" id="{5BEA37E5-DB5D-AD25-18C7-13E5B7EBFFDB}"/>
              </a:ext>
            </a:extLst>
          </p:cNvPr>
          <p:cNvGraphicFramePr>
            <a:graphicFrameLocks noGrp="1"/>
          </p:cNvGraphicFramePr>
          <p:nvPr>
            <p:extLst>
              <p:ext uri="{D42A27DB-BD31-4B8C-83A1-F6EECF244321}">
                <p14:modId xmlns:p14="http://schemas.microsoft.com/office/powerpoint/2010/main" val="899889832"/>
              </p:ext>
            </p:extLst>
          </p:nvPr>
        </p:nvGraphicFramePr>
        <p:xfrm>
          <a:off x="10954320" y="562692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Chart 11">
            <a:extLst>
              <a:ext uri="{FF2B5EF4-FFF2-40B4-BE49-F238E27FC236}">
                <a16:creationId xmlns:a16="http://schemas.microsoft.com/office/drawing/2014/main" id="{AEE9BBD0-5698-0CE7-871F-6E7DF375D723}"/>
              </a:ext>
            </a:extLst>
          </p:cNvPr>
          <p:cNvGraphicFramePr/>
          <p:nvPr>
            <p:extLst>
              <p:ext uri="{D42A27DB-BD31-4B8C-83A1-F6EECF244321}">
                <p14:modId xmlns:p14="http://schemas.microsoft.com/office/powerpoint/2010/main" val="2723171181"/>
              </p:ext>
            </p:extLst>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Table 12">
            <a:extLst>
              <a:ext uri="{FF2B5EF4-FFF2-40B4-BE49-F238E27FC236}">
                <a16:creationId xmlns:a16="http://schemas.microsoft.com/office/drawing/2014/main" id="{D43005CD-664F-E5C9-16F8-1060D3303AC8}"/>
              </a:ext>
            </a:extLst>
          </p:cNvPr>
          <p:cNvGraphicFramePr>
            <a:graphicFrameLocks noGrp="1"/>
          </p:cNvGraphicFramePr>
          <p:nvPr>
            <p:extLst>
              <p:ext uri="{D42A27DB-BD31-4B8C-83A1-F6EECF244321}">
                <p14:modId xmlns:p14="http://schemas.microsoft.com/office/powerpoint/2010/main" val="1966584465"/>
              </p:ext>
            </p:extLst>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6" name="Table 8">
            <a:extLst>
              <a:ext uri="{FF2B5EF4-FFF2-40B4-BE49-F238E27FC236}">
                <a16:creationId xmlns:a16="http://schemas.microsoft.com/office/drawing/2014/main" id="{878A1927-6F8B-1142-9660-B499F5878032}"/>
              </a:ext>
            </a:extLst>
          </p:cNvPr>
          <p:cNvGraphicFramePr>
            <a:graphicFrameLocks noGrp="1"/>
          </p:cNvGraphicFramePr>
          <p:nvPr>
            <p:extLst>
              <p:ext uri="{D42A27DB-BD31-4B8C-83A1-F6EECF244321}">
                <p14:modId xmlns:p14="http://schemas.microsoft.com/office/powerpoint/2010/main" val="3000243349"/>
              </p:ext>
            </p:extLst>
          </p:nvPr>
        </p:nvGraphicFramePr>
        <p:xfrm>
          <a:off x="3630908" y="1071364"/>
          <a:ext cx="3124482" cy="370840"/>
        </p:xfrm>
        <a:graphic>
          <a:graphicData uri="http://schemas.openxmlformats.org/drawingml/2006/table">
            <a:tbl>
              <a:tblPr firstRow="1" bandRow="1">
                <a:tableStyleId>{5C22544A-7EE6-4342-B048-85BDC9FD1C3A}</a:tableStyleId>
              </a:tblPr>
              <a:tblGrid>
                <a:gridCol w="1562241">
                  <a:extLst>
                    <a:ext uri="{9D8B030D-6E8A-4147-A177-3AD203B41FA5}">
                      <a16:colId xmlns:a16="http://schemas.microsoft.com/office/drawing/2014/main" val="1272070199"/>
                    </a:ext>
                  </a:extLst>
                </a:gridCol>
                <a:gridCol w="1562241">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sp>
        <p:nvSpPr>
          <p:cNvPr id="3" name="Curved Down Arrow 20">
            <a:extLst>
              <a:ext uri="{FF2B5EF4-FFF2-40B4-BE49-F238E27FC236}">
                <a16:creationId xmlns:a16="http://schemas.microsoft.com/office/drawing/2014/main" id="{E66D1018-CE0F-B21F-6F86-846C1AFFCC7F}"/>
              </a:ext>
            </a:extLst>
          </p:cNvPr>
          <p:cNvSpPr/>
          <p:nvPr/>
        </p:nvSpPr>
        <p:spPr>
          <a:xfrm rot="151416">
            <a:off x="1145123" y="1432181"/>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81765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3417519476"/>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2433955867"/>
              </p:ext>
            </p:extLst>
          </p:nvPr>
        </p:nvGraphicFramePr>
        <p:xfrm>
          <a:off x="6582237" y="1160034"/>
          <a:ext cx="5558451"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331977004"/>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3908736711"/>
              </p:ext>
            </p:extLst>
          </p:nvPr>
        </p:nvGraphicFramePr>
        <p:xfrm>
          <a:off x="6740734" y="4442350"/>
          <a:ext cx="4910795"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2858851366"/>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3234628346"/>
              </p:ext>
            </p:extLst>
          </p:nvPr>
        </p:nvGraphicFramePr>
        <p:xfrm>
          <a:off x="11059251" y="3935026"/>
          <a:ext cx="1038406" cy="3962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$1,335M</a:t>
                      </a:r>
                    </a:p>
                  </a:txBody>
                  <a:tcPr/>
                </a:tc>
                <a:tc>
                  <a:txBody>
                    <a:bodyPr/>
                    <a:lstStyle/>
                    <a:p>
                      <a:r>
                        <a:rPr lang="en-US" sz="1000" b="1" i="0" dirty="0">
                          <a:solidFill>
                            <a:schemeClr val="bg1"/>
                          </a:solidFill>
                          <a:latin typeface="Helvetica Light" panose="020B0403020202020204" pitchFamily="34" charset="0"/>
                        </a:rPr>
                        <a:t>76%</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1699972654"/>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$417k</a:t>
                      </a:r>
                    </a:p>
                  </a:txBody>
                  <a:tcPr/>
                </a:tc>
                <a:tc>
                  <a:txBody>
                    <a:bodyPr/>
                    <a:lstStyle/>
                    <a:p>
                      <a:r>
                        <a:rPr lang="en-US" sz="1000" b="1" i="0" dirty="0">
                          <a:solidFill>
                            <a:schemeClr val="bg1"/>
                          </a:solidFill>
                          <a:latin typeface="Helvetica Light" panose="020B0403020202020204" pitchFamily="34" charset="0"/>
                        </a:rPr>
                        <a:t>24%</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1240789373"/>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$10k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91063"/>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CA" sz="3000" dirty="0">
                <a:latin typeface="Myriad Pro" panose="020B0503030403020204" pitchFamily="34" charset="0"/>
              </a:rPr>
              <a:t>DIDEMO/CREDIDEMO</a:t>
            </a:r>
            <a:endParaRPr lang="en-US" sz="3000" dirty="0">
              <a:latin typeface="Myriad Pro" panose="020B0503030403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035985" y="-185866"/>
            <a:ext cx="4061672" cy="105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flipH="1">
            <a:off x="3360607" y="1075897"/>
            <a:ext cx="25718" cy="47587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2568964476"/>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8"/>
          </a:graphicData>
        </a:graphic>
      </p:graphicFrame>
      <p:sp>
        <p:nvSpPr>
          <p:cNvPr id="48" name="Curved Down Arrow 47">
            <a:extLst>
              <a:ext uri="{FF2B5EF4-FFF2-40B4-BE49-F238E27FC236}">
                <a16:creationId xmlns:a16="http://schemas.microsoft.com/office/drawing/2014/main" id="{DBC06C5A-4A7B-CA48-A956-BD5F49558AF0}"/>
              </a:ext>
            </a:extLst>
          </p:cNvPr>
          <p:cNvSpPr/>
          <p:nvPr/>
        </p:nvSpPr>
        <p:spPr>
          <a:xfrm>
            <a:off x="2161667" y="1473484"/>
            <a:ext cx="378902" cy="18117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65992" y="6148374"/>
            <a:ext cx="6133803"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Didemo en el 2025 para los medios de (TV, RD y PR) el medio (El País) obtiene un 21% y un 99% solo en prensa.</a:t>
            </a:r>
            <a:endParaRPr lang="en-US" sz="1100" dirty="0">
              <a:latin typeface="Myriad Pro" panose="020B0503030403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1283280872"/>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$ 2,6M</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$ 1,8M</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3237112081"/>
              </p:ext>
            </p:extLst>
          </p:nvPr>
        </p:nvGraphicFramePr>
        <p:xfrm>
          <a:off x="3448634" y="1081337"/>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543633372"/>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71%</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30%-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 name="Curved Down Arrow 47">
            <a:extLst>
              <a:ext uri="{FF2B5EF4-FFF2-40B4-BE49-F238E27FC236}">
                <a16:creationId xmlns:a16="http://schemas.microsoft.com/office/drawing/2014/main" id="{D824933A-5809-F176-D95C-DE36F443251A}"/>
              </a:ext>
            </a:extLst>
          </p:cNvPr>
          <p:cNvSpPr/>
          <p:nvPr/>
        </p:nvSpPr>
        <p:spPr>
          <a:xfrm rot="10800000" flipH="1">
            <a:off x="1169837" y="1483487"/>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45253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5435493" y="4424065"/>
            <a:ext cx="328754" cy="20770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0" name="TextBox 29">
            <a:extLst>
              <a:ext uri="{FF2B5EF4-FFF2-40B4-BE49-F238E27FC236}">
                <a16:creationId xmlns:a16="http://schemas.microsoft.com/office/drawing/2014/main" id="{BAA82096-9A2B-459E-AFAD-52420163C6E2}"/>
              </a:ext>
            </a:extLst>
          </p:cNvPr>
          <p:cNvSpPr txBox="1"/>
          <p:nvPr/>
        </p:nvSpPr>
        <p:spPr>
          <a:xfrm>
            <a:off x="7983493" y="260532"/>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Diciembre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33" name="Rectangle 36">
            <a:extLst>
              <a:ext uri="{FF2B5EF4-FFF2-40B4-BE49-F238E27FC236}">
                <a16:creationId xmlns:a16="http://schemas.microsoft.com/office/drawing/2014/main" id="{EFB3F3C5-997A-7FF1-959E-8D926F33D52B}"/>
              </a:ext>
            </a:extLst>
          </p:cNvPr>
          <p:cNvSpPr/>
          <p:nvPr/>
        </p:nvSpPr>
        <p:spPr>
          <a:xfrm>
            <a:off x="6189522" y="2422061"/>
            <a:ext cx="2132120" cy="276999"/>
          </a:xfrm>
          <a:prstGeom prst="rect">
            <a:avLst/>
          </a:prstGeom>
        </p:spPr>
        <p:txBody>
          <a:bodyPr wrap="square">
            <a:spAutoFit/>
          </a:bodyPr>
          <a:lstStyle/>
          <a:p>
            <a:r>
              <a:rPr lang="en-CA" sz="1200" dirty="0">
                <a:latin typeface="Helvetica Light" panose="020B0403020202020204" pitchFamily="34" charset="0"/>
                <a:hlinkClick r:id="rId2"/>
              </a:rPr>
              <a:t>Racha Navideña 30</a:t>
            </a:r>
            <a:r>
              <a:rPr lang="en-CA" sz="1200" dirty="0">
                <a:latin typeface="Helvetica Light" panose="020B0403020202020204" pitchFamily="34" charset="0"/>
                <a:hlinkClick r:id="rId3"/>
              </a:rPr>
              <a:t>”</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9159318" y="2425021"/>
            <a:ext cx="2208150" cy="276999"/>
          </a:xfrm>
          <a:prstGeom prst="rect">
            <a:avLst/>
          </a:prstGeom>
        </p:spPr>
        <p:txBody>
          <a:bodyPr wrap="square">
            <a:spAutoFit/>
          </a:bodyPr>
          <a:lstStyle/>
          <a:p>
            <a:r>
              <a:rPr lang="en-CA" sz="1200" dirty="0">
                <a:latin typeface="Helvetica Light" panose="020B0403020202020204" pitchFamily="34" charset="0"/>
                <a:hlinkClick r:id="rId4"/>
              </a:rPr>
              <a:t>Credi Regalón 30</a:t>
            </a:r>
            <a:r>
              <a:rPr lang="en-CA" sz="1200" dirty="0">
                <a:latin typeface="Helvetica Light" panose="020B0403020202020204" pitchFamily="34" charset="0"/>
                <a:hlinkClick r:id="rId5"/>
              </a:rPr>
              <a:t>”</a:t>
            </a:r>
            <a:endParaRPr lang="en-CA" sz="1200" dirty="0">
              <a:latin typeface="Helvetica Light" panose="020B0403020202020204" pitchFamily="34" charset="0"/>
            </a:endParaRPr>
          </a:p>
        </p:txBody>
      </p:sp>
      <p:sp>
        <p:nvSpPr>
          <p:cNvPr id="6" name="Rectangle 41">
            <a:extLst>
              <a:ext uri="{FF2B5EF4-FFF2-40B4-BE49-F238E27FC236}">
                <a16:creationId xmlns:a16="http://schemas.microsoft.com/office/drawing/2014/main" id="{078CF8FF-4064-F821-1486-F29199D71112}"/>
              </a:ext>
            </a:extLst>
          </p:cNvPr>
          <p:cNvSpPr/>
          <p:nvPr/>
        </p:nvSpPr>
        <p:spPr>
          <a:xfrm>
            <a:off x="5844286" y="5305959"/>
            <a:ext cx="1784681" cy="461665"/>
          </a:xfrm>
          <a:prstGeom prst="rect">
            <a:avLst/>
          </a:prstGeom>
        </p:spPr>
        <p:txBody>
          <a:bodyPr wrap="square">
            <a:spAutoFit/>
          </a:bodyPr>
          <a:lstStyle/>
          <a:p>
            <a:r>
              <a:rPr lang="en-CA" sz="1200" dirty="0">
                <a:latin typeface="Helvetica Light" panose="020B0403020202020204" pitchFamily="34" charset="0"/>
                <a:hlinkClick r:id="rId6"/>
              </a:rPr>
              <a:t>Honda Navi la original Japonesa  </a:t>
            </a:r>
            <a:r>
              <a:rPr lang="en-CA" sz="1200" dirty="0">
                <a:latin typeface="Helvetica Light" panose="020B0403020202020204" pitchFamily="34" charset="0"/>
                <a:hlinkClick r:id="rId7"/>
              </a:rPr>
              <a:t>30</a:t>
            </a:r>
            <a:r>
              <a:rPr lang="en-CA" sz="1200" dirty="0">
                <a:latin typeface="Helvetica Light" panose="020B0403020202020204" pitchFamily="34" charset="0"/>
                <a:hlinkClick r:id="rId8"/>
              </a:rPr>
              <a:t>” </a:t>
            </a:r>
            <a:endParaRPr lang="en-CA" sz="1200" dirty="0">
              <a:latin typeface="Helvetica Light" panose="020B0403020202020204" pitchFamily="34" charset="0"/>
            </a:endParaRPr>
          </a:p>
        </p:txBody>
      </p:sp>
      <p:cxnSp>
        <p:nvCxnSpPr>
          <p:cNvPr id="38" name="Conector recto 37">
            <a:extLst>
              <a:ext uri="{FF2B5EF4-FFF2-40B4-BE49-F238E27FC236}">
                <a16:creationId xmlns:a16="http://schemas.microsoft.com/office/drawing/2014/main" id="{DE6EF8AD-5E8F-0F0D-C3CA-1DF37E4F56E6}"/>
              </a:ext>
            </a:extLst>
          </p:cNvPr>
          <p:cNvCxnSpPr>
            <a:cxnSpLocks/>
          </p:cNvCxnSpPr>
          <p:nvPr/>
        </p:nvCxnSpPr>
        <p:spPr>
          <a:xfrm>
            <a:off x="5426166" y="4424065"/>
            <a:ext cx="6765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E75CACE9-A324-6B1F-0A97-9545C10B80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599" y="1213905"/>
            <a:ext cx="1762940" cy="2165147"/>
          </a:xfrm>
          <a:prstGeom prst="rect">
            <a:avLst/>
          </a:prstGeom>
        </p:spPr>
      </p:pic>
      <p:pic>
        <p:nvPicPr>
          <p:cNvPr id="12" name="Imagen 11">
            <a:extLst>
              <a:ext uri="{FF2B5EF4-FFF2-40B4-BE49-F238E27FC236}">
                <a16:creationId xmlns:a16="http://schemas.microsoft.com/office/drawing/2014/main" id="{A60F7CAE-5FEE-CBDE-6C43-A6AF81C760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0552" y="1213905"/>
            <a:ext cx="1793631" cy="2215095"/>
          </a:xfrm>
          <a:prstGeom prst="rect">
            <a:avLst/>
          </a:prstGeom>
        </p:spPr>
      </p:pic>
      <p:sp>
        <p:nvSpPr>
          <p:cNvPr id="19" name="Estrella de 5 puntas 18">
            <a:extLst>
              <a:ext uri="{FF2B5EF4-FFF2-40B4-BE49-F238E27FC236}">
                <a16:creationId xmlns:a16="http://schemas.microsoft.com/office/drawing/2014/main" id="{61EBB98B-8206-F087-8F8E-B040851F4E95}"/>
              </a:ext>
            </a:extLst>
          </p:cNvPr>
          <p:cNvSpPr/>
          <p:nvPr/>
        </p:nvSpPr>
        <p:spPr>
          <a:xfrm>
            <a:off x="11000988" y="949226"/>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3" name="Estrella de 5 puntas 22">
            <a:extLst>
              <a:ext uri="{FF2B5EF4-FFF2-40B4-BE49-F238E27FC236}">
                <a16:creationId xmlns:a16="http://schemas.microsoft.com/office/drawing/2014/main" id="{E17AB3B5-7C09-3D73-00A8-1EE700FEA3BA}"/>
              </a:ext>
            </a:extLst>
          </p:cNvPr>
          <p:cNvSpPr/>
          <p:nvPr/>
        </p:nvSpPr>
        <p:spPr>
          <a:xfrm>
            <a:off x="2764231" y="337905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3" name="Imagen 2">
            <a:extLst>
              <a:ext uri="{FF2B5EF4-FFF2-40B4-BE49-F238E27FC236}">
                <a16:creationId xmlns:a16="http://schemas.microsoft.com/office/drawing/2014/main" id="{3D5E0C35-0DE3-661A-5496-C7A2E1168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76387" y="1223926"/>
            <a:ext cx="2245112" cy="1175647"/>
          </a:xfrm>
          <a:prstGeom prst="rect">
            <a:avLst/>
          </a:prstGeom>
        </p:spPr>
      </p:pic>
      <p:pic>
        <p:nvPicPr>
          <p:cNvPr id="8" name="Imagen 7">
            <a:extLst>
              <a:ext uri="{FF2B5EF4-FFF2-40B4-BE49-F238E27FC236}">
                <a16:creationId xmlns:a16="http://schemas.microsoft.com/office/drawing/2014/main" id="{EB7E0683-52C8-CCB4-57FC-5770BF4F99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22" y="3632057"/>
            <a:ext cx="1832402" cy="2260093"/>
          </a:xfrm>
          <a:prstGeom prst="rect">
            <a:avLst/>
          </a:prstGeom>
        </p:spPr>
      </p:pic>
      <p:pic>
        <p:nvPicPr>
          <p:cNvPr id="10" name="Imagen 9">
            <a:extLst>
              <a:ext uri="{FF2B5EF4-FFF2-40B4-BE49-F238E27FC236}">
                <a16:creationId xmlns:a16="http://schemas.microsoft.com/office/drawing/2014/main" id="{063ED504-ABF7-FDFA-85F9-FCBF0234C7D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5702" y="1220966"/>
            <a:ext cx="2245112" cy="1175647"/>
          </a:xfrm>
          <a:prstGeom prst="rect">
            <a:avLst/>
          </a:prstGeom>
        </p:spPr>
      </p:pic>
      <p:sp>
        <p:nvSpPr>
          <p:cNvPr id="13" name="Estrella de 5 puntas 12">
            <a:extLst>
              <a:ext uri="{FF2B5EF4-FFF2-40B4-BE49-F238E27FC236}">
                <a16:creationId xmlns:a16="http://schemas.microsoft.com/office/drawing/2014/main" id="{70639F32-73DD-2D19-6DE3-830B2E355ABE}"/>
              </a:ext>
            </a:extLst>
          </p:cNvPr>
          <p:cNvSpPr/>
          <p:nvPr/>
        </p:nvSpPr>
        <p:spPr>
          <a:xfrm>
            <a:off x="8128827" y="984883"/>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82214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3202593944"/>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1222084266"/>
              </p:ext>
            </p:extLst>
          </p:nvPr>
        </p:nvGraphicFramePr>
        <p:xfrm>
          <a:off x="6628139" y="1161174"/>
          <a:ext cx="5563849"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4247724082"/>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3642488303"/>
              </p:ext>
            </p:extLst>
          </p:nvPr>
        </p:nvGraphicFramePr>
        <p:xfrm>
          <a:off x="10937688" y="3945314"/>
          <a:ext cx="1254298" cy="249046"/>
        </p:xfrm>
        <a:graphic>
          <a:graphicData uri="http://schemas.openxmlformats.org/drawingml/2006/table">
            <a:tbl>
              <a:tblPr firstRow="1" bandRow="1">
                <a:tableStyleId>{2D5ABB26-0587-4C30-8999-92F81FD0307C}</a:tableStyleId>
              </a:tblPr>
              <a:tblGrid>
                <a:gridCol w="716590">
                  <a:extLst>
                    <a:ext uri="{9D8B030D-6E8A-4147-A177-3AD203B41FA5}">
                      <a16:colId xmlns:a16="http://schemas.microsoft.com/office/drawing/2014/main" val="1624274162"/>
                    </a:ext>
                  </a:extLst>
                </a:gridCol>
                <a:gridCol w="537708">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1,017M</a:t>
                      </a:r>
                    </a:p>
                  </a:txBody>
                  <a:tcPr/>
                </a:tc>
                <a:tc>
                  <a:txBody>
                    <a:bodyPr/>
                    <a:lstStyle/>
                    <a:p>
                      <a:pPr algn="ctr"/>
                      <a:r>
                        <a:rPr lang="en-US" sz="1000" b="1" i="0" dirty="0">
                          <a:solidFill>
                            <a:schemeClr val="bg1"/>
                          </a:solidFill>
                          <a:latin typeface="Helvetica Light" panose="020B0403020202020204" pitchFamily="34" charset="0"/>
                        </a:rPr>
                        <a:t>98%</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4182218193"/>
              </p:ext>
            </p:extLst>
          </p:nvPr>
        </p:nvGraphicFramePr>
        <p:xfrm>
          <a:off x="11127112" y="4767126"/>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$2</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776226003"/>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3720968569"/>
              </p:ext>
            </p:extLst>
          </p:nvPr>
        </p:nvGraphicFramePr>
        <p:xfrm>
          <a:off x="11119271" y="5616442"/>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$18</a:t>
                      </a:r>
                    </a:p>
                  </a:txBody>
                  <a:tcPr/>
                </a:tc>
                <a:tc>
                  <a:txBody>
                    <a:bodyPr/>
                    <a:lstStyle/>
                    <a:p>
                      <a:pPr algn="ctr"/>
                      <a:r>
                        <a:rPr lang="en-US" sz="1000" b="1" i="0" dirty="0">
                          <a:solidFill>
                            <a:schemeClr val="bg1"/>
                          </a:solidFill>
                          <a:latin typeface="Helvetica Light" panose="020B0403020202020204" pitchFamily="34" charset="0"/>
                        </a:rPr>
                        <a:t>2%</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ELEKTRA / 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4647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136671214"/>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541634" y="956231"/>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237622" y="6056728"/>
            <a:ext cx="6390517"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Elektra/Italika en el 2025 para los medios de (TV, RD y PR) el medio Azteca TV obtiene un 40% y un 39% solo en TV.</a:t>
            </a:r>
            <a:endParaRPr lang="en-US" sz="1100" dirty="0">
              <a:latin typeface="Myriad Pro" panose="020B0503030403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10800000" flipH="1">
            <a:off x="2204045" y="1529124"/>
            <a:ext cx="436230" cy="18040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3581593254"/>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4%-</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124%</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3123655200"/>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$ 490K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$ 1,0M</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3986092387"/>
              </p:ext>
            </p:extLst>
          </p:nvPr>
        </p:nvGraphicFramePr>
        <p:xfrm>
          <a:off x="3468364" y="108803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dirty="0">
                          <a:latin typeface="Helvetica Light" panose="020B0403020202020204" pitchFamily="34" charset="0"/>
                        </a:rPr>
                        <a:t>202</a:t>
                      </a:r>
                      <a:r>
                        <a:rPr lang="en-US" b="0" i="0" dirty="0">
                          <a:latin typeface="Helvetica Light" panose="020B0403020202020204" pitchFamily="34" charset="0"/>
                        </a:rPr>
                        <a:t>4</a:t>
                      </a:r>
                      <a:endParaRPr lang="en-HN" b="0" i="0" dirty="0">
                        <a:latin typeface="Helvetica Light" panose="020B0403020202020204" pitchFamily="34" charset="0"/>
                      </a:endParaRPr>
                    </a:p>
                  </a:txBody>
                  <a:tcPr>
                    <a:solidFill>
                      <a:schemeClr val="tx2"/>
                    </a:solidFill>
                  </a:tcPr>
                </a:tc>
                <a:tc>
                  <a:txBody>
                    <a:bodyPr/>
                    <a:lstStyle/>
                    <a:p>
                      <a:pPr algn="ctr"/>
                      <a:r>
                        <a:rPr lang="en-HN" b="0" i="0" dirty="0">
                          <a:latin typeface="Helvetica Light" panose="020B0403020202020204" pitchFamily="34" charset="0"/>
                        </a:rPr>
                        <a:t>202</a:t>
                      </a:r>
                      <a:r>
                        <a:rPr lang="en-US" b="0" i="0" dirty="0">
                          <a:latin typeface="Helvetica Light" panose="020B0403020202020204" pitchFamily="34" charset="0"/>
                        </a:rPr>
                        <a:t>5</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1565508" y="151218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 name="Chart 30">
            <a:extLst>
              <a:ext uri="{FF2B5EF4-FFF2-40B4-BE49-F238E27FC236}">
                <a16:creationId xmlns:a16="http://schemas.microsoft.com/office/drawing/2014/main" id="{B03C5406-57AC-1202-1B6A-DE10DF6BCF76}"/>
              </a:ext>
            </a:extLst>
          </p:cNvPr>
          <p:cNvGraphicFramePr/>
          <p:nvPr>
            <p:extLst>
              <p:ext uri="{D42A27DB-BD31-4B8C-83A1-F6EECF244321}">
                <p14:modId xmlns:p14="http://schemas.microsoft.com/office/powerpoint/2010/main" val="2423052852"/>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1004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accent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 ELEKTRA / 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10451658" y="248307"/>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a:t>
            </a:r>
            <a:r>
              <a:rPr lang="en-US" b="1" dirty="0">
                <a:solidFill>
                  <a:schemeClr val="bg1"/>
                </a:solidFill>
                <a:latin typeface="HELVETICA LIGHT" panose="020B0403020202020204" pitchFamily="34" charset="0"/>
              </a:rPr>
              <a:t>21 - 2025</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276529" y="1119221"/>
            <a:ext cx="2767104" cy="369332"/>
          </a:xfrm>
          <a:prstGeom prst="rect">
            <a:avLst/>
          </a:prstGeom>
          <a:noFill/>
        </p:spPr>
        <p:txBody>
          <a:bodyPr wrap="none" rtlCol="0">
            <a:spAutoFit/>
          </a:bodyPr>
          <a:lstStyle/>
          <a:p>
            <a:r>
              <a:rPr lang="en-HN" dirty="0">
                <a:latin typeface="Myriad Pro" panose="020B0503030403020204" pitchFamily="34"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096000" y="1119221"/>
            <a:ext cx="3095719" cy="369332"/>
          </a:xfrm>
          <a:prstGeom prst="rect">
            <a:avLst/>
          </a:prstGeom>
          <a:noFill/>
        </p:spPr>
        <p:txBody>
          <a:bodyPr wrap="none" rtlCol="0">
            <a:spAutoFit/>
          </a:bodyPr>
          <a:lstStyle/>
          <a:p>
            <a:r>
              <a:rPr lang="en-HN" dirty="0">
                <a:latin typeface="Myriad Pro" panose="020B0503030403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76529" y="5750763"/>
            <a:ext cx="11590901" cy="830997"/>
          </a:xfrm>
          <a:prstGeom prst="rect">
            <a:avLst/>
          </a:prstGeom>
          <a:solidFill>
            <a:schemeClr val="bg1">
              <a:lumMod val="85000"/>
            </a:schemeClr>
          </a:solidFill>
        </p:spPr>
        <p:txBody>
          <a:bodyPr wrap="square" rtlCol="0">
            <a:spAutoFit/>
          </a:bodyPr>
          <a:lstStyle/>
          <a:p>
            <a:r>
              <a:rPr lang="es-HN" sz="1200" dirty="0">
                <a:latin typeface="Myriad Pro" panose="020B0503030403020204" pitchFamily="34" charset="0"/>
              </a:rPr>
              <a:t>Si nos enfocamos en los últimos años, podemos observar que a partir de 2022 la inversión publicitaria total de Elektra muestra una tendencia similar tanto si se incluye como si se excluye la pauta en TV Azteca. Esto sugiere que el peso de la inversión en TV Azteca ha disminuido significativamente para Elektra en los años recientes (2022 y lo proyectado hasta 2025). Se aprecia una diversificación del gasto publicitario hacia otros medios televisivos de gran audiencia como TVC y HCH, tendencia que se consolida hasta las proyecciones de 2025.</a:t>
            </a:r>
          </a:p>
        </p:txBody>
      </p:sp>
      <p:graphicFrame>
        <p:nvGraphicFramePr>
          <p:cNvPr id="4"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3394466702"/>
              </p:ext>
            </p:extLst>
          </p:nvPr>
        </p:nvGraphicFramePr>
        <p:xfrm>
          <a:off x="0" y="1749647"/>
          <a:ext cx="6095998" cy="33587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4189140012"/>
              </p:ext>
            </p:extLst>
          </p:nvPr>
        </p:nvGraphicFramePr>
        <p:xfrm>
          <a:off x="6095998" y="1749647"/>
          <a:ext cx="6096002" cy="3358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1" name="Rectangle 30">
            <a:extLst>
              <a:ext uri="{FF2B5EF4-FFF2-40B4-BE49-F238E27FC236}">
                <a16:creationId xmlns:a16="http://schemas.microsoft.com/office/drawing/2014/main" id="{E6EE2307-B224-4646-A511-D09676EB1355}"/>
              </a:ext>
            </a:extLst>
          </p:cNvPr>
          <p:cNvSpPr/>
          <p:nvPr/>
        </p:nvSpPr>
        <p:spPr>
          <a:xfrm>
            <a:off x="563731"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TELEVISIÓN</a:t>
            </a:r>
          </a:p>
        </p:txBody>
      </p:sp>
      <p:sp>
        <p:nvSpPr>
          <p:cNvPr id="16" name="Rectangle 36">
            <a:extLst>
              <a:ext uri="{FF2B5EF4-FFF2-40B4-BE49-F238E27FC236}">
                <a16:creationId xmlns:a16="http://schemas.microsoft.com/office/drawing/2014/main" id="{04AEFFA0-6934-1194-7C52-269D4FFEC293}"/>
              </a:ext>
            </a:extLst>
          </p:cNvPr>
          <p:cNvSpPr/>
          <p:nvPr/>
        </p:nvSpPr>
        <p:spPr>
          <a:xfrm>
            <a:off x="1333027" y="3510033"/>
            <a:ext cx="2503813" cy="276999"/>
          </a:xfrm>
          <a:prstGeom prst="rect">
            <a:avLst/>
          </a:prstGeom>
        </p:spPr>
        <p:txBody>
          <a:bodyPr wrap="square">
            <a:spAutoFit/>
          </a:bodyPr>
          <a:lstStyle/>
          <a:p>
            <a:r>
              <a:rPr lang="en-CA" sz="1200" dirty="0">
                <a:latin typeface="Helvetica Light" panose="020B0403020202020204" pitchFamily="34" charset="0"/>
                <a:hlinkClick r:id="rId3"/>
              </a:rPr>
              <a:t> Navidad sobre Ruedas 30</a:t>
            </a:r>
            <a:r>
              <a:rPr lang="en-CA" sz="1200" dirty="0">
                <a:latin typeface="Helvetica Light" panose="020B0403020202020204" pitchFamily="34" charset="0"/>
                <a:hlinkClick r:id="rId4"/>
              </a:rPr>
              <a:t>”</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Diciembre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7" name="Rectangle 36">
            <a:extLst>
              <a:ext uri="{FF2B5EF4-FFF2-40B4-BE49-F238E27FC236}">
                <a16:creationId xmlns:a16="http://schemas.microsoft.com/office/drawing/2014/main" id="{10CCD207-E457-D50E-6DCA-6A2BB797708F}"/>
              </a:ext>
            </a:extLst>
          </p:cNvPr>
          <p:cNvSpPr/>
          <p:nvPr/>
        </p:nvSpPr>
        <p:spPr>
          <a:xfrm>
            <a:off x="4774193" y="3545734"/>
            <a:ext cx="1423808" cy="276999"/>
          </a:xfrm>
          <a:prstGeom prst="rect">
            <a:avLst/>
          </a:prstGeom>
        </p:spPr>
        <p:txBody>
          <a:bodyPr wrap="square">
            <a:spAutoFit/>
          </a:bodyPr>
          <a:lstStyle/>
          <a:p>
            <a:r>
              <a:rPr lang="en-CA" sz="1200" dirty="0">
                <a:latin typeface="Helvetica Light" panose="020B0403020202020204" pitchFamily="34" charset="0"/>
                <a:hlinkClick r:id="rId5"/>
              </a:rPr>
              <a:t>Días Azules  </a:t>
            </a:r>
            <a:r>
              <a:rPr lang="en-CA" sz="1200" dirty="0">
                <a:latin typeface="Helvetica Light" panose="020B0403020202020204" pitchFamily="34" charset="0"/>
                <a:hlinkClick r:id="rId6"/>
              </a:rPr>
              <a:t>30”</a:t>
            </a:r>
            <a:endParaRPr lang="en-CA" sz="1200" dirty="0">
              <a:latin typeface="Helvetica Light" panose="020B0403020202020204" pitchFamily="34" charset="0"/>
            </a:endParaRPr>
          </a:p>
        </p:txBody>
      </p:sp>
      <p:sp>
        <p:nvSpPr>
          <p:cNvPr id="18" name="Rectangle 36">
            <a:extLst>
              <a:ext uri="{FF2B5EF4-FFF2-40B4-BE49-F238E27FC236}">
                <a16:creationId xmlns:a16="http://schemas.microsoft.com/office/drawing/2014/main" id="{E3D8F9A1-B333-735B-52CC-44ED42A62536}"/>
              </a:ext>
            </a:extLst>
          </p:cNvPr>
          <p:cNvSpPr/>
          <p:nvPr/>
        </p:nvSpPr>
        <p:spPr>
          <a:xfrm>
            <a:off x="4774193" y="6165595"/>
            <a:ext cx="1812621" cy="276999"/>
          </a:xfrm>
          <a:prstGeom prst="rect">
            <a:avLst/>
          </a:prstGeom>
        </p:spPr>
        <p:txBody>
          <a:bodyPr wrap="square">
            <a:spAutoFit/>
          </a:bodyPr>
          <a:lstStyle/>
          <a:p>
            <a:r>
              <a:rPr lang="en-CA" sz="1200" dirty="0">
                <a:latin typeface="Helvetica Light" panose="020B0403020202020204" pitchFamily="34" charset="0"/>
                <a:hlinkClick r:id="rId7"/>
              </a:rPr>
              <a:t>Black Race </a:t>
            </a:r>
            <a:r>
              <a:rPr lang="en-CA" sz="1200" dirty="0">
                <a:latin typeface="Helvetica Light" panose="020B0403020202020204" pitchFamily="34" charset="0"/>
                <a:hlinkClick r:id="rId8"/>
              </a:rPr>
              <a:t>30</a:t>
            </a:r>
            <a:r>
              <a:rPr lang="en-CA" sz="1200" dirty="0">
                <a:latin typeface="Helvetica Light" panose="020B0403020202020204" pitchFamily="34" charset="0"/>
                <a:hlinkClick r:id="rId9"/>
              </a:rPr>
              <a:t>”</a:t>
            </a:r>
            <a:endParaRPr lang="en-CA" sz="1200" dirty="0">
              <a:latin typeface="Helvetica Light" panose="020B0403020202020204" pitchFamily="34" charset="0"/>
            </a:endParaRPr>
          </a:p>
        </p:txBody>
      </p:sp>
      <p:sp>
        <p:nvSpPr>
          <p:cNvPr id="2" name="Rectangle 36">
            <a:extLst>
              <a:ext uri="{FF2B5EF4-FFF2-40B4-BE49-F238E27FC236}">
                <a16:creationId xmlns:a16="http://schemas.microsoft.com/office/drawing/2014/main" id="{78674EEE-181D-6857-5681-5841BB4EE949}"/>
              </a:ext>
            </a:extLst>
          </p:cNvPr>
          <p:cNvSpPr/>
          <p:nvPr/>
        </p:nvSpPr>
        <p:spPr>
          <a:xfrm>
            <a:off x="1719581" y="6073263"/>
            <a:ext cx="1633612" cy="461665"/>
          </a:xfrm>
          <a:prstGeom prst="rect">
            <a:avLst/>
          </a:prstGeom>
        </p:spPr>
        <p:txBody>
          <a:bodyPr wrap="square">
            <a:spAutoFit/>
          </a:bodyPr>
          <a:lstStyle/>
          <a:p>
            <a:r>
              <a:rPr lang="en-CA" sz="1200" dirty="0">
                <a:latin typeface="Helvetica Light" panose="020B0403020202020204" pitchFamily="34" charset="0"/>
                <a:hlinkClick r:id="rId10"/>
              </a:rPr>
              <a:t>Dias verdes ya llego 30</a:t>
            </a:r>
            <a:r>
              <a:rPr lang="en-CA" sz="1200" dirty="0">
                <a:latin typeface="Helvetica Light" panose="020B0403020202020204" pitchFamily="34" charset="0"/>
                <a:hlinkClick r:id="rId9"/>
              </a:rPr>
              <a:t>”</a:t>
            </a:r>
            <a:endParaRPr lang="en-CA" sz="1200" dirty="0">
              <a:latin typeface="Helvetica Light" panose="020B0403020202020204" pitchFamily="34" charset="0"/>
            </a:endParaRPr>
          </a:p>
        </p:txBody>
      </p:sp>
      <p:sp>
        <p:nvSpPr>
          <p:cNvPr id="6" name="Rectangle 30">
            <a:extLst>
              <a:ext uri="{FF2B5EF4-FFF2-40B4-BE49-F238E27FC236}">
                <a16:creationId xmlns:a16="http://schemas.microsoft.com/office/drawing/2014/main" id="{771ED4A4-6A4C-1887-6E2D-A727AF5688B7}"/>
              </a:ext>
            </a:extLst>
          </p:cNvPr>
          <p:cNvSpPr/>
          <p:nvPr/>
        </p:nvSpPr>
        <p:spPr>
          <a:xfrm>
            <a:off x="8144077"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8" name="Rectangle 36">
            <a:extLst>
              <a:ext uri="{FF2B5EF4-FFF2-40B4-BE49-F238E27FC236}">
                <a16:creationId xmlns:a16="http://schemas.microsoft.com/office/drawing/2014/main" id="{6F3B8D7C-6E85-B6B2-9611-DEC4AF25D81C}"/>
              </a:ext>
            </a:extLst>
          </p:cNvPr>
          <p:cNvSpPr/>
          <p:nvPr/>
        </p:nvSpPr>
        <p:spPr>
          <a:xfrm>
            <a:off x="8703092" y="3844665"/>
            <a:ext cx="2503813" cy="276999"/>
          </a:xfrm>
          <a:prstGeom prst="rect">
            <a:avLst/>
          </a:prstGeom>
        </p:spPr>
        <p:txBody>
          <a:bodyPr wrap="square">
            <a:spAutoFit/>
          </a:bodyPr>
          <a:lstStyle/>
          <a:p>
            <a:r>
              <a:rPr lang="en-CA" sz="1200" dirty="0">
                <a:latin typeface="Helvetica Light" panose="020B0403020202020204" pitchFamily="34" charset="0"/>
                <a:hlinkClick r:id="rId11"/>
              </a:rPr>
              <a:t>Diás azules 125Z DM150 Azul </a:t>
            </a:r>
            <a:r>
              <a:rPr lang="en-CA" sz="1200" dirty="0">
                <a:latin typeface="Helvetica Light" panose="020B0403020202020204" pitchFamily="34" charset="0"/>
                <a:hlinkClick r:id="rId12"/>
              </a:rPr>
              <a:t>30”</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956D3139-3F11-14B5-CEEC-83589CF54205}"/>
              </a:ext>
            </a:extLst>
          </p:cNvPr>
          <p:cNvSpPr/>
          <p:nvPr/>
        </p:nvSpPr>
        <p:spPr>
          <a:xfrm>
            <a:off x="8703092" y="2905654"/>
            <a:ext cx="2503813" cy="461665"/>
          </a:xfrm>
          <a:prstGeom prst="rect">
            <a:avLst/>
          </a:prstGeom>
        </p:spPr>
        <p:txBody>
          <a:bodyPr wrap="square">
            <a:spAutoFit/>
          </a:bodyPr>
          <a:lstStyle/>
          <a:p>
            <a:r>
              <a:rPr lang="en-CA" sz="1200" dirty="0">
                <a:latin typeface="Helvetica Light" panose="020B0403020202020204" pitchFamily="34" charset="0"/>
                <a:hlinkClick r:id="rId12"/>
              </a:rPr>
              <a:t>Días verdes agranda tu potencia 30”</a:t>
            </a:r>
            <a:endParaRPr lang="en-CA" sz="1200" dirty="0">
              <a:latin typeface="Helvetica Light" panose="020B0403020202020204" pitchFamily="34" charset="0"/>
            </a:endParaRPr>
          </a:p>
        </p:txBody>
      </p:sp>
      <p:pic>
        <p:nvPicPr>
          <p:cNvPr id="20" name="Imagen 19">
            <a:extLst>
              <a:ext uri="{FF2B5EF4-FFF2-40B4-BE49-F238E27FC236}">
                <a16:creationId xmlns:a16="http://schemas.microsoft.com/office/drawing/2014/main" id="{00AE2EF2-705F-10CD-E318-A84A89AC060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1791" y="4551119"/>
            <a:ext cx="2111283" cy="1345333"/>
          </a:xfrm>
          <a:prstGeom prst="rect">
            <a:avLst/>
          </a:prstGeom>
        </p:spPr>
      </p:pic>
      <p:pic>
        <p:nvPicPr>
          <p:cNvPr id="5" name="Imagen 4">
            <a:extLst>
              <a:ext uri="{FF2B5EF4-FFF2-40B4-BE49-F238E27FC236}">
                <a16:creationId xmlns:a16="http://schemas.microsoft.com/office/drawing/2014/main" id="{3D9C5F0A-53DF-A784-9CCE-5398209AF4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94535" y="2033825"/>
            <a:ext cx="2503813" cy="1395175"/>
          </a:xfrm>
          <a:prstGeom prst="rect">
            <a:avLst/>
          </a:prstGeom>
        </p:spPr>
      </p:pic>
      <p:sp>
        <p:nvSpPr>
          <p:cNvPr id="10" name="Estrella de 5 puntas 9">
            <a:extLst>
              <a:ext uri="{FF2B5EF4-FFF2-40B4-BE49-F238E27FC236}">
                <a16:creationId xmlns:a16="http://schemas.microsoft.com/office/drawing/2014/main" id="{33B8C960-8BD5-9662-3EB5-9BC871D05BA7}"/>
              </a:ext>
            </a:extLst>
          </p:cNvPr>
          <p:cNvSpPr/>
          <p:nvPr/>
        </p:nvSpPr>
        <p:spPr>
          <a:xfrm>
            <a:off x="3579831" y="181605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1" name="Imagen 10">
            <a:extLst>
              <a:ext uri="{FF2B5EF4-FFF2-40B4-BE49-F238E27FC236}">
                <a16:creationId xmlns:a16="http://schemas.microsoft.com/office/drawing/2014/main" id="{0C4E8E88-D8FD-11D5-9F14-46B37C27AD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94535" y="4551119"/>
            <a:ext cx="2503813" cy="1345334"/>
          </a:xfrm>
          <a:prstGeom prst="rect">
            <a:avLst/>
          </a:prstGeom>
        </p:spPr>
      </p:pic>
      <p:pic>
        <p:nvPicPr>
          <p:cNvPr id="4" name="Imagen 3">
            <a:extLst>
              <a:ext uri="{FF2B5EF4-FFF2-40B4-BE49-F238E27FC236}">
                <a16:creationId xmlns:a16="http://schemas.microsoft.com/office/drawing/2014/main" id="{FD609502-FA3D-457D-E9C1-AFF79E140D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51791" y="2033825"/>
            <a:ext cx="2173219" cy="1395175"/>
          </a:xfrm>
          <a:prstGeom prst="rect">
            <a:avLst/>
          </a:prstGeom>
        </p:spPr>
      </p:pic>
    </p:spTree>
    <p:extLst>
      <p:ext uri="{BB962C8B-B14F-4D97-AF65-F5344CB8AC3E}">
        <p14:creationId xmlns:p14="http://schemas.microsoft.com/office/powerpoint/2010/main" val="193287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727538438"/>
              </p:ext>
            </p:extLst>
          </p:nvPr>
        </p:nvGraphicFramePr>
        <p:xfrm>
          <a:off x="250751" y="1848897"/>
          <a:ext cx="3204006" cy="4326125"/>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14C39D52-F539-4B99-A4D6-87512399245B}"/>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GALLO MÁS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067904" y="-218894"/>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8169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2327739183"/>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1372485177"/>
              </p:ext>
            </p:extLst>
          </p:nvPr>
        </p:nvGraphicFramePr>
        <p:xfrm>
          <a:off x="11103369" y="3858001"/>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$57k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63%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857859595"/>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1233923325"/>
              </p:ext>
            </p:extLst>
          </p:nvPr>
        </p:nvGraphicFramePr>
        <p:xfrm>
          <a:off x="6803147" y="1272872"/>
          <a:ext cx="5314816" cy="2054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85818540"/>
              </p:ext>
            </p:extLst>
          </p:nvPr>
        </p:nvGraphicFramePr>
        <p:xfrm>
          <a:off x="11052110" y="5690429"/>
          <a:ext cx="1089665" cy="369332"/>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69332">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$33k  </a:t>
                      </a:r>
                    </a:p>
                  </a:txBody>
                  <a:tcPr/>
                </a:tc>
                <a:tc>
                  <a:txBody>
                    <a:bodyPr/>
                    <a:lstStyle/>
                    <a:p>
                      <a:pPr algn="ctr"/>
                      <a:r>
                        <a:rPr lang="en-US" sz="1000" b="1" i="0" dirty="0">
                          <a:solidFill>
                            <a:schemeClr val="bg1"/>
                          </a:solidFill>
                          <a:latin typeface="Helvetica Light" panose="020B0403020202020204" pitchFamily="34" charset="0"/>
                        </a:rPr>
                        <a:t>37%</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2270385016"/>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2462626371"/>
              </p:ext>
            </p:extLst>
          </p:nvPr>
        </p:nvGraphicFramePr>
        <p:xfrm>
          <a:off x="1348853" y="1144956"/>
          <a:ext cx="1506286" cy="276999"/>
        </p:xfrm>
        <a:graphic>
          <a:graphicData uri="http://schemas.openxmlformats.org/drawingml/2006/table">
            <a:tbl>
              <a:tblPr firstRow="1" bandRow="1">
                <a:tableStyleId>{5C22544A-7EE6-4342-B048-85BDC9FD1C3A}</a:tableStyleId>
              </a:tblPr>
              <a:tblGrid>
                <a:gridCol w="816123">
                  <a:extLst>
                    <a:ext uri="{9D8B030D-6E8A-4147-A177-3AD203B41FA5}">
                      <a16:colId xmlns:a16="http://schemas.microsoft.com/office/drawing/2014/main" val="250587250"/>
                    </a:ext>
                  </a:extLst>
                </a:gridCol>
                <a:gridCol w="690163">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305%</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19%</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1883278"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1358534737"/>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latin typeface="Myriad Pro" panose="020B0503030403020204" pitchFamily="34" charset="0"/>
                        </a:rPr>
                        <a:t>$85K</a:t>
                      </a:r>
                      <a:endParaRPr lang="en-US" sz="1200" b="1" i="0" dirty="0">
                        <a:latin typeface="Helvetica Light" panose="020B0403020202020204" pitchFamily="34" charset="0"/>
                      </a:endParaRPr>
                    </a:p>
                  </a:txBody>
                  <a:tcPr anchor="ctr">
                    <a:solidFill>
                      <a:srgbClr val="FFC001"/>
                    </a:solidFill>
                  </a:tcPr>
                </a:tc>
                <a:tc>
                  <a:txBody>
                    <a:bodyPr/>
                    <a:lstStyle/>
                    <a:p>
                      <a:pPr algn="ctr"/>
                      <a:r>
                        <a:rPr lang="en-US" sz="1200" b="0" i="0" dirty="0">
                          <a:latin typeface="Myriad Pro" panose="020B0503030403020204" pitchFamily="34" charset="0"/>
                        </a:rPr>
                        <a:t>$101K</a:t>
                      </a:r>
                      <a:endParaRPr lang="en-US" sz="1200" b="1" i="0" dirty="0">
                        <a:latin typeface="Helvetica Light" panose="020B0403020202020204" pitchFamily="34" charset="0"/>
                      </a:endParaRPr>
                    </a:p>
                  </a:txBody>
                  <a:tcPr anchor="ctr">
                    <a:solidFill>
                      <a:srgbClr val="FFC001"/>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4236122619"/>
              </p:ext>
            </p:extLst>
          </p:nvPr>
        </p:nvGraphicFramePr>
        <p:xfrm>
          <a:off x="3619697" y="1071364"/>
          <a:ext cx="3036228" cy="370840"/>
        </p:xfrm>
        <a:graphic>
          <a:graphicData uri="http://schemas.openxmlformats.org/drawingml/2006/table">
            <a:tbl>
              <a:tblPr firstRow="1" bandRow="1">
                <a:tableStyleId>{5C22544A-7EE6-4342-B048-85BDC9FD1C3A}</a:tableStyleId>
              </a:tblPr>
              <a:tblGrid>
                <a:gridCol w="1518114">
                  <a:extLst>
                    <a:ext uri="{9D8B030D-6E8A-4147-A177-3AD203B41FA5}">
                      <a16:colId xmlns:a16="http://schemas.microsoft.com/office/drawing/2014/main" val="1272070199"/>
                    </a:ext>
                  </a:extLst>
                </a:gridCol>
                <a:gridCol w="1518114">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b="0" i="0" dirty="0">
                        <a:latin typeface="Myriad Pro" panose="020B0503030403020204" pitchFamily="34" charset="0"/>
                      </a:endParaRPr>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b="0" i="0" dirty="0">
                        <a:latin typeface="Myriad Pro" panose="020B0503030403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1700196158"/>
              </p:ext>
            </p:extLst>
          </p:nvPr>
        </p:nvGraphicFramePr>
        <p:xfrm>
          <a:off x="3623700" y="2088185"/>
          <a:ext cx="3036227" cy="429008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30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922AEC-EC02-675B-9F49-8859E2565A0E}"/>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PIEZAS PUBLICITARIAS</a:t>
            </a:r>
          </a:p>
        </p:txBody>
      </p:sp>
      <p:sp>
        <p:nvSpPr>
          <p:cNvPr id="21" name="Rectangle 20">
            <a:extLst>
              <a:ext uri="{FF2B5EF4-FFF2-40B4-BE49-F238E27FC236}">
                <a16:creationId xmlns:a16="http://schemas.microsoft.com/office/drawing/2014/main" id="{BF4894CB-6491-43DA-BBD7-9152EE462103}"/>
              </a:ext>
            </a:extLst>
          </p:cNvPr>
          <p:cNvSpPr/>
          <p:nvPr/>
        </p:nvSpPr>
        <p:spPr>
          <a:xfrm>
            <a:off x="3992870" y="133927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5135105" y="2915857"/>
            <a:ext cx="2109873" cy="276999"/>
          </a:xfrm>
          <a:prstGeom prst="rect">
            <a:avLst/>
          </a:prstGeom>
          <a:noFill/>
        </p:spPr>
        <p:txBody>
          <a:bodyPr wrap="none" rtlCol="0">
            <a:spAutoFit/>
          </a:bodyPr>
          <a:lstStyle/>
          <a:p>
            <a:r>
              <a:rPr lang="en-US" sz="1200" dirty="0">
                <a:latin typeface="Helvetica Light" panose="020B0403020202020204" pitchFamily="34" charset="0"/>
                <a:hlinkClick r:id="rId2"/>
              </a:rPr>
              <a:t>Llevatela con credigallo  </a:t>
            </a:r>
            <a:r>
              <a:rPr lang="en-US" sz="1200" dirty="0">
                <a:latin typeface="Helvetica Light" panose="020B0403020202020204" pitchFamily="34" charset="0"/>
                <a:hlinkClick r:id="rId3"/>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Noviembre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2882C4A7-9A1F-60E0-F5A9-F93252108879}"/>
              </a:ext>
            </a:extLst>
          </p:cNvPr>
          <p:cNvSpPr txBox="1"/>
          <p:nvPr/>
        </p:nvSpPr>
        <p:spPr>
          <a:xfrm>
            <a:off x="5047917" y="4514323"/>
            <a:ext cx="2823209" cy="276999"/>
          </a:xfrm>
          <a:prstGeom prst="rect">
            <a:avLst/>
          </a:prstGeom>
          <a:noFill/>
        </p:spPr>
        <p:txBody>
          <a:bodyPr wrap="none" rtlCol="0">
            <a:spAutoFit/>
          </a:bodyPr>
          <a:lstStyle/>
          <a:p>
            <a:r>
              <a:rPr lang="en-US" sz="1200" dirty="0">
                <a:latin typeface="Helvetica Light" panose="020B0403020202020204" pitchFamily="34" charset="0"/>
                <a:hlinkClick r:id="rId5"/>
              </a:rPr>
              <a:t>Sueños de Navidad moto serpento 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3" name="Rectangle 20">
            <a:extLst>
              <a:ext uri="{FF2B5EF4-FFF2-40B4-BE49-F238E27FC236}">
                <a16:creationId xmlns:a16="http://schemas.microsoft.com/office/drawing/2014/main" id="{A6B08F6D-20B0-6E1D-D7BC-86FECE1FD381}"/>
              </a:ext>
            </a:extLst>
          </p:cNvPr>
          <p:cNvSpPr/>
          <p:nvPr/>
        </p:nvSpPr>
        <p:spPr>
          <a:xfrm>
            <a:off x="3992869" y="398828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4" name="TextBox 23">
            <a:extLst>
              <a:ext uri="{FF2B5EF4-FFF2-40B4-BE49-F238E27FC236}">
                <a16:creationId xmlns:a16="http://schemas.microsoft.com/office/drawing/2014/main" id="{05F61DDD-5248-35A9-9FCD-186DBE6D95F9}"/>
              </a:ext>
            </a:extLst>
          </p:cNvPr>
          <p:cNvSpPr txBox="1"/>
          <p:nvPr/>
        </p:nvSpPr>
        <p:spPr>
          <a:xfrm>
            <a:off x="5064749" y="5230889"/>
            <a:ext cx="2948243" cy="276999"/>
          </a:xfrm>
          <a:prstGeom prst="rect">
            <a:avLst/>
          </a:prstGeom>
          <a:noFill/>
        </p:spPr>
        <p:txBody>
          <a:bodyPr wrap="none" rtlCol="0">
            <a:spAutoFit/>
          </a:bodyPr>
          <a:lstStyle/>
          <a:p>
            <a:r>
              <a:rPr lang="en-US" sz="1200" dirty="0">
                <a:latin typeface="Helvetica Light" panose="020B0403020202020204" pitchFamily="34" charset="0"/>
                <a:hlinkClick r:id="rId6"/>
              </a:rPr>
              <a:t>Te regalamos una moto todo el 2025 </a:t>
            </a:r>
            <a:r>
              <a:rPr lang="en-US" sz="1200" dirty="0">
                <a:latin typeface="Helvetica Light" panose="020B0403020202020204" pitchFamily="34" charset="0"/>
                <a:hlinkClick r:id="rId7"/>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pic>
        <p:nvPicPr>
          <p:cNvPr id="6" name="Imagen 5">
            <a:extLst>
              <a:ext uri="{FF2B5EF4-FFF2-40B4-BE49-F238E27FC236}">
                <a16:creationId xmlns:a16="http://schemas.microsoft.com/office/drawing/2014/main" id="{57945E6B-25A2-91CA-8A92-1E636B7130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7917" y="1500923"/>
            <a:ext cx="2550886" cy="1329589"/>
          </a:xfrm>
          <a:prstGeom prst="rect">
            <a:avLst/>
          </a:prstGeom>
        </p:spPr>
      </p:pic>
      <p:sp>
        <p:nvSpPr>
          <p:cNvPr id="5" name="Estrella de 5 puntas 4">
            <a:extLst>
              <a:ext uri="{FF2B5EF4-FFF2-40B4-BE49-F238E27FC236}">
                <a16:creationId xmlns:a16="http://schemas.microsoft.com/office/drawing/2014/main" id="{BA8DB056-F486-7CC5-8C0B-824E90EF66A6}"/>
              </a:ext>
            </a:extLst>
          </p:cNvPr>
          <p:cNvSpPr/>
          <p:nvPr/>
        </p:nvSpPr>
        <p:spPr>
          <a:xfrm>
            <a:off x="7747722" y="434171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17162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39">
            <a:extLst>
              <a:ext uri="{FF2B5EF4-FFF2-40B4-BE49-F238E27FC236}">
                <a16:creationId xmlns:a16="http://schemas.microsoft.com/office/drawing/2014/main" id="{CD4C87D4-32C1-178A-C555-DFAD7210F2A6}"/>
              </a:ext>
            </a:extLst>
          </p:cNvPr>
          <p:cNvGraphicFramePr/>
          <p:nvPr>
            <p:extLst>
              <p:ext uri="{D42A27DB-BD31-4B8C-83A1-F6EECF244321}">
                <p14:modId xmlns:p14="http://schemas.microsoft.com/office/powerpoint/2010/main" val="3613827164"/>
              </p:ext>
            </p:extLst>
          </p:nvPr>
        </p:nvGraphicFramePr>
        <p:xfrm>
          <a:off x="6740733" y="4442350"/>
          <a:ext cx="5188617" cy="1184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2403458408"/>
              </p:ext>
            </p:extLst>
          </p:nvPr>
        </p:nvGraphicFramePr>
        <p:xfrm>
          <a:off x="251729" y="1719430"/>
          <a:ext cx="3204006" cy="4615377"/>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99482916"/>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2655388206"/>
              </p:ext>
            </p:extLst>
          </p:nvPr>
        </p:nvGraphicFramePr>
        <p:xfrm>
          <a:off x="11089575" y="5601913"/>
          <a:ext cx="1038406" cy="396240"/>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$37K</a:t>
                      </a:r>
                    </a:p>
                  </a:txBody>
                  <a:tcPr/>
                </a:tc>
                <a:tc>
                  <a:txBody>
                    <a:bodyPr/>
                    <a:lstStyle/>
                    <a:p>
                      <a:r>
                        <a:rPr lang="en-US" sz="1000" b="1" i="0" dirty="0">
                          <a:solidFill>
                            <a:schemeClr val="bg1"/>
                          </a:solidFill>
                          <a:latin typeface="Helvetica Light" panose="020B0403020202020204" pitchFamily="34" charset="0"/>
                        </a:rPr>
                        <a:t>  38%</a:t>
                      </a:r>
                    </a:p>
                  </a:txBody>
                  <a:tcPr>
                    <a:solidFill>
                      <a:srgbClr val="FF0000"/>
                    </a:solidFill>
                  </a:tcPr>
                </a:tc>
                <a:extLst>
                  <a:ext uri="{0D108BD9-81ED-4DB2-BD59-A6C34878D82A}">
                    <a16:rowId xmlns:a16="http://schemas.microsoft.com/office/drawing/2014/main" val="1902778531"/>
                  </a:ext>
                </a:extLst>
              </a:tr>
            </a:tbl>
          </a:graphicData>
        </a:graphic>
      </p:graphicFrame>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59351"/>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7006093" y="1077037"/>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2245"/>
            <a:ext cx="12209466" cy="9384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002425" y="-15545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2783417143"/>
              </p:ext>
            </p:extLst>
          </p:nvPr>
        </p:nvGraphicFramePr>
        <p:xfrm>
          <a:off x="3704988" y="2035017"/>
          <a:ext cx="2941217" cy="44948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3877680237"/>
              </p:ext>
            </p:extLst>
          </p:nvPr>
        </p:nvGraphicFramePr>
        <p:xfrm>
          <a:off x="11089575" y="3916822"/>
          <a:ext cx="1038406" cy="396240"/>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7">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$23K</a:t>
                      </a:r>
                    </a:p>
                  </a:txBody>
                  <a:tcPr anchor="ctr"/>
                </a:tc>
                <a:tc>
                  <a:txBody>
                    <a:bodyPr/>
                    <a:lstStyle/>
                    <a:p>
                      <a:pPr algn="ctr"/>
                      <a:r>
                        <a:rPr lang="en-US" sz="1000" b="1" i="0" dirty="0">
                          <a:solidFill>
                            <a:schemeClr val="bg1"/>
                          </a:solidFill>
                          <a:latin typeface="Helvetica Light" panose="020B0403020202020204" pitchFamily="34" charset="0"/>
                        </a:rPr>
                        <a:t>20%</a:t>
                      </a:r>
                    </a:p>
                  </a:txBody>
                  <a:tcPr anchor="ctr">
                    <a:solidFill>
                      <a:srgbClr val="FF0000"/>
                    </a:solidFill>
                  </a:tcPr>
                </a:tc>
                <a:extLst>
                  <a:ext uri="{0D108BD9-81ED-4DB2-BD59-A6C34878D82A}">
                    <a16:rowId xmlns:a16="http://schemas.microsoft.com/office/drawing/2014/main" val="1902778531"/>
                  </a:ext>
                </a:extLst>
              </a:tr>
            </a:tbl>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2391125030"/>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1,226%</a:t>
                      </a:r>
                      <a:endParaRPr lang="en-HN" sz="1200" b="0" i="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48%-</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1075357175"/>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$ 199K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$ 114K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2214010146"/>
              </p:ext>
            </p:extLst>
          </p:nvPr>
        </p:nvGraphicFramePr>
        <p:xfrm>
          <a:off x="3646121" y="1071363"/>
          <a:ext cx="3076770" cy="457959"/>
        </p:xfrm>
        <a:graphic>
          <a:graphicData uri="http://schemas.openxmlformats.org/drawingml/2006/table">
            <a:tbl>
              <a:tblPr firstRow="1" bandRow="1">
                <a:tableStyleId>{5C22544A-7EE6-4342-B048-85BDC9FD1C3A}</a:tableStyleId>
              </a:tblPr>
              <a:tblGrid>
                <a:gridCol w="1538385">
                  <a:extLst>
                    <a:ext uri="{9D8B030D-6E8A-4147-A177-3AD203B41FA5}">
                      <a16:colId xmlns:a16="http://schemas.microsoft.com/office/drawing/2014/main" val="1272070199"/>
                    </a:ext>
                  </a:extLst>
                </a:gridCol>
                <a:gridCol w="1538385">
                  <a:extLst>
                    <a:ext uri="{9D8B030D-6E8A-4147-A177-3AD203B41FA5}">
                      <a16:colId xmlns:a16="http://schemas.microsoft.com/office/drawing/2014/main" val="970086310"/>
                    </a:ext>
                  </a:extLst>
                </a:gridCol>
              </a:tblGrid>
              <a:tr h="457959">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5" name="Table 30">
            <a:extLst>
              <a:ext uri="{FF2B5EF4-FFF2-40B4-BE49-F238E27FC236}">
                <a16:creationId xmlns:a16="http://schemas.microsoft.com/office/drawing/2014/main" id="{A4E3B84B-0207-8F3D-A70E-8B479BB8BC73}"/>
              </a:ext>
            </a:extLst>
          </p:cNvPr>
          <p:cNvGraphicFramePr>
            <a:graphicFrameLocks noGrp="1"/>
          </p:cNvGraphicFramePr>
          <p:nvPr>
            <p:extLst>
              <p:ext uri="{D42A27DB-BD31-4B8C-83A1-F6EECF244321}">
                <p14:modId xmlns:p14="http://schemas.microsoft.com/office/powerpoint/2010/main" val="2380758478"/>
              </p:ext>
            </p:extLst>
          </p:nvPr>
        </p:nvGraphicFramePr>
        <p:xfrm>
          <a:off x="11059251" y="4797077"/>
          <a:ext cx="1038406" cy="396240"/>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$40K</a:t>
                      </a:r>
                    </a:p>
                  </a:txBody>
                  <a:tcPr/>
                </a:tc>
                <a:tc>
                  <a:txBody>
                    <a:bodyPr/>
                    <a:lstStyle/>
                    <a:p>
                      <a:r>
                        <a:rPr lang="en-US" sz="1000" b="1" i="0" dirty="0">
                          <a:solidFill>
                            <a:schemeClr val="bg1"/>
                          </a:solidFill>
                          <a:latin typeface="Helvetica Light" panose="020B0403020202020204" pitchFamily="34" charset="0"/>
                        </a:rPr>
                        <a:t>  43%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37">
            <a:extLst>
              <a:ext uri="{FF2B5EF4-FFF2-40B4-BE49-F238E27FC236}">
                <a16:creationId xmlns:a16="http://schemas.microsoft.com/office/drawing/2014/main" id="{9B758D03-9650-2AD6-E10D-2961E5083257}"/>
              </a:ext>
            </a:extLst>
          </p:cNvPr>
          <p:cNvGraphicFramePr/>
          <p:nvPr>
            <p:extLst>
              <p:ext uri="{D42A27DB-BD31-4B8C-83A1-F6EECF244321}">
                <p14:modId xmlns:p14="http://schemas.microsoft.com/office/powerpoint/2010/main" val="891358550"/>
              </p:ext>
            </p:extLst>
          </p:nvPr>
        </p:nvGraphicFramePr>
        <p:xfrm>
          <a:off x="6803147" y="3503382"/>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6">
            <a:extLst>
              <a:ext uri="{FF2B5EF4-FFF2-40B4-BE49-F238E27FC236}">
                <a16:creationId xmlns:a16="http://schemas.microsoft.com/office/drawing/2014/main" id="{28B236EA-A1CA-9343-0726-F2A4042E515F}"/>
              </a:ext>
            </a:extLst>
          </p:cNvPr>
          <p:cNvGraphicFramePr/>
          <p:nvPr>
            <p:extLst>
              <p:ext uri="{D42A27DB-BD31-4B8C-83A1-F6EECF244321}">
                <p14:modId xmlns:p14="http://schemas.microsoft.com/office/powerpoint/2010/main" val="798155168"/>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6588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4" name="Rectangle 20">
            <a:extLst>
              <a:ext uri="{FF2B5EF4-FFF2-40B4-BE49-F238E27FC236}">
                <a16:creationId xmlns:a16="http://schemas.microsoft.com/office/drawing/2014/main" id="{4C1F30D5-F0DF-3AED-01A2-65FC40CB0364}"/>
              </a:ext>
            </a:extLst>
          </p:cNvPr>
          <p:cNvSpPr/>
          <p:nvPr/>
        </p:nvSpPr>
        <p:spPr>
          <a:xfrm>
            <a:off x="1441121"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Diciembre</a:t>
            </a:r>
            <a:r>
              <a:rPr lang="en-CA" b="1" dirty="0">
                <a:solidFill>
                  <a:schemeClr val="bg1"/>
                </a:solidFill>
                <a:latin typeface="Helvetica Light" panose="020B0403020202020204" pitchFamily="34" charset="0"/>
              </a:rPr>
              <a:t> 2025</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073A7C9E-FA88-BEDC-72D5-CB5EFC4F9B44}"/>
              </a:ext>
            </a:extLst>
          </p:cNvPr>
          <p:cNvSpPr txBox="1"/>
          <p:nvPr/>
        </p:nvSpPr>
        <p:spPr>
          <a:xfrm>
            <a:off x="1965305" y="3927461"/>
            <a:ext cx="2435805" cy="307777"/>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2"/>
              </a:rPr>
              <a:t>Black Rice Bajaj 30’</a:t>
            </a:r>
            <a:endParaRPr lang="en-US" sz="1400" dirty="0">
              <a:solidFill>
                <a:srgbClr val="0562C1"/>
              </a:solidFill>
              <a:latin typeface="Myriad Pro" panose="020B0503030403020204" pitchFamily="34" charset="0"/>
            </a:endParaRPr>
          </a:p>
        </p:txBody>
      </p:sp>
      <p:sp>
        <p:nvSpPr>
          <p:cNvPr id="7" name="TextBox 23">
            <a:extLst>
              <a:ext uri="{FF2B5EF4-FFF2-40B4-BE49-F238E27FC236}">
                <a16:creationId xmlns:a16="http://schemas.microsoft.com/office/drawing/2014/main" id="{35EF1657-3513-F6CD-2ECC-F6B32EF6E1CB}"/>
              </a:ext>
            </a:extLst>
          </p:cNvPr>
          <p:cNvSpPr txBox="1"/>
          <p:nvPr/>
        </p:nvSpPr>
        <p:spPr>
          <a:xfrm>
            <a:off x="1965305" y="2579249"/>
            <a:ext cx="2435805" cy="523220"/>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3"/>
              </a:rPr>
              <a:t>Es momento de arrancar tu proximo aventura </a:t>
            </a:r>
            <a:r>
              <a:rPr lang="en-US" sz="1400" dirty="0">
                <a:solidFill>
                  <a:srgbClr val="0562C1"/>
                </a:solidFill>
                <a:latin typeface="Myriad Pro" panose="020B0503030403020204" pitchFamily="34" charset="0"/>
                <a:hlinkClick r:id="rId4"/>
              </a:rPr>
              <a:t>30’</a:t>
            </a:r>
            <a:endParaRPr lang="en-US" sz="1400" dirty="0">
              <a:solidFill>
                <a:srgbClr val="0562C1"/>
              </a:solidFill>
              <a:latin typeface="Myriad Pro" panose="020B0503030403020204" pitchFamily="34" charset="0"/>
            </a:endParaRPr>
          </a:p>
        </p:txBody>
      </p:sp>
      <p:sp>
        <p:nvSpPr>
          <p:cNvPr id="3" name="Rectangle 20">
            <a:extLst>
              <a:ext uri="{FF2B5EF4-FFF2-40B4-BE49-F238E27FC236}">
                <a16:creationId xmlns:a16="http://schemas.microsoft.com/office/drawing/2014/main" id="{51015091-B53F-6A61-B2EF-4EAFB9BA7235}"/>
              </a:ext>
            </a:extLst>
          </p:cNvPr>
          <p:cNvSpPr/>
          <p:nvPr/>
        </p:nvSpPr>
        <p:spPr>
          <a:xfrm>
            <a:off x="5391366"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PRENSA</a:t>
            </a:r>
          </a:p>
        </p:txBody>
      </p:sp>
      <p:sp>
        <p:nvSpPr>
          <p:cNvPr id="5" name="Estrella de 5 puntas 4">
            <a:extLst>
              <a:ext uri="{FF2B5EF4-FFF2-40B4-BE49-F238E27FC236}">
                <a16:creationId xmlns:a16="http://schemas.microsoft.com/office/drawing/2014/main" id="{E7859686-3080-7D92-1EC2-8E4E9750D931}"/>
              </a:ext>
            </a:extLst>
          </p:cNvPr>
          <p:cNvSpPr/>
          <p:nvPr/>
        </p:nvSpPr>
        <p:spPr>
          <a:xfrm>
            <a:off x="4034630" y="2473992"/>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8" name="Imagen 7">
            <a:extLst>
              <a:ext uri="{FF2B5EF4-FFF2-40B4-BE49-F238E27FC236}">
                <a16:creationId xmlns:a16="http://schemas.microsoft.com/office/drawing/2014/main" id="{56C13B85-8D85-714F-601B-7A73B122E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034" y="1364431"/>
            <a:ext cx="3362897" cy="4561947"/>
          </a:xfrm>
          <a:prstGeom prst="rect">
            <a:avLst/>
          </a:prstGeom>
        </p:spPr>
      </p:pic>
    </p:spTree>
    <p:extLst>
      <p:ext uri="{BB962C8B-B14F-4D97-AF65-F5344CB8AC3E}">
        <p14:creationId xmlns:p14="http://schemas.microsoft.com/office/powerpoint/2010/main" val="35817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Fuente: Publisearch</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Período de análisis: Diciembre, 2025.  El reporte se encuentra en miles de dólares</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Target: Hombres y mujeres  de 18 a 50 años de NSE CD</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Medios monitoreados: TV Abierta, Radio y Prensa.</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TVC : Canal 5, Canal 7 y Canal 3</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R Media : C 11, DTV, Beat TV y TDTV</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VTV : VTV, Canal 30, Canal 12, Canal 21 y Canal 54</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Radios en Tegucigalpa: HRN, Radio América, Stereo Luz, XY TGU, W 107, Power FM, Rock &amp; Pop, Vox FM, Suave, Super Stereo. </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Impresos:  El Pais, El Heraldo, La Prensa, La Tribuna, Cromos, Estilo, </a:t>
            </a:r>
          </a:p>
          <a:p>
            <a:pPr marL="342900" indent="-342900">
              <a:spcBef>
                <a:spcPct val="20000"/>
              </a:spcBef>
              <a:buClr>
                <a:schemeClr val="tx1"/>
              </a:buClr>
              <a:buFontTx/>
              <a:buChar char="•"/>
            </a:pPr>
            <a:r>
              <a:rPr lang="es-HN" sz="1200" dirty="0">
                <a:latin typeface="Myriad Pro" panose="020B0503030403020204" pitchFamily="34" charset="0"/>
                <a:cs typeface="Helvetica"/>
              </a:rPr>
              <a:t>En las cifras proporcionadas por el proveedor se estima un margen de error de un 5%.</a:t>
            </a: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r>
              <a:rPr lang="es-HN" altLang="ja-JP" sz="1200" dirty="0">
                <a:latin typeface="Myriad Pro" panose="020B0503030403020204" pitchFamily="34" charset="0"/>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6325073" y="1579570"/>
            <a:ext cx="5147260" cy="2486954"/>
          </a:xfrm>
          <a:prstGeom prst="rect">
            <a:avLst/>
          </a:prstGeom>
          <a:noFill/>
          <a:ln w="9525">
            <a:noFill/>
            <a:miter lim="800000"/>
            <a:headEnd/>
            <a:tailEnd/>
          </a:ln>
        </p:spPr>
        <p:txBody>
          <a:bodyPr>
            <a:prstTxWarp prst="textNoShape">
              <a:avLst/>
            </a:prstTxWarp>
          </a:bodyPr>
          <a:lstStyle/>
          <a:p>
            <a:r>
              <a:rPr lang="es-HN" sz="1200" dirty="0">
                <a:latin typeface="Myriad Pro" panose="020B0503030403020204" pitchFamily="34" charset="0"/>
              </a:rPr>
              <a:t>En este reporte se considera a las distribuidoras de motos como categoría, con todas sus marcas, productos y servicios:</a:t>
            </a:r>
          </a:p>
          <a:p>
            <a:pPr marL="628650" lvl="1" indent="-171450">
              <a:buFont typeface="Arial" panose="020B0604020202020204" pitchFamily="34" charset="0"/>
              <a:buChar char="•"/>
            </a:pPr>
            <a:r>
              <a:rPr lang="es-HN" sz="1200" dirty="0">
                <a:latin typeface="Myriad Pro" panose="020B0503030403020204" pitchFamily="34" charset="0"/>
              </a:rPr>
              <a:t>Didemo-Honda/Credidemo</a:t>
            </a:r>
          </a:p>
          <a:p>
            <a:pPr marL="628650" lvl="1" indent="-171450">
              <a:buFont typeface="Arial" panose="020B0604020202020204" pitchFamily="34" charset="0"/>
              <a:buChar char="•"/>
            </a:pPr>
            <a:r>
              <a:rPr lang="es-HN" sz="1200" dirty="0">
                <a:latin typeface="Myriad Pro" panose="020B0503030403020204" pitchFamily="34" charset="0"/>
              </a:rPr>
              <a:t>Elektra/Italika</a:t>
            </a:r>
          </a:p>
          <a:p>
            <a:pPr marL="628650" lvl="1" indent="-171450">
              <a:buFont typeface="Arial" panose="020B0604020202020204" pitchFamily="34" charset="0"/>
              <a:buChar char="•"/>
            </a:pPr>
            <a:r>
              <a:rPr lang="es-HN" sz="1200" dirty="0">
                <a:latin typeface="Myriad Pro" panose="020B0503030403020204" pitchFamily="34" charset="0"/>
              </a:rPr>
              <a:t>Motomundo</a:t>
            </a:r>
          </a:p>
          <a:p>
            <a:pPr marL="628650" lvl="1" indent="-171450">
              <a:buFont typeface="Arial" panose="020B0604020202020204" pitchFamily="34" charset="0"/>
              <a:buChar char="•"/>
            </a:pPr>
            <a:r>
              <a:rPr lang="es-HN" sz="1200" dirty="0">
                <a:latin typeface="Myriad Pro" panose="020B0503030403020204" pitchFamily="34" charset="0"/>
              </a:rPr>
              <a:t>Movesa/Hero</a:t>
            </a:r>
          </a:p>
          <a:p>
            <a:pPr marL="628650" lvl="1" indent="-171450">
              <a:buFont typeface="Arial" panose="020B0604020202020204" pitchFamily="34" charset="0"/>
              <a:buChar char="•"/>
            </a:pPr>
            <a:r>
              <a:rPr lang="es-HN" sz="1200" dirty="0">
                <a:latin typeface="Myriad Pro" panose="020B0503030403020204" pitchFamily="34" charset="0"/>
              </a:rPr>
              <a:t>Masesa/Bajaj</a:t>
            </a:r>
          </a:p>
          <a:p>
            <a:pPr marL="628650" lvl="1" indent="-171450">
              <a:buFont typeface="Arial" panose="020B0604020202020204" pitchFamily="34" charset="0"/>
              <a:buChar char="•"/>
            </a:pPr>
            <a:r>
              <a:rPr lang="es-HN" sz="1200" dirty="0">
                <a:latin typeface="Myriad Pro" panose="020B0503030403020204" pitchFamily="34" charset="0"/>
              </a:rPr>
              <a:t>Ultramotos/Yamaha</a:t>
            </a:r>
          </a:p>
          <a:p>
            <a:pPr marL="628650" lvl="1" indent="-171450">
              <a:buFont typeface="Arial" panose="020B0604020202020204" pitchFamily="34" charset="0"/>
              <a:buChar char="•"/>
            </a:pPr>
            <a:r>
              <a:rPr lang="es-HN" sz="1200" dirty="0">
                <a:latin typeface="Myriad Pro" panose="020B0503030403020204" pitchFamily="34" charset="0"/>
              </a:rPr>
              <a:t>Tropigas/AKT</a:t>
            </a:r>
          </a:p>
          <a:p>
            <a:pPr marL="628650" lvl="1" indent="-171450">
              <a:buFont typeface="Arial" panose="020B0604020202020204" pitchFamily="34" charset="0"/>
              <a:buChar char="•"/>
            </a:pPr>
            <a:r>
              <a:rPr lang="es-HN" sz="1200" dirty="0">
                <a:latin typeface="Myriad Pro" panose="020B0503030403020204" pitchFamily="34" charset="0"/>
              </a:rPr>
              <a:t>Gallo+G/Serpento</a:t>
            </a:r>
          </a:p>
          <a:p>
            <a:pPr marL="628650" lvl="1" indent="-171450">
              <a:buFont typeface="Arial" panose="020B0604020202020204" pitchFamily="34" charset="0"/>
              <a:buChar char="•"/>
            </a:pPr>
            <a:r>
              <a:rPr lang="es-HN" sz="1200" dirty="0">
                <a:latin typeface="Myriad Pro" panose="020B0503030403020204" pitchFamily="34" charset="0"/>
              </a:rPr>
              <a:t>Grupo Q/Active Motors</a:t>
            </a:r>
          </a:p>
          <a:p>
            <a:pPr marL="628650" lvl="1" indent="-171450">
              <a:buFont typeface="Arial" panose="020B0604020202020204" pitchFamily="34" charset="0"/>
              <a:buChar char="•"/>
            </a:pPr>
            <a:r>
              <a:rPr lang="es-HN" sz="1200" dirty="0">
                <a:latin typeface="Myriad Pro" panose="020B0503030403020204" pitchFamily="34" charset="0"/>
              </a:rPr>
              <a:t>Dibisa/Hosaka</a:t>
            </a:r>
          </a:p>
          <a:p>
            <a:pPr marL="628650" lvl="1" indent="-171450">
              <a:buFont typeface="Arial" panose="020B0604020202020204" pitchFamily="34" charset="0"/>
              <a:buChar char="•"/>
            </a:pPr>
            <a:r>
              <a:rPr lang="es-HN" sz="1200" dirty="0">
                <a:latin typeface="Myriad Pro" panose="020B0503030403020204" pitchFamily="34" charset="0"/>
              </a:rPr>
              <a:t>Grupo UMA/Bajaj</a:t>
            </a:r>
          </a:p>
          <a:p>
            <a:pPr marL="628650" lvl="1" indent="-171450">
              <a:buFont typeface="Arial" panose="020B0604020202020204" pitchFamily="34" charset="0"/>
              <a:buChar char="•"/>
            </a:pPr>
            <a:r>
              <a:rPr lang="es-HN" sz="1200" dirty="0">
                <a:latin typeface="Myriad Pro" panose="020B0503030403020204" pitchFamily="34" charset="0"/>
              </a:rPr>
              <a:t>Central de Motos/Suzuki Motos</a:t>
            </a:r>
          </a:p>
          <a:p>
            <a:br>
              <a:rPr lang="es-HN" sz="1200" dirty="0">
                <a:latin typeface="Myriad Pro" panose="020B0503030403020204" pitchFamily="34" charset="0"/>
              </a:rPr>
            </a:br>
            <a:br>
              <a:rPr lang="es-HN" sz="1200" dirty="0">
                <a:latin typeface="Myriad Pro" panose="020B0503030403020204" pitchFamily="34" charset="0"/>
              </a:rPr>
            </a:br>
            <a:endParaRPr lang="es-HN" sz="1200" dirty="0">
              <a:latin typeface="Myriad Pro" panose="020B0503030403020204" pitchFamily="34" charset="0"/>
            </a:endParaRP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pic>
        <p:nvPicPr>
          <p:cNvPr id="3" name="Picture 2">
            <a:extLst>
              <a:ext uri="{FF2B5EF4-FFF2-40B4-BE49-F238E27FC236}">
                <a16:creationId xmlns:a16="http://schemas.microsoft.com/office/drawing/2014/main" id="{7737D1B7-97CC-9524-A9DB-46A0B7394EF5}"/>
              </a:ext>
            </a:extLst>
          </p:cNvPr>
          <p:cNvPicPr>
            <a:picLocks noChangeAspect="1"/>
          </p:cNvPicPr>
          <p:nvPr/>
        </p:nvPicPr>
        <p:blipFill>
          <a:blip r:embed="rId2"/>
          <a:stretch>
            <a:fillRect/>
          </a:stretch>
        </p:blipFill>
        <p:spPr>
          <a:xfrm>
            <a:off x="1079500" y="542486"/>
            <a:ext cx="10058400" cy="710302"/>
          </a:xfrm>
          <a:prstGeom prst="rect">
            <a:avLst/>
          </a:prstGeom>
          <a:ln>
            <a:noFill/>
          </a:ln>
        </p:spPr>
      </p:pic>
      <p:sp>
        <p:nvSpPr>
          <p:cNvPr id="6" name="TextBox 5">
            <a:extLst>
              <a:ext uri="{FF2B5EF4-FFF2-40B4-BE49-F238E27FC236}">
                <a16:creationId xmlns:a16="http://schemas.microsoft.com/office/drawing/2014/main" id="{7ED0CC9E-E20D-92BC-909F-54636E95EE1B}"/>
              </a:ext>
            </a:extLst>
          </p:cNvPr>
          <p:cNvSpPr txBox="1"/>
          <p:nvPr/>
        </p:nvSpPr>
        <p:spPr>
          <a:xfrm>
            <a:off x="4286727" y="605250"/>
            <a:ext cx="3643946" cy="584775"/>
          </a:xfrm>
          <a:prstGeom prst="rect">
            <a:avLst/>
          </a:prstGeom>
          <a:noFill/>
        </p:spPr>
        <p:txBody>
          <a:bodyPr wrap="none" rtlCol="0">
            <a:spAutoFit/>
          </a:bodyPr>
          <a:lstStyle/>
          <a:p>
            <a:r>
              <a:rPr lang="en-HN" sz="3200" b="1" dirty="0">
                <a:solidFill>
                  <a:schemeClr val="bg1"/>
                </a:solidFill>
                <a:latin typeface="Myriad Pro Light" panose="020B0503030403020204" pitchFamily="34" charset="0"/>
              </a:rPr>
              <a:t>CONSIDERACIONES</a:t>
            </a: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1633882814"/>
              </p:ext>
            </p:extLst>
          </p:nvPr>
        </p:nvGraphicFramePr>
        <p:xfrm>
          <a:off x="251729" y="1679008"/>
          <a:ext cx="3204006" cy="4655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3436327094"/>
              </p:ext>
            </p:extLst>
          </p:nvPr>
        </p:nvGraphicFramePr>
        <p:xfrm>
          <a:off x="6688103" y="812434"/>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02715524-4EA7-3E49-BAA5-3D98361168A6}"/>
              </a:ext>
            </a:extLst>
          </p:cNvPr>
          <p:cNvGraphicFramePr/>
          <p:nvPr>
            <p:extLst>
              <p:ext uri="{D42A27DB-BD31-4B8C-83A1-F6EECF244321}">
                <p14:modId xmlns:p14="http://schemas.microsoft.com/office/powerpoint/2010/main" val="1969781321"/>
              </p:ext>
            </p:extLst>
          </p:nvPr>
        </p:nvGraphicFramePr>
        <p:xfrm>
          <a:off x="6803147" y="4448555"/>
          <a:ext cx="5073578" cy="1184570"/>
        </p:xfrm>
        <a:graphic>
          <a:graphicData uri="http://schemas.openxmlformats.org/drawingml/2006/chart">
            <c:chart xmlns:c="http://schemas.openxmlformats.org/drawingml/2006/chart" xmlns:r="http://schemas.openxmlformats.org/officeDocument/2006/relationships" r:id="rId5"/>
          </a:graphicData>
        </a:graphic>
      </p:graphicFrame>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sp>
        <p:nvSpPr>
          <p:cNvPr id="58" name="TextBox 57">
            <a:extLst>
              <a:ext uri="{FF2B5EF4-FFF2-40B4-BE49-F238E27FC236}">
                <a16:creationId xmlns:a16="http://schemas.microsoft.com/office/drawing/2014/main" id="{2BB6AB8A-0B8D-44BC-8F95-E2C350C2CED8}"/>
              </a:ext>
            </a:extLst>
          </p:cNvPr>
          <p:cNvSpPr txBox="1"/>
          <p:nvPr/>
        </p:nvSpPr>
        <p:spPr>
          <a:xfrm>
            <a:off x="6803147" y="2933956"/>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8249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471506" y="1166058"/>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141104"/>
            <a:ext cx="12209466" cy="938450"/>
          </a:xfrm>
          <a:prstGeom prst="rect">
            <a:avLst/>
          </a:prstGeom>
          <a:solidFill>
            <a:srgbClr val="3541AD"/>
          </a:solidFill>
          <a:ln>
            <a:solidFill>
              <a:srgbClr val="354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dirty="0">
                <a:latin typeface="Myriad Pro" panose="020B0503030403020204" pitchFamily="34" charset="0"/>
              </a:rPr>
              <a:t>TROPIGAS</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304360"/>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graphicFrame>
        <p:nvGraphicFramePr>
          <p:cNvPr id="4" name="Chart 37">
            <a:extLst>
              <a:ext uri="{FF2B5EF4-FFF2-40B4-BE49-F238E27FC236}">
                <a16:creationId xmlns:a16="http://schemas.microsoft.com/office/drawing/2014/main" id="{C14719AD-9321-093A-1493-2F2F8B3394B9}"/>
              </a:ext>
            </a:extLst>
          </p:cNvPr>
          <p:cNvGraphicFramePr/>
          <p:nvPr>
            <p:extLst>
              <p:ext uri="{D42A27DB-BD31-4B8C-83A1-F6EECF244321}">
                <p14:modId xmlns:p14="http://schemas.microsoft.com/office/powerpoint/2010/main" val="1420667613"/>
              </p:ext>
            </p:extLst>
          </p:nvPr>
        </p:nvGraphicFramePr>
        <p:xfrm>
          <a:off x="6803147" y="3299493"/>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Table 30">
            <a:extLst>
              <a:ext uri="{FF2B5EF4-FFF2-40B4-BE49-F238E27FC236}">
                <a16:creationId xmlns:a16="http://schemas.microsoft.com/office/drawing/2014/main" id="{01F5E437-520A-634B-1FC7-CC05D939C4DB}"/>
              </a:ext>
            </a:extLst>
          </p:cNvPr>
          <p:cNvGraphicFramePr>
            <a:graphicFrameLocks noGrp="1"/>
          </p:cNvGraphicFramePr>
          <p:nvPr>
            <p:extLst>
              <p:ext uri="{D42A27DB-BD31-4B8C-83A1-F6EECF244321}">
                <p14:modId xmlns:p14="http://schemas.microsoft.com/office/powerpoint/2010/main" val="1658639382"/>
              </p:ext>
            </p:extLst>
          </p:nvPr>
        </p:nvGraphicFramePr>
        <p:xfrm>
          <a:off x="10952922" y="3896254"/>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1">
            <a:extLst>
              <a:ext uri="{FF2B5EF4-FFF2-40B4-BE49-F238E27FC236}">
                <a16:creationId xmlns:a16="http://schemas.microsoft.com/office/drawing/2014/main" id="{4A05C5EB-CD4F-DC2F-1849-93E3BDE3DBC5}"/>
              </a:ext>
            </a:extLst>
          </p:cNvPr>
          <p:cNvGraphicFramePr/>
          <p:nvPr>
            <p:extLst>
              <p:ext uri="{D42A27DB-BD31-4B8C-83A1-F6EECF244321}">
                <p14:modId xmlns:p14="http://schemas.microsoft.com/office/powerpoint/2010/main" val="1994092233"/>
              </p:ext>
            </p:extLst>
          </p:nvPr>
        </p:nvGraphicFramePr>
        <p:xfrm>
          <a:off x="3578285" y="2035018"/>
          <a:ext cx="3124002" cy="42997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Table 7">
            <a:extLst>
              <a:ext uri="{FF2B5EF4-FFF2-40B4-BE49-F238E27FC236}">
                <a16:creationId xmlns:a16="http://schemas.microsoft.com/office/drawing/2014/main" id="{C521C9D1-BE33-4E4B-9B2D-64C682712B2C}"/>
              </a:ext>
            </a:extLst>
          </p:cNvPr>
          <p:cNvGraphicFramePr>
            <a:graphicFrameLocks noGrp="1"/>
          </p:cNvGraphicFramePr>
          <p:nvPr>
            <p:extLst>
              <p:ext uri="{D42A27DB-BD31-4B8C-83A1-F6EECF244321}">
                <p14:modId xmlns:p14="http://schemas.microsoft.com/office/powerpoint/2010/main" val="150342292"/>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19%</a:t>
                      </a:r>
                      <a:endParaRPr lang="en-HN" sz="1200" b="0" i="0" dirty="0">
                        <a:latin typeface="Helvetica Light" panose="020B0403020202020204" pitchFamily="34" charset="0"/>
                      </a:endParaRPr>
                    </a:p>
                  </a:txBody>
                  <a:tcPr>
                    <a:solidFill>
                      <a:schemeClr val="tx2"/>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7" name="TextBox 35">
            <a:extLst>
              <a:ext uri="{FF2B5EF4-FFF2-40B4-BE49-F238E27FC236}">
                <a16:creationId xmlns:a16="http://schemas.microsoft.com/office/drawing/2014/main" id="{5C333BF1-37CD-EB4D-873E-01F04A45CF9F}"/>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5" name="Table 32">
            <a:extLst>
              <a:ext uri="{FF2B5EF4-FFF2-40B4-BE49-F238E27FC236}">
                <a16:creationId xmlns:a16="http://schemas.microsoft.com/office/drawing/2014/main" id="{713244F3-82AA-0046-BFF8-38460405DFBA}"/>
              </a:ext>
            </a:extLst>
          </p:cNvPr>
          <p:cNvGraphicFramePr>
            <a:graphicFrameLocks noGrp="1"/>
          </p:cNvGraphicFramePr>
          <p:nvPr>
            <p:extLst>
              <p:ext uri="{D42A27DB-BD31-4B8C-83A1-F6EECF244321}">
                <p14:modId xmlns:p14="http://schemas.microsoft.com/office/powerpoint/2010/main" val="1656651877"/>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$ 141K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$ 0K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7" name="Table 8">
            <a:extLst>
              <a:ext uri="{FF2B5EF4-FFF2-40B4-BE49-F238E27FC236}">
                <a16:creationId xmlns:a16="http://schemas.microsoft.com/office/drawing/2014/main" id="{480853D3-0087-CB4C-8460-FFF15F8E052A}"/>
              </a:ext>
            </a:extLst>
          </p:cNvPr>
          <p:cNvGraphicFramePr>
            <a:graphicFrameLocks noGrp="1"/>
          </p:cNvGraphicFramePr>
          <p:nvPr>
            <p:extLst>
              <p:ext uri="{D42A27DB-BD31-4B8C-83A1-F6EECF244321}">
                <p14:modId xmlns:p14="http://schemas.microsoft.com/office/powerpoint/2010/main" val="2781758195"/>
              </p:ext>
            </p:extLst>
          </p:nvPr>
        </p:nvGraphicFramePr>
        <p:xfrm>
          <a:off x="3616731" y="1071364"/>
          <a:ext cx="3124004" cy="370840"/>
        </p:xfrm>
        <a:graphic>
          <a:graphicData uri="http://schemas.openxmlformats.org/drawingml/2006/table">
            <a:tbl>
              <a:tblPr firstRow="1" bandRow="1">
                <a:tableStyleId>{5C22544A-7EE6-4342-B048-85BDC9FD1C3A}</a:tableStyleId>
              </a:tblPr>
              <a:tblGrid>
                <a:gridCol w="1562002">
                  <a:extLst>
                    <a:ext uri="{9D8B030D-6E8A-4147-A177-3AD203B41FA5}">
                      <a16:colId xmlns:a16="http://schemas.microsoft.com/office/drawing/2014/main" val="1272070199"/>
                    </a:ext>
                  </a:extLst>
                </a:gridCol>
                <a:gridCol w="1562002">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6" name="Table 30">
            <a:extLst>
              <a:ext uri="{FF2B5EF4-FFF2-40B4-BE49-F238E27FC236}">
                <a16:creationId xmlns:a16="http://schemas.microsoft.com/office/drawing/2014/main" id="{61598E67-DDE2-D422-599B-E020A89F7C9C}"/>
              </a:ext>
            </a:extLst>
          </p:cNvPr>
          <p:cNvGraphicFramePr>
            <a:graphicFrameLocks noGrp="1"/>
          </p:cNvGraphicFramePr>
          <p:nvPr>
            <p:extLst>
              <p:ext uri="{D42A27DB-BD31-4B8C-83A1-F6EECF244321}">
                <p14:modId xmlns:p14="http://schemas.microsoft.com/office/powerpoint/2010/main" val="772747388"/>
              </p:ext>
            </p:extLst>
          </p:nvPr>
        </p:nvGraphicFramePr>
        <p:xfrm>
          <a:off x="10952922" y="5886778"/>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8" name="Chart 69">
            <a:extLst>
              <a:ext uri="{FF2B5EF4-FFF2-40B4-BE49-F238E27FC236}">
                <a16:creationId xmlns:a16="http://schemas.microsoft.com/office/drawing/2014/main" id="{C641E36A-7F69-A5D9-F879-4646454F9908}"/>
              </a:ext>
            </a:extLst>
          </p:cNvPr>
          <p:cNvGraphicFramePr/>
          <p:nvPr>
            <p:extLst>
              <p:ext uri="{D42A27DB-BD31-4B8C-83A1-F6EECF244321}">
                <p14:modId xmlns:p14="http://schemas.microsoft.com/office/powerpoint/2010/main" val="3805026294"/>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8"/>
          </a:graphicData>
        </a:graphic>
      </p:graphicFrame>
      <p:sp>
        <p:nvSpPr>
          <p:cNvPr id="9" name="Curved Down Arrow 47">
            <a:extLst>
              <a:ext uri="{FF2B5EF4-FFF2-40B4-BE49-F238E27FC236}">
                <a16:creationId xmlns:a16="http://schemas.microsoft.com/office/drawing/2014/main" id="{7ACD97A7-4962-4E28-B7B6-3274FF2C6512}"/>
              </a:ext>
            </a:extLst>
          </p:cNvPr>
          <p:cNvSpPr/>
          <p:nvPr/>
        </p:nvSpPr>
        <p:spPr>
          <a:xfrm rot="10800000" flipH="1">
            <a:off x="1224188" y="150358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65770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Myriad Pro" panose="020B0503030403020204" pitchFamily="34" charset="0"/>
              </a:rPr>
              <a:t>Fuente:  Publisearch. Valores en miles de dólares</a:t>
            </a:r>
            <a:endParaRPr lang="es-MX" sz="1200" dirty="0">
              <a:solidFill>
                <a:schemeClr val="bg1"/>
              </a:solidFill>
              <a:latin typeface="Myriad Pro" panose="020B0503030403020204" pitchFamily="34" charset="0"/>
            </a:endParaRPr>
          </a:p>
        </p:txBody>
      </p:sp>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936270422"/>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latin typeface="Myriad Pro" panose="020B0503030403020204" pitchFamily="34" charset="0"/>
            </a:endParaRPr>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7885627" y="-22314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Diciembre</a:t>
            </a:r>
            <a:r>
              <a:rPr lang="en-US" sz="2000" b="1" dirty="0">
                <a:solidFill>
                  <a:schemeClr val="bg1"/>
                </a:solidFill>
                <a:latin typeface="Helvetica Light" panose="020B0403020202020204" pitchFamily="34" charset="0"/>
              </a:rPr>
              <a:t> 2025</a:t>
            </a:r>
            <a:endParaRPr lang="en-US" sz="3000" b="1" dirty="0">
              <a:solidFill>
                <a:schemeClr val="bg1"/>
              </a:solidFill>
              <a:latin typeface="Helvetica Light" panose="020B0403020202020204" pitchFamily="34" charset="0"/>
            </a:endParaRPr>
          </a:p>
        </p:txBody>
      </p:sp>
      <p:sp>
        <p:nvSpPr>
          <p:cNvPr id="14" name="TextBox 13">
            <a:extLst>
              <a:ext uri="{FF2B5EF4-FFF2-40B4-BE49-F238E27FC236}">
                <a16:creationId xmlns:a16="http://schemas.microsoft.com/office/drawing/2014/main" id="{3F2D7A0F-CF20-F04A-8A27-B48754615254}"/>
              </a:ext>
            </a:extLst>
          </p:cNvPr>
          <p:cNvSpPr txBox="1"/>
          <p:nvPr/>
        </p:nvSpPr>
        <p:spPr>
          <a:xfrm>
            <a:off x="9497562" y="6497871"/>
            <a:ext cx="2725426"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Diciembre</a:t>
            </a:r>
            <a:r>
              <a:rPr lang="en-US" sz="1200" i="1" dirty="0">
                <a:solidFill>
                  <a:schemeClr val="tx1">
                    <a:lumMod val="50000"/>
                    <a:lumOff val="50000"/>
                  </a:schemeClr>
                </a:solidFill>
                <a:latin typeface="Helvetica Light" panose="020B0403020202020204" pitchFamily="34" charset="0"/>
              </a:rPr>
              <a:t> 2025</a:t>
            </a:r>
          </a:p>
        </p:txBody>
      </p:sp>
      <p:graphicFrame>
        <p:nvGraphicFramePr>
          <p:cNvPr id="3" name="Chart 18">
            <a:extLst>
              <a:ext uri="{FF2B5EF4-FFF2-40B4-BE49-F238E27FC236}">
                <a16:creationId xmlns:a16="http://schemas.microsoft.com/office/drawing/2014/main" id="{C39FDF95-98E8-E26D-EAB8-52AA76E25EF1}"/>
              </a:ext>
            </a:extLst>
          </p:cNvPr>
          <p:cNvGraphicFramePr/>
          <p:nvPr>
            <p:extLst>
              <p:ext uri="{D42A27DB-BD31-4B8C-83A1-F6EECF244321}">
                <p14:modId xmlns:p14="http://schemas.microsoft.com/office/powerpoint/2010/main" val="1414452731"/>
              </p:ext>
            </p:extLst>
          </p:nvPr>
        </p:nvGraphicFramePr>
        <p:xfrm>
          <a:off x="5844620" y="1233057"/>
          <a:ext cx="6046594" cy="38532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5844619" y="5216931"/>
            <a:ext cx="6046591" cy="276999"/>
          </a:xfrm>
          <a:prstGeom prst="rect">
            <a:avLst/>
          </a:prstGeom>
          <a:solidFill>
            <a:schemeClr val="bg1">
              <a:lumMod val="85000"/>
            </a:schemeClr>
          </a:solidFill>
        </p:spPr>
        <p:txBody>
          <a:bodyPr wrap="square" rtlCol="0">
            <a:spAutoFit/>
          </a:bodyPr>
          <a:lstStyle/>
          <a:p>
            <a:r>
              <a:rPr lang="en-US" sz="1200" dirty="0">
                <a:latin typeface="Myriad Pro" panose="020B0503030403020204" pitchFamily="34" charset="0"/>
              </a:rPr>
              <a:t>Para </a:t>
            </a:r>
            <a:r>
              <a:rPr lang="en-US" sz="1200" dirty="0" err="1">
                <a:latin typeface="Myriad Pro" panose="020B0503030403020204" pitchFamily="34" charset="0"/>
              </a:rPr>
              <a:t>el</a:t>
            </a:r>
            <a:r>
              <a:rPr lang="en-US" sz="1200" dirty="0">
                <a:latin typeface="Myriad Pro" panose="020B0503030403020204" pitchFamily="34" charset="0"/>
              </a:rPr>
              <a:t> </a:t>
            </a:r>
            <a:r>
              <a:rPr lang="en-US" sz="1200" dirty="0" err="1">
                <a:latin typeface="Myriad Pro" panose="020B0503030403020204" pitchFamily="34" charset="0"/>
              </a:rPr>
              <a:t>mes</a:t>
            </a:r>
            <a:r>
              <a:rPr lang="en-US" sz="1200" dirty="0">
                <a:latin typeface="Myriad Pro" panose="020B0503030403020204" pitchFamily="34" charset="0"/>
              </a:rPr>
              <a:t> de </a:t>
            </a:r>
            <a:r>
              <a:rPr lang="en-US" sz="1200" dirty="0" err="1">
                <a:latin typeface="Myriad Pro" panose="020B0503030403020204" pitchFamily="34" charset="0"/>
              </a:rPr>
              <a:t>agosto</a:t>
            </a:r>
            <a:r>
              <a:rPr lang="en-US" sz="1200" dirty="0">
                <a:latin typeface="Myriad Pro" panose="020B0503030403020204" pitchFamily="34" charset="0"/>
              </a:rPr>
              <a:t> UMA </a:t>
            </a:r>
            <a:r>
              <a:rPr lang="en-US" sz="1200" dirty="0" err="1">
                <a:latin typeface="Myriad Pro" panose="020B0503030403020204" pitchFamily="34" charset="0"/>
              </a:rPr>
              <a:t>consigue</a:t>
            </a:r>
            <a:r>
              <a:rPr lang="en-US" sz="1200" dirty="0">
                <a:latin typeface="Myriad Pro" panose="020B0503030403020204" pitchFamily="34" charset="0"/>
              </a:rPr>
              <a:t> un COE de 2.20 y </a:t>
            </a:r>
            <a:r>
              <a:rPr lang="en-US" sz="1200" dirty="0" err="1">
                <a:latin typeface="Myriad Pro" panose="020B0503030403020204" pitchFamily="34" charset="0"/>
              </a:rPr>
              <a:t>Motomundo</a:t>
            </a:r>
            <a:r>
              <a:rPr lang="en-US" sz="1200" dirty="0">
                <a:latin typeface="Myriad Pro" panose="020B0503030403020204" pitchFamily="34" charset="0"/>
              </a:rPr>
              <a:t> </a:t>
            </a:r>
            <a:r>
              <a:rPr lang="en-US" sz="1200" dirty="0" err="1">
                <a:latin typeface="Myriad Pro" panose="020B0503030403020204" pitchFamily="34" charset="0"/>
              </a:rPr>
              <a:t>tiene</a:t>
            </a:r>
            <a:r>
              <a:rPr lang="en-US" sz="1200" dirty="0">
                <a:latin typeface="Myriad Pro" panose="020B0503030403020204" pitchFamily="34" charset="0"/>
              </a:rPr>
              <a:t> un COE de 0.36</a:t>
            </a:r>
          </a:p>
        </p:txBody>
      </p: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3838540021"/>
              </p:ext>
            </p:extLst>
          </p:nvPr>
        </p:nvGraphicFramePr>
        <p:xfrm>
          <a:off x="6325386" y="1453493"/>
          <a:ext cx="5046223" cy="360000"/>
        </p:xfrm>
        <a:graphic>
          <a:graphicData uri="http://schemas.openxmlformats.org/drawingml/2006/table">
            <a:tbl>
              <a:tblPr firstRow="1" bandRow="1">
                <a:tableStyleId>{2D5ABB26-0587-4C30-8999-92F81FD0307C}</a:tableStyleId>
              </a:tblPr>
              <a:tblGrid>
                <a:gridCol w="706631">
                  <a:extLst>
                    <a:ext uri="{9D8B030D-6E8A-4147-A177-3AD203B41FA5}">
                      <a16:colId xmlns:a16="http://schemas.microsoft.com/office/drawing/2014/main" val="2351826946"/>
                    </a:ext>
                  </a:extLst>
                </a:gridCol>
                <a:gridCol w="727410">
                  <a:extLst>
                    <a:ext uri="{9D8B030D-6E8A-4147-A177-3AD203B41FA5}">
                      <a16:colId xmlns:a16="http://schemas.microsoft.com/office/drawing/2014/main" val="127220193"/>
                    </a:ext>
                  </a:extLst>
                </a:gridCol>
                <a:gridCol w="727410">
                  <a:extLst>
                    <a:ext uri="{9D8B030D-6E8A-4147-A177-3AD203B41FA5}">
                      <a16:colId xmlns:a16="http://schemas.microsoft.com/office/drawing/2014/main" val="3128504286"/>
                    </a:ext>
                  </a:extLst>
                </a:gridCol>
                <a:gridCol w="721193">
                  <a:extLst>
                    <a:ext uri="{9D8B030D-6E8A-4147-A177-3AD203B41FA5}">
                      <a16:colId xmlns:a16="http://schemas.microsoft.com/office/drawing/2014/main" val="1048754519"/>
                    </a:ext>
                  </a:extLst>
                </a:gridCol>
                <a:gridCol w="721193">
                  <a:extLst>
                    <a:ext uri="{9D8B030D-6E8A-4147-A177-3AD203B41FA5}">
                      <a16:colId xmlns:a16="http://schemas.microsoft.com/office/drawing/2014/main" val="1407595628"/>
                    </a:ext>
                  </a:extLst>
                </a:gridCol>
                <a:gridCol w="721193">
                  <a:extLst>
                    <a:ext uri="{9D8B030D-6E8A-4147-A177-3AD203B41FA5}">
                      <a16:colId xmlns:a16="http://schemas.microsoft.com/office/drawing/2014/main" val="2699692837"/>
                    </a:ext>
                  </a:extLst>
                </a:gridCol>
                <a:gridCol w="721193">
                  <a:extLst>
                    <a:ext uri="{9D8B030D-6E8A-4147-A177-3AD203B41FA5}">
                      <a16:colId xmlns:a16="http://schemas.microsoft.com/office/drawing/2014/main" val="2350326827"/>
                    </a:ext>
                  </a:extLst>
                </a:gridCol>
              </a:tblGrid>
              <a:tr h="360000">
                <a:tc>
                  <a:txBody>
                    <a:bodyPr/>
                    <a:lstStyle/>
                    <a:p>
                      <a:pPr algn="ctr"/>
                      <a:r>
                        <a:rPr lang="en-US" sz="1200" b="0" i="0" dirty="0">
                          <a:latin typeface="Helvetica Light" panose="020B0403020202020204" pitchFamily="34" charset="0"/>
                        </a:rPr>
                        <a:t>$1,4M</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$1.0M</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$128K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$64k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$23k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$15k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$2k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graphicFrame>
        <p:nvGraphicFramePr>
          <p:cNvPr id="6" name="Table 17">
            <a:extLst>
              <a:ext uri="{FF2B5EF4-FFF2-40B4-BE49-F238E27FC236}">
                <a16:creationId xmlns:a16="http://schemas.microsoft.com/office/drawing/2014/main" id="{7744BA04-B444-71E1-74B8-7D408924ECD9}"/>
              </a:ext>
            </a:extLst>
          </p:cNvPr>
          <p:cNvGraphicFramePr>
            <a:graphicFrameLocks noGrp="1"/>
          </p:cNvGraphicFramePr>
          <p:nvPr>
            <p:extLst>
              <p:ext uri="{D42A27DB-BD31-4B8C-83A1-F6EECF244321}">
                <p14:modId xmlns:p14="http://schemas.microsoft.com/office/powerpoint/2010/main" val="3116811415"/>
              </p:ext>
            </p:extLst>
          </p:nvPr>
        </p:nvGraphicFramePr>
        <p:xfrm>
          <a:off x="216354" y="1192655"/>
          <a:ext cx="5482335" cy="5305216"/>
        </p:xfrm>
        <a:graphic>
          <a:graphicData uri="http://schemas.openxmlformats.org/drawingml/2006/table">
            <a:tbl>
              <a:tblPr firstRow="1" bandRow="1">
                <a:tableStyleId>{7E9639D4-E3E2-4D34-9284-5A2195B3D0D7}</a:tableStyleId>
              </a:tblPr>
              <a:tblGrid>
                <a:gridCol w="1340575">
                  <a:extLst>
                    <a:ext uri="{9D8B030D-6E8A-4147-A177-3AD203B41FA5}">
                      <a16:colId xmlns:a16="http://schemas.microsoft.com/office/drawing/2014/main" val="275498591"/>
                    </a:ext>
                  </a:extLst>
                </a:gridCol>
                <a:gridCol w="938216">
                  <a:extLst>
                    <a:ext uri="{9D8B030D-6E8A-4147-A177-3AD203B41FA5}">
                      <a16:colId xmlns:a16="http://schemas.microsoft.com/office/drawing/2014/main" val="3541731964"/>
                    </a:ext>
                  </a:extLst>
                </a:gridCol>
                <a:gridCol w="765591">
                  <a:extLst>
                    <a:ext uri="{9D8B030D-6E8A-4147-A177-3AD203B41FA5}">
                      <a16:colId xmlns:a16="http://schemas.microsoft.com/office/drawing/2014/main" val="4142595681"/>
                    </a:ext>
                  </a:extLst>
                </a:gridCol>
                <a:gridCol w="594588">
                  <a:extLst>
                    <a:ext uri="{9D8B030D-6E8A-4147-A177-3AD203B41FA5}">
                      <a16:colId xmlns:a16="http://schemas.microsoft.com/office/drawing/2014/main" val="3747898839"/>
                    </a:ext>
                  </a:extLst>
                </a:gridCol>
                <a:gridCol w="653859">
                  <a:extLst>
                    <a:ext uri="{9D8B030D-6E8A-4147-A177-3AD203B41FA5}">
                      <a16:colId xmlns:a16="http://schemas.microsoft.com/office/drawing/2014/main" val="1471216243"/>
                    </a:ext>
                  </a:extLst>
                </a:gridCol>
                <a:gridCol w="575051">
                  <a:extLst>
                    <a:ext uri="{9D8B030D-6E8A-4147-A177-3AD203B41FA5}">
                      <a16:colId xmlns:a16="http://schemas.microsoft.com/office/drawing/2014/main" val="904589830"/>
                    </a:ext>
                  </a:extLst>
                </a:gridCol>
                <a:gridCol w="614455">
                  <a:extLst>
                    <a:ext uri="{9D8B030D-6E8A-4147-A177-3AD203B41FA5}">
                      <a16:colId xmlns:a16="http://schemas.microsoft.com/office/drawing/2014/main" val="41938910"/>
                    </a:ext>
                  </a:extLst>
                </a:gridCol>
              </a:tblGrid>
              <a:tr h="12172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solidFill>
                      <a:schemeClr val="accent6">
                        <a:lumMod val="50000"/>
                      </a:schemeClr>
                    </a:solidFill>
                  </a:tcPr>
                </a:tc>
                <a:tc>
                  <a:txBody>
                    <a:bodyPr/>
                    <a:lstStyle/>
                    <a:p>
                      <a:r>
                        <a:rPr lang="en-US" sz="1200" b="0" i="0" dirty="0" err="1">
                          <a:latin typeface="Helvetica Light" panose="020B0403020202020204" pitchFamily="34" charset="0"/>
                        </a:rPr>
                        <a:t>Diciembre</a:t>
                      </a:r>
                      <a:r>
                        <a:rPr lang="en-US" sz="1200" b="0" i="0" dirty="0">
                          <a:latin typeface="Helvetica Light" panose="020B0403020202020204" pitchFamily="34" charset="0"/>
                        </a:rPr>
                        <a:t> </a:t>
                      </a:r>
                      <a:r>
                        <a:rPr lang="en-US" sz="1200" b="0" i="0" dirty="0" err="1">
                          <a:latin typeface="Helvetica Light" panose="020B0403020202020204" pitchFamily="34" charset="0"/>
                        </a:rPr>
                        <a:t>Acum</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SOI</a:t>
                      </a:r>
                    </a:p>
                  </a:txBody>
                  <a:tcPr>
                    <a:solidFill>
                      <a:schemeClr val="accent6">
                        <a:lumMod val="50000"/>
                      </a:schemeClr>
                    </a:solidFill>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SOV</a:t>
                      </a:r>
                    </a:p>
                  </a:txBody>
                  <a:tcPr>
                    <a:solidFill>
                      <a:schemeClr val="accent6">
                        <a:lumMod val="50000"/>
                      </a:schemeClr>
                    </a:solidFill>
                  </a:tcPr>
                </a:tc>
                <a:tc>
                  <a:txBody>
                    <a:bodyPr/>
                    <a:lstStyle/>
                    <a:p>
                      <a:pPr algn="ctr"/>
                      <a:r>
                        <a:rPr lang="en-US" sz="1200" b="0" i="0" dirty="0">
                          <a:latin typeface="Helvetica Light" panose="020B0403020202020204" pitchFamily="34" charset="0"/>
                        </a:rPr>
                        <a:t>COE</a:t>
                      </a:r>
                    </a:p>
                  </a:txBody>
                  <a:tcPr>
                    <a:solidFill>
                      <a:schemeClr val="accent6">
                        <a:lumMod val="50000"/>
                      </a:schemeClr>
                    </a:solidFill>
                  </a:tcPr>
                </a:tc>
                <a:extLst>
                  <a:ext uri="{0D108BD9-81ED-4DB2-BD59-A6C34878D82A}">
                    <a16:rowId xmlns:a16="http://schemas.microsoft.com/office/drawing/2014/main" val="1545455903"/>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/Credi</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$88</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53%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2,944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1.05</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$1,424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52%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27,631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0.91</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Nov</a:t>
                      </a:r>
                    </a:p>
                  </a:txBody>
                  <a:tcPr anchor="ctr"/>
                </a:tc>
                <a:tc>
                  <a:txBody>
                    <a:bodyPr/>
                    <a:lstStyle/>
                    <a:p>
                      <a:pPr algn="ctr"/>
                      <a:r>
                        <a:rPr lang="en-US" sz="1100" b="0" i="0" dirty="0">
                          <a:latin typeface="Helvetica Light" panose="020B0403020202020204" pitchFamily="34" charset="0"/>
                        </a:rPr>
                        <a:t>$67</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40%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2,124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40%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0.99</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$1,084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40%</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27,546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1.19</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Motomundo</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$4</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76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0.61</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$128</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975</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0.36</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Gallo + Gallo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$7</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167</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0.72</a:t>
                      </a:r>
                    </a:p>
                  </a:txBody>
                  <a:tcPr marL="9525" marR="9525" marT="9525" marB="0" anchor="ctr"/>
                </a:tc>
                <a:extLst>
                  <a:ext uri="{0D108BD9-81ED-4DB2-BD59-A6C34878D82A}">
                    <a16:rowId xmlns:a16="http://schemas.microsoft.com/office/drawing/2014/main" val="3827045342"/>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$64</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1,083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0.79</a:t>
                      </a:r>
                    </a:p>
                  </a:txBody>
                  <a:tcPr marL="9525" marR="9525" marT="9525" marB="0" anchor="ctr">
                    <a:solidFill>
                      <a:schemeClr val="bg1">
                        <a:lumMod val="85000"/>
                      </a:schemeClr>
                    </a:solidFill>
                  </a:tcPr>
                </a:tc>
                <a:extLst>
                  <a:ext uri="{0D108BD9-81ED-4DB2-BD59-A6C34878D82A}">
                    <a16:rowId xmlns:a16="http://schemas.microsoft.com/office/drawing/2014/main" val="244126935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UMA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tc>
                <a:extLst>
                  <a:ext uri="{0D108BD9-81ED-4DB2-BD59-A6C34878D82A}">
                    <a16:rowId xmlns:a16="http://schemas.microsoft.com/office/drawing/2014/main" val="1054217775"/>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$23</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1%</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1,061</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2%</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2.20</a:t>
                      </a:r>
                    </a:p>
                  </a:txBody>
                  <a:tcPr anchor="ctr">
                    <a:solidFill>
                      <a:schemeClr val="bg1">
                        <a:lumMod val="85000"/>
                      </a:schemeClr>
                    </a:solidFill>
                  </a:tcPr>
                </a:tc>
                <a:extLst>
                  <a:ext uri="{0D108BD9-81ED-4DB2-BD59-A6C34878D82A}">
                    <a16:rowId xmlns:a16="http://schemas.microsoft.com/office/drawing/2014/main" val="2551799116"/>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err="1">
                          <a:solidFill>
                            <a:schemeClr val="tx1"/>
                          </a:solidFill>
                          <a:latin typeface="Helvetica Light" panose="020B0403020202020204" pitchFamily="34" charset="0"/>
                          <a:ea typeface="+mn-ea"/>
                          <a:cs typeface="+mn-cs"/>
                        </a:rPr>
                        <a:t>Movesa</a:t>
                      </a: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solidFill>
                      <a:srgbClr val="FFFFFF"/>
                    </a:solidFill>
                  </a:tcPr>
                </a:tc>
                <a:tc>
                  <a:txBody>
                    <a:bodyPr/>
                    <a:lstStyle/>
                    <a:p>
                      <a:pPr algn="ctr"/>
                      <a:r>
                        <a:rPr lang="en-US" sz="1100" b="0" i="0" dirty="0">
                          <a:latin typeface="Helvetica Light" panose="020B0403020202020204" pitchFamily="34" charset="0"/>
                        </a:rPr>
                        <a:t>$0</a:t>
                      </a:r>
                    </a:p>
                  </a:txBody>
                  <a:tcPr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solidFill>
                      <a:srgbClr val="FFFFFF"/>
                    </a:solidFill>
                  </a:tcPr>
                </a:tc>
                <a:extLst>
                  <a:ext uri="{0D108BD9-81ED-4DB2-BD59-A6C34878D82A}">
                    <a16:rowId xmlns:a16="http://schemas.microsoft.com/office/drawing/2014/main" val="2832559725"/>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$15</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1%</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126</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0.41</a:t>
                      </a:r>
                    </a:p>
                  </a:txBody>
                  <a:tcPr anchor="ctr">
                    <a:solidFill>
                      <a:schemeClr val="bg1">
                        <a:lumMod val="85000"/>
                      </a:schemeClr>
                    </a:solidFill>
                  </a:tcPr>
                </a:tc>
                <a:extLst>
                  <a:ext uri="{0D108BD9-81ED-4DB2-BD59-A6C34878D82A}">
                    <a16:rowId xmlns:a16="http://schemas.microsoft.com/office/drawing/2014/main" val="18852910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Suzuki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0" i="0" dirty="0">
                          <a:latin typeface="Helvetica Light" panose="020B0403020202020204" pitchFamily="34" charset="0"/>
                        </a:rPr>
                        <a:t>$0</a:t>
                      </a:r>
                    </a:p>
                  </a:txBody>
                  <a:tcPr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chemeClr val="bg1"/>
                    </a:solidFill>
                  </a:tcP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solidFill>
                      <a:schemeClr val="bg1"/>
                    </a:solidFill>
                  </a:tcPr>
                </a:tc>
                <a:extLst>
                  <a:ext uri="{0D108BD9-81ED-4DB2-BD59-A6C34878D82A}">
                    <a16:rowId xmlns:a16="http://schemas.microsoft.com/office/drawing/2014/main" val="3799119107"/>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94</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2.08</a:t>
                      </a:r>
                    </a:p>
                  </a:txBody>
                  <a:tcPr anchor="ctr">
                    <a:solidFill>
                      <a:schemeClr val="bg1">
                        <a:lumMod val="85000"/>
                      </a:schemeClr>
                    </a:solidFill>
                  </a:tcPr>
                </a:tc>
                <a:extLst>
                  <a:ext uri="{0D108BD9-81ED-4DB2-BD59-A6C34878D82A}">
                    <a16:rowId xmlns:a16="http://schemas.microsoft.com/office/drawing/2014/main" val="405252618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err="1">
                          <a:latin typeface="Helvetica Light" panose="020B0403020202020204" pitchFamily="34" charset="0"/>
                        </a:rPr>
                        <a:t>Dic</a:t>
                      </a: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$167</a:t>
                      </a:r>
                    </a:p>
                  </a:txBody>
                  <a:tcPr anchor="ctr">
                    <a:solidFill>
                      <a:schemeClr val="bg1"/>
                    </a:solidFill>
                  </a:tcPr>
                </a:tc>
                <a:tc>
                  <a:txBody>
                    <a:bodyPr/>
                    <a:lstStyle/>
                    <a:p>
                      <a:pPr algn="ctr"/>
                      <a:endParaRPr lang="en-US" sz="1100" b="1"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5,311</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$2,739</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58,516</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spTree>
    <p:extLst>
      <p:ext uri="{BB962C8B-B14F-4D97-AF65-F5344CB8AC3E}">
        <p14:creationId xmlns:p14="http://schemas.microsoft.com/office/powerpoint/2010/main" val="1056583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40"/>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TV </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650813915"/>
              </p:ext>
            </p:extLst>
          </p:nvPr>
        </p:nvGraphicFramePr>
        <p:xfrm>
          <a:off x="160720" y="1285375"/>
          <a:ext cx="4568825" cy="223693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Dic25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993228216"/>
              </p:ext>
            </p:extLst>
          </p:nvPr>
        </p:nvGraphicFramePr>
        <p:xfrm>
          <a:off x="4689080" y="1024354"/>
          <a:ext cx="1048116" cy="247941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13235">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13235">
                <a:tc>
                  <a:txBody>
                    <a:bodyPr/>
                    <a:lstStyle/>
                    <a:p>
                      <a:pPr algn="ctr"/>
                      <a:r>
                        <a:rPr lang="es-HN" sz="1000" b="0" i="0" dirty="0">
                          <a:latin typeface="Helvetica Light" panose="020B0403020202020204" pitchFamily="34" charset="0"/>
                        </a:rPr>
                        <a:t>2,944</a:t>
                      </a:r>
                    </a:p>
                  </a:txBody>
                  <a:tcPr anchor="ctr"/>
                </a:tc>
                <a:tc>
                  <a:txBody>
                    <a:bodyPr/>
                    <a:lstStyle/>
                    <a:p>
                      <a:pPr algn="ctr"/>
                      <a:r>
                        <a:rPr lang="es-HN" sz="1000" b="0" i="0" dirty="0">
                          <a:latin typeface="Helvetica Light" panose="020B0403020202020204" pitchFamily="34" charset="0"/>
                        </a:rPr>
                        <a:t>55%</a:t>
                      </a:r>
                    </a:p>
                  </a:txBody>
                  <a:tcPr anchor="ctr"/>
                </a:tc>
                <a:extLst>
                  <a:ext uri="{0D108BD9-81ED-4DB2-BD59-A6C34878D82A}">
                    <a16:rowId xmlns:a16="http://schemas.microsoft.com/office/drawing/2014/main" val="4147315813"/>
                  </a:ext>
                </a:extLst>
              </a:tr>
              <a:tr h="413235">
                <a:tc>
                  <a:txBody>
                    <a:bodyPr/>
                    <a:lstStyle/>
                    <a:p>
                      <a:pPr algn="ctr"/>
                      <a:r>
                        <a:rPr lang="es-HN" sz="1000" b="0" i="0" dirty="0">
                          <a:latin typeface="Helvetica Light" panose="020B0403020202020204" pitchFamily="34" charset="0"/>
                        </a:rPr>
                        <a:t>2,124</a:t>
                      </a:r>
                    </a:p>
                  </a:txBody>
                  <a:tcPr anchor="ctr"/>
                </a:tc>
                <a:tc>
                  <a:txBody>
                    <a:bodyPr/>
                    <a:lstStyle/>
                    <a:p>
                      <a:pPr algn="ctr"/>
                      <a:r>
                        <a:rPr lang="es-HN" sz="1000" b="0" i="0" dirty="0">
                          <a:latin typeface="Helvetica Light" panose="020B0403020202020204" pitchFamily="34" charset="0"/>
                        </a:rPr>
                        <a:t>40%</a:t>
                      </a:r>
                    </a:p>
                  </a:txBody>
                  <a:tcPr anchor="ctr"/>
                </a:tc>
                <a:extLst>
                  <a:ext uri="{0D108BD9-81ED-4DB2-BD59-A6C34878D82A}">
                    <a16:rowId xmlns:a16="http://schemas.microsoft.com/office/drawing/2014/main" val="3901251764"/>
                  </a:ext>
                </a:extLst>
              </a:tr>
              <a:tr h="413235">
                <a:tc>
                  <a:txBody>
                    <a:bodyPr/>
                    <a:lstStyle/>
                    <a:p>
                      <a:pPr algn="ctr"/>
                      <a:r>
                        <a:rPr lang="es-HN" sz="1000" b="0" i="0" dirty="0">
                          <a:latin typeface="Helvetica Light" panose="020B0403020202020204" pitchFamily="34" charset="0"/>
                        </a:rPr>
                        <a:t>167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59743867"/>
                  </a:ext>
                </a:extLst>
              </a:tr>
              <a:tr h="413235">
                <a:tc>
                  <a:txBody>
                    <a:bodyPr/>
                    <a:lstStyle/>
                    <a:p>
                      <a:pPr algn="ctr"/>
                      <a:r>
                        <a:rPr lang="es-HN" sz="1000" b="0" i="0" dirty="0">
                          <a:latin typeface="Helvetica Light" panose="020B0403020202020204" pitchFamily="34" charset="0"/>
                        </a:rPr>
                        <a:t>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a:t>
                      </a:r>
                    </a:p>
                  </a:txBody>
                  <a:tcPr anchor="ctr"/>
                </a:tc>
                <a:extLst>
                  <a:ext uri="{0D108BD9-81ED-4DB2-BD59-A6C34878D82A}">
                    <a16:rowId xmlns:a16="http://schemas.microsoft.com/office/drawing/2014/main" val="1483723354"/>
                  </a:ext>
                </a:extLst>
              </a:tr>
              <a:tr h="413235">
                <a:tc>
                  <a:txBody>
                    <a:bodyPr/>
                    <a:lstStyle/>
                    <a:p>
                      <a:pPr algn="ctr"/>
                      <a:r>
                        <a:rPr lang="es-HN" sz="1000" b="0" i="0" dirty="0">
                          <a:latin typeface="Helvetica Light" panose="020B0403020202020204" pitchFamily="34" charset="0"/>
                        </a:rPr>
                        <a:t>5,311</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2438906335"/>
              </p:ext>
            </p:extLst>
          </p:nvPr>
        </p:nvGraphicFramePr>
        <p:xfrm>
          <a:off x="160720" y="4157083"/>
          <a:ext cx="4568825" cy="22757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a 9">
            <a:extLst>
              <a:ext uri="{FF2B5EF4-FFF2-40B4-BE49-F238E27FC236}">
                <a16:creationId xmlns:a16="http://schemas.microsoft.com/office/drawing/2014/main" id="{A82E1E3F-3F0C-F041-BA16-B66D405B8FEE}"/>
              </a:ext>
            </a:extLst>
          </p:cNvPr>
          <p:cNvGraphicFramePr>
            <a:graphicFrameLocks noGrp="1"/>
          </p:cNvGraphicFramePr>
          <p:nvPr>
            <p:extLst>
              <p:ext uri="{D42A27DB-BD31-4B8C-83A1-F6EECF244321}">
                <p14:modId xmlns:p14="http://schemas.microsoft.com/office/powerpoint/2010/main" val="4181082290"/>
              </p:ext>
            </p:extLst>
          </p:nvPr>
        </p:nvGraphicFramePr>
        <p:xfrm>
          <a:off x="4641470" y="4017904"/>
          <a:ext cx="1048116" cy="2236590"/>
        </p:xfrm>
        <a:graphic>
          <a:graphicData uri="http://schemas.openxmlformats.org/drawingml/2006/table">
            <a:tbl>
              <a:tblPr firstRow="1" lastRow="1" bandRow="1">
                <a:tableStyleId>{616DA210-FB5B-4158-B5E0-FEB733F419BA}</a:tableStyleId>
              </a:tblPr>
              <a:tblGrid>
                <a:gridCol w="596369">
                  <a:extLst>
                    <a:ext uri="{9D8B030D-6E8A-4147-A177-3AD203B41FA5}">
                      <a16:colId xmlns:a16="http://schemas.microsoft.com/office/drawing/2014/main" val="3336875908"/>
                    </a:ext>
                  </a:extLst>
                </a:gridCol>
                <a:gridCol w="451747">
                  <a:extLst>
                    <a:ext uri="{9D8B030D-6E8A-4147-A177-3AD203B41FA5}">
                      <a16:colId xmlns:a16="http://schemas.microsoft.com/office/drawing/2014/main" val="3318410240"/>
                    </a:ext>
                  </a:extLst>
                </a:gridCol>
              </a:tblGrid>
              <a:tr h="248510">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248510">
                <a:tc>
                  <a:txBody>
                    <a:bodyPr/>
                    <a:lstStyle/>
                    <a:p>
                      <a:pPr algn="ctr"/>
                      <a:r>
                        <a:rPr lang="es-HN" sz="1000" b="0" i="0" dirty="0">
                          <a:latin typeface="Helvetica Light" panose="020B0403020202020204" pitchFamily="34" charset="0"/>
                        </a:rPr>
                        <a:t>10,196</a:t>
                      </a:r>
                    </a:p>
                  </a:txBody>
                  <a:tcPr anchor="ctr"/>
                </a:tc>
                <a:tc>
                  <a:txBody>
                    <a:bodyPr/>
                    <a:lstStyle/>
                    <a:p>
                      <a:pPr algn="ctr"/>
                      <a:r>
                        <a:rPr lang="es-HN" sz="1000" b="0" i="0" dirty="0">
                          <a:latin typeface="Helvetica Light" panose="020B0403020202020204" pitchFamily="34" charset="0"/>
                        </a:rPr>
                        <a:t>57%</a:t>
                      </a:r>
                    </a:p>
                  </a:txBody>
                  <a:tcPr anchor="ctr"/>
                </a:tc>
                <a:extLst>
                  <a:ext uri="{0D108BD9-81ED-4DB2-BD59-A6C34878D82A}">
                    <a16:rowId xmlns:a16="http://schemas.microsoft.com/office/drawing/2014/main" val="2421051197"/>
                  </a:ext>
                </a:extLst>
              </a:tr>
              <a:tr h="248510">
                <a:tc>
                  <a:txBody>
                    <a:bodyPr/>
                    <a:lstStyle/>
                    <a:p>
                      <a:pPr algn="ctr"/>
                      <a:r>
                        <a:rPr lang="es-HN" sz="1000" b="0" i="0" dirty="0">
                          <a:latin typeface="Helvetica Light" panose="020B0403020202020204" pitchFamily="34" charset="0"/>
                        </a:rPr>
                        <a:t>6,446</a:t>
                      </a:r>
                    </a:p>
                  </a:txBody>
                  <a:tcPr anchor="ctr"/>
                </a:tc>
                <a:tc>
                  <a:txBody>
                    <a:bodyPr/>
                    <a:lstStyle/>
                    <a:p>
                      <a:pPr algn="ctr"/>
                      <a:r>
                        <a:rPr lang="es-HN" sz="1000" b="0" i="0" dirty="0">
                          <a:latin typeface="Helvetica Light" panose="020B0403020202020204" pitchFamily="34" charset="0"/>
                        </a:rPr>
                        <a:t>36%</a:t>
                      </a:r>
                    </a:p>
                  </a:txBody>
                  <a:tcPr anchor="ctr"/>
                </a:tc>
                <a:extLst>
                  <a:ext uri="{0D108BD9-81ED-4DB2-BD59-A6C34878D82A}">
                    <a16:rowId xmlns:a16="http://schemas.microsoft.com/office/drawing/2014/main" val="2143816321"/>
                  </a:ext>
                </a:extLst>
              </a:tr>
              <a:tr h="248510">
                <a:tc>
                  <a:txBody>
                    <a:bodyPr/>
                    <a:lstStyle/>
                    <a:p>
                      <a:pPr algn="ctr"/>
                      <a:r>
                        <a:rPr lang="es-HN" sz="1000" b="0" i="0" dirty="0">
                          <a:latin typeface="Helvetica Light" panose="020B0403020202020204" pitchFamily="34" charset="0"/>
                        </a:rPr>
                        <a:t>576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3%</a:t>
                      </a:r>
                    </a:p>
                  </a:txBody>
                  <a:tcPr anchor="ctr"/>
                </a:tc>
                <a:extLst>
                  <a:ext uri="{0D108BD9-81ED-4DB2-BD59-A6C34878D82A}">
                    <a16:rowId xmlns:a16="http://schemas.microsoft.com/office/drawing/2014/main" val="1728932992"/>
                  </a:ext>
                </a:extLst>
              </a:tr>
              <a:tr h="248510">
                <a:tc>
                  <a:txBody>
                    <a:bodyPr/>
                    <a:lstStyle/>
                    <a:p>
                      <a:pPr algn="ctr"/>
                      <a:r>
                        <a:rPr lang="es-HN" sz="1000" b="0" i="0" dirty="0">
                          <a:latin typeface="Helvetica Light" panose="020B0403020202020204" pitchFamily="34" charset="0"/>
                        </a:rPr>
                        <a:t>421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2045392494"/>
                  </a:ext>
                </a:extLst>
              </a:tr>
              <a:tr h="248510">
                <a:tc>
                  <a:txBody>
                    <a:bodyPr/>
                    <a:lstStyle/>
                    <a:p>
                      <a:pPr algn="ctr"/>
                      <a:r>
                        <a:rPr lang="es-HN" sz="1000" b="0" i="0" dirty="0">
                          <a:latin typeface="Helvetica Light" panose="020B0403020202020204" pitchFamily="34" charset="0"/>
                        </a:rPr>
                        <a:t>137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a:t>
                      </a:r>
                    </a:p>
                  </a:txBody>
                  <a:tcPr anchor="ctr"/>
                </a:tc>
                <a:extLst>
                  <a:ext uri="{0D108BD9-81ED-4DB2-BD59-A6C34878D82A}">
                    <a16:rowId xmlns:a16="http://schemas.microsoft.com/office/drawing/2014/main" val="1860502567"/>
                  </a:ext>
                </a:extLst>
              </a:tr>
              <a:tr h="248510">
                <a:tc>
                  <a:txBody>
                    <a:bodyPr/>
                    <a:lstStyle/>
                    <a:p>
                      <a:pPr algn="ctr"/>
                      <a:r>
                        <a:rPr lang="es-HN" sz="1000" b="0" i="0" dirty="0">
                          <a:latin typeface="Helvetica Light" panose="020B0403020202020204" pitchFamily="34" charset="0"/>
                        </a:rPr>
                        <a:t>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362747935"/>
                  </a:ext>
                </a:extLst>
              </a:tr>
              <a:tr h="248510">
                <a:tc>
                  <a:txBody>
                    <a:bodyPr/>
                    <a:lstStyle/>
                    <a:p>
                      <a:pPr algn="ctr"/>
                      <a:r>
                        <a:rPr lang="es-HN" sz="1000" b="0" i="0" dirty="0">
                          <a:latin typeface="Helvetica Light" panose="020B0403020202020204" pitchFamily="34" charset="0"/>
                        </a:rPr>
                        <a:t>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2695680265"/>
                  </a:ext>
                </a:extLst>
              </a:tr>
              <a:tr h="248510">
                <a:tc>
                  <a:txBody>
                    <a:bodyPr/>
                    <a:lstStyle/>
                    <a:p>
                      <a:pPr algn="ctr"/>
                      <a:r>
                        <a:rPr lang="es-HN" sz="1000" b="0" i="0" dirty="0">
                          <a:latin typeface="Helvetica Light" panose="020B0403020202020204" pitchFamily="34" charset="0"/>
                        </a:rPr>
                        <a:t>17,845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Acum25</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3962645870"/>
              </p:ext>
            </p:extLst>
          </p:nvPr>
        </p:nvGraphicFramePr>
        <p:xfrm>
          <a:off x="5669544" y="4160494"/>
          <a:ext cx="3860769" cy="2306546"/>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3635762937"/>
              </p:ext>
            </p:extLst>
          </p:nvPr>
        </p:nvGraphicFramePr>
        <p:xfrm>
          <a:off x="9530315" y="1285196"/>
          <a:ext cx="2500965" cy="2143804"/>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201404584"/>
              </p:ext>
            </p:extLst>
          </p:nvPr>
        </p:nvGraphicFramePr>
        <p:xfrm>
          <a:off x="9530313" y="4167132"/>
          <a:ext cx="2500967" cy="2480878"/>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395756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503766"/>
            <a:ext cx="3566405"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diciembre, Didemo tiene el primer lugar en el SOV con el 55%  (2,944 Trps), seguido de Elektra que tiene el 40%.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46790" y="3380651"/>
            <a:ext cx="3603355"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Didemo quien tiene el primer lugar, distribuye sus trp’s (2,944) con el 93% en espacios de Noticias, el 4% en Deportes, Elektra siendo el segundo tiene el 49% Noticias y 26% Deportes.</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4" y="3379610"/>
            <a:ext cx="2500966"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Los 2,944 Trp’s de Didemo, se concentran en espacios de la mañana (noticias). Elektra tiene distribución en la mañana en deportes.</a:t>
            </a: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1990823452"/>
              </p:ext>
            </p:extLst>
          </p:nvPr>
        </p:nvGraphicFramePr>
        <p:xfrm>
          <a:off x="5729671" y="1276242"/>
          <a:ext cx="3894044" cy="2227524"/>
        </p:xfrm>
        <a:graphic>
          <a:graphicData uri="http://schemas.openxmlformats.org/drawingml/2006/chart">
            <c:chart xmlns:c="http://schemas.openxmlformats.org/drawingml/2006/chart" xmlns:r="http://schemas.openxmlformats.org/officeDocument/2006/relationships" r:id="rId8"/>
          </a:graphicData>
        </a:graphic>
      </p:graphicFrame>
      <p:sp>
        <p:nvSpPr>
          <p:cNvPr id="15" name="CuadroTexto 14">
            <a:extLst>
              <a:ext uri="{FF2B5EF4-FFF2-40B4-BE49-F238E27FC236}">
                <a16:creationId xmlns:a16="http://schemas.microsoft.com/office/drawing/2014/main" id="{3B14FD67-B6E7-9222-FF27-8008A1463D3E}"/>
              </a:ext>
            </a:extLst>
          </p:cNvPr>
          <p:cNvSpPr txBox="1"/>
          <p:nvPr/>
        </p:nvSpPr>
        <p:spPr>
          <a:xfrm>
            <a:off x="1075065" y="6406118"/>
            <a:ext cx="3526319"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el acumulado Elektra lidera el SOV con el 48%, seguido de Didemo con el 46% </a:t>
            </a:r>
          </a:p>
        </p:txBody>
      </p:sp>
      <p:sp>
        <p:nvSpPr>
          <p:cNvPr id="25" name="CuadroTexto 24">
            <a:extLst>
              <a:ext uri="{FF2B5EF4-FFF2-40B4-BE49-F238E27FC236}">
                <a16:creationId xmlns:a16="http://schemas.microsoft.com/office/drawing/2014/main" id="{5D2342D9-46B6-4F84-1C2D-46927610EF62}"/>
              </a:ext>
            </a:extLst>
          </p:cNvPr>
          <p:cNvSpPr txBox="1"/>
          <p:nvPr/>
        </p:nvSpPr>
        <p:spPr>
          <a:xfrm>
            <a:off x="5846790" y="6310422"/>
            <a:ext cx="3526319"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Noticias (91%) Deportes (7%) y Otros (3%), son los espacios en donde Elektra concentra su ruido. Didemo con la tendencia para noticias 36% y deportes 30%</a:t>
            </a:r>
          </a:p>
        </p:txBody>
      </p:sp>
      <p:sp>
        <p:nvSpPr>
          <p:cNvPr id="26" name="CuadroTexto 25">
            <a:extLst>
              <a:ext uri="{FF2B5EF4-FFF2-40B4-BE49-F238E27FC236}">
                <a16:creationId xmlns:a16="http://schemas.microsoft.com/office/drawing/2014/main" id="{FB857C85-A08D-A9AE-457E-D7793351EC89}"/>
              </a:ext>
            </a:extLst>
          </p:cNvPr>
          <p:cNvSpPr txBox="1"/>
          <p:nvPr/>
        </p:nvSpPr>
        <p:spPr>
          <a:xfrm>
            <a:off x="9656911" y="6386469"/>
            <a:ext cx="2307892"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La franja de la mañana es donde hay mayor concentración de la categoría.</a:t>
            </a:r>
          </a:p>
        </p:txBody>
      </p:sp>
    </p:spTree>
    <p:extLst>
      <p:ext uri="{BB962C8B-B14F-4D97-AF65-F5344CB8AC3E}">
        <p14:creationId xmlns:p14="http://schemas.microsoft.com/office/powerpoint/2010/main" val="198093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4109958402"/>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Dic’25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3538805109"/>
              </p:ext>
            </p:extLst>
          </p:nvPr>
        </p:nvGraphicFramePr>
        <p:xfrm>
          <a:off x="11079784" y="1028272"/>
          <a:ext cx="1048116" cy="251510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282092">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279126">
                <a:tc>
                  <a:txBody>
                    <a:bodyPr/>
                    <a:lstStyle/>
                    <a:p>
                      <a:pPr algn="ctr"/>
                      <a:r>
                        <a:rPr lang="es-HN" sz="800" b="0" i="0" dirty="0">
                          <a:latin typeface="Helvetica Light" panose="020B0403020202020204" pitchFamily="34" charset="0"/>
                        </a:rPr>
                        <a:t>407</a:t>
                      </a:r>
                    </a:p>
                  </a:txBody>
                  <a:tcPr anchor="ctr"/>
                </a:tc>
                <a:tc>
                  <a:txBody>
                    <a:bodyPr/>
                    <a:lstStyle/>
                    <a:p>
                      <a:pPr algn="ctr"/>
                      <a:r>
                        <a:rPr lang="es-HN" sz="800" b="0" i="0" dirty="0">
                          <a:latin typeface="Helvetica Light" panose="020B0403020202020204" pitchFamily="34" charset="0"/>
                        </a:rPr>
                        <a:t>51%</a:t>
                      </a:r>
                    </a:p>
                  </a:txBody>
                  <a:tcPr anchor="ctr"/>
                </a:tc>
                <a:extLst>
                  <a:ext uri="{0D108BD9-81ED-4DB2-BD59-A6C34878D82A}">
                    <a16:rowId xmlns:a16="http://schemas.microsoft.com/office/drawing/2014/main" val="917638295"/>
                  </a:ext>
                </a:extLst>
              </a:tr>
              <a:tr h="279126">
                <a:tc>
                  <a:txBody>
                    <a:bodyPr/>
                    <a:lstStyle/>
                    <a:p>
                      <a:pPr algn="ctr"/>
                      <a:r>
                        <a:rPr lang="es-HN" sz="800" b="0" i="0" dirty="0">
                          <a:latin typeface="Helvetica Light" panose="020B0403020202020204" pitchFamily="34" charset="0"/>
                        </a:rPr>
                        <a:t>196</a:t>
                      </a:r>
                    </a:p>
                  </a:txBody>
                  <a:tcPr anchor="ctr"/>
                </a:tc>
                <a:tc>
                  <a:txBody>
                    <a:bodyPr/>
                    <a:lstStyle/>
                    <a:p>
                      <a:pPr algn="ctr"/>
                      <a:r>
                        <a:rPr lang="es-HN" sz="800" b="0" i="0" dirty="0">
                          <a:latin typeface="Helvetica Light" panose="020B0403020202020204" pitchFamily="34" charset="0"/>
                        </a:rPr>
                        <a:t>25%</a:t>
                      </a:r>
                    </a:p>
                  </a:txBody>
                  <a:tcPr anchor="ctr"/>
                </a:tc>
                <a:extLst>
                  <a:ext uri="{0D108BD9-81ED-4DB2-BD59-A6C34878D82A}">
                    <a16:rowId xmlns:a16="http://schemas.microsoft.com/office/drawing/2014/main" val="834893784"/>
                  </a:ext>
                </a:extLst>
              </a:tr>
              <a:tr h="279126">
                <a:tc>
                  <a:txBody>
                    <a:bodyPr/>
                    <a:lstStyle/>
                    <a:p>
                      <a:pPr algn="ctr"/>
                      <a:r>
                        <a:rPr lang="es-HN" sz="800" b="0" i="0" dirty="0">
                          <a:latin typeface="Helvetica Light" panose="020B0403020202020204" pitchFamily="34" charset="0"/>
                        </a:rPr>
                        <a:t>106</a:t>
                      </a:r>
                    </a:p>
                  </a:txBody>
                  <a:tcPr anchor="ctr"/>
                </a:tc>
                <a:tc>
                  <a:txBody>
                    <a:bodyPr/>
                    <a:lstStyle/>
                    <a:p>
                      <a:pPr algn="ctr"/>
                      <a:r>
                        <a:rPr lang="es-HN" sz="800" b="0" i="0" dirty="0">
                          <a:latin typeface="Helvetica Light" panose="020B0403020202020204" pitchFamily="34" charset="0"/>
                        </a:rPr>
                        <a:t>13%</a:t>
                      </a:r>
                    </a:p>
                  </a:txBody>
                  <a:tcPr anchor="ctr"/>
                </a:tc>
                <a:extLst>
                  <a:ext uri="{0D108BD9-81ED-4DB2-BD59-A6C34878D82A}">
                    <a16:rowId xmlns:a16="http://schemas.microsoft.com/office/drawing/2014/main" val="4070904483"/>
                  </a:ext>
                </a:extLst>
              </a:tr>
              <a:tr h="279126">
                <a:tc>
                  <a:txBody>
                    <a:bodyPr/>
                    <a:lstStyle/>
                    <a:p>
                      <a:pPr algn="ctr"/>
                      <a:r>
                        <a:rPr lang="es-HN" sz="800" b="0" i="0" dirty="0">
                          <a:latin typeface="Helvetica Light" panose="020B0403020202020204" pitchFamily="34" charset="0"/>
                        </a:rPr>
                        <a:t>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9%</a:t>
                      </a:r>
                    </a:p>
                  </a:txBody>
                  <a:tcPr anchor="ctr"/>
                </a:tc>
                <a:extLst>
                  <a:ext uri="{0D108BD9-81ED-4DB2-BD59-A6C34878D82A}">
                    <a16:rowId xmlns:a16="http://schemas.microsoft.com/office/drawing/2014/main" val="4219047078"/>
                  </a:ext>
                </a:extLst>
              </a:tr>
              <a:tr h="279126">
                <a:tc>
                  <a:txBody>
                    <a:bodyPr/>
                    <a:lstStyle/>
                    <a:p>
                      <a:pPr algn="ctr"/>
                      <a:r>
                        <a:rPr lang="es-HN" sz="800" b="0" i="0" dirty="0">
                          <a:latin typeface="Helvetica Light" panose="020B0403020202020204" pitchFamily="34" charset="0"/>
                        </a:rPr>
                        <a:t>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279126">
                <a:tc>
                  <a:txBody>
                    <a:bodyPr/>
                    <a:lstStyle/>
                    <a:p>
                      <a:pPr algn="ctr"/>
                      <a:r>
                        <a:rPr lang="es-HN" sz="800" b="0" i="0" dirty="0">
                          <a:latin typeface="Helvetica Light" panose="020B040302020202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3030169093"/>
                  </a:ext>
                </a:extLst>
              </a:tr>
              <a:tr h="279126">
                <a:tc>
                  <a:txBody>
                    <a:bodyPr/>
                    <a:lstStyle/>
                    <a:p>
                      <a:pPr algn="ctr"/>
                      <a:r>
                        <a:rPr lang="es-HN" sz="800" b="0" i="0" dirty="0">
                          <a:latin typeface="Helvetica Light" panose="020B040302020202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0%</a:t>
                      </a:r>
                    </a:p>
                  </a:txBody>
                  <a:tcPr anchor="ctr"/>
                </a:tc>
                <a:extLst>
                  <a:ext uri="{0D108BD9-81ED-4DB2-BD59-A6C34878D82A}">
                    <a16:rowId xmlns:a16="http://schemas.microsoft.com/office/drawing/2014/main" val="2284672827"/>
                  </a:ext>
                </a:extLst>
              </a:tr>
              <a:tr h="279126">
                <a:tc>
                  <a:txBody>
                    <a:bodyPr/>
                    <a:lstStyle/>
                    <a:p>
                      <a:pPr algn="ctr"/>
                      <a:r>
                        <a:rPr lang="es-HN" sz="800" b="0" i="0" dirty="0">
                          <a:latin typeface="Helvetica Light" panose="020B0403020202020204" pitchFamily="34" charset="0"/>
                        </a:rPr>
                        <a:t>797</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462749" y="3816886"/>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Acum’25</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1066932924"/>
              </p:ext>
            </p:extLst>
          </p:nvPr>
        </p:nvGraphicFramePr>
        <p:xfrm>
          <a:off x="9153535" y="1225814"/>
          <a:ext cx="1926249" cy="2479343"/>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2045437591"/>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2919573523"/>
              </p:ext>
            </p:extLst>
          </p:nvPr>
        </p:nvGraphicFramePr>
        <p:xfrm>
          <a:off x="64101" y="4205221"/>
          <a:ext cx="9203720" cy="26441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a 9">
            <a:extLst>
              <a:ext uri="{FF2B5EF4-FFF2-40B4-BE49-F238E27FC236}">
                <a16:creationId xmlns:a16="http://schemas.microsoft.com/office/drawing/2014/main" id="{E49DC609-31F8-904E-BC8C-248F901C0DBF}"/>
              </a:ext>
            </a:extLst>
          </p:cNvPr>
          <p:cNvGraphicFramePr>
            <a:graphicFrameLocks noGrp="1"/>
          </p:cNvGraphicFramePr>
          <p:nvPr>
            <p:extLst>
              <p:ext uri="{D42A27DB-BD31-4B8C-83A1-F6EECF244321}">
                <p14:modId xmlns:p14="http://schemas.microsoft.com/office/powerpoint/2010/main" val="3840335510"/>
              </p:ext>
            </p:extLst>
          </p:nvPr>
        </p:nvGraphicFramePr>
        <p:xfrm>
          <a:off x="11079783" y="3978677"/>
          <a:ext cx="1048116" cy="2824520"/>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35112">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11176">
                <a:tc>
                  <a:txBody>
                    <a:bodyPr/>
                    <a:lstStyle/>
                    <a:p>
                      <a:pPr algn="ctr"/>
                      <a:r>
                        <a:rPr lang="es-HN" sz="800" b="0" i="0" dirty="0">
                          <a:latin typeface="Helvetica Light" panose="020B0403020202020204" pitchFamily="34" charset="0"/>
                        </a:rPr>
                        <a:t>3,733</a:t>
                      </a:r>
                    </a:p>
                  </a:txBody>
                  <a:tcPr anchor="ctr"/>
                </a:tc>
                <a:tc>
                  <a:txBody>
                    <a:bodyPr/>
                    <a:lstStyle/>
                    <a:p>
                      <a:pPr algn="ctr"/>
                      <a:r>
                        <a:rPr lang="es-HN" sz="800" b="0" i="0" dirty="0">
                          <a:latin typeface="Helvetica Light" panose="020B0403020202020204" pitchFamily="34" charset="0"/>
                        </a:rPr>
                        <a:t>40%</a:t>
                      </a:r>
                    </a:p>
                  </a:txBody>
                  <a:tcPr anchor="ctr"/>
                </a:tc>
                <a:extLst>
                  <a:ext uri="{0D108BD9-81ED-4DB2-BD59-A6C34878D82A}">
                    <a16:rowId xmlns:a16="http://schemas.microsoft.com/office/drawing/2014/main" val="3273956400"/>
                  </a:ext>
                </a:extLst>
              </a:tr>
              <a:tr h="311176">
                <a:tc>
                  <a:txBody>
                    <a:bodyPr/>
                    <a:lstStyle/>
                    <a:p>
                      <a:pPr algn="ctr"/>
                      <a:r>
                        <a:rPr lang="es-HN" sz="800" b="0" i="0" dirty="0">
                          <a:latin typeface="Helvetica Light" panose="020B0403020202020204" pitchFamily="34" charset="0"/>
                        </a:rPr>
                        <a:t>2,940</a:t>
                      </a:r>
                    </a:p>
                  </a:txBody>
                  <a:tcPr anchor="ctr"/>
                </a:tc>
                <a:tc>
                  <a:txBody>
                    <a:bodyPr/>
                    <a:lstStyle/>
                    <a:p>
                      <a:pPr algn="ctr"/>
                      <a:r>
                        <a:rPr lang="es-HN" sz="800" b="0" i="0" dirty="0">
                          <a:latin typeface="Helvetica Light" panose="020B0403020202020204" pitchFamily="34" charset="0"/>
                        </a:rPr>
                        <a:t>32%</a:t>
                      </a:r>
                    </a:p>
                  </a:txBody>
                  <a:tcPr anchor="ctr"/>
                </a:tc>
                <a:extLst>
                  <a:ext uri="{0D108BD9-81ED-4DB2-BD59-A6C34878D82A}">
                    <a16:rowId xmlns:a16="http://schemas.microsoft.com/office/drawing/2014/main" val="1799144865"/>
                  </a:ext>
                </a:extLst>
              </a:tr>
              <a:tr h="311176">
                <a:tc>
                  <a:txBody>
                    <a:bodyPr/>
                    <a:lstStyle/>
                    <a:p>
                      <a:pPr algn="ctr"/>
                      <a:r>
                        <a:rPr lang="es-HN" sz="800" b="0" i="0" dirty="0">
                          <a:latin typeface="Helvetica Light" panose="020B0403020202020204" pitchFamily="34" charset="0"/>
                        </a:rPr>
                        <a:t>1,138</a:t>
                      </a:r>
                    </a:p>
                  </a:txBody>
                  <a:tcPr anchor="ctr"/>
                </a:tc>
                <a:tc>
                  <a:txBody>
                    <a:bodyPr/>
                    <a:lstStyle/>
                    <a:p>
                      <a:pPr algn="ctr"/>
                      <a:r>
                        <a:rPr lang="es-HN" sz="800" b="0" i="0" dirty="0">
                          <a:latin typeface="Helvetica Light" panose="020B0403020202020204" pitchFamily="34" charset="0"/>
                        </a:rPr>
                        <a:t>12%</a:t>
                      </a:r>
                    </a:p>
                  </a:txBody>
                  <a:tcPr anchor="ctr"/>
                </a:tc>
                <a:extLst>
                  <a:ext uri="{0D108BD9-81ED-4DB2-BD59-A6C34878D82A}">
                    <a16:rowId xmlns:a16="http://schemas.microsoft.com/office/drawing/2014/main" val="2344367969"/>
                  </a:ext>
                </a:extLst>
              </a:tr>
              <a:tr h="311176">
                <a:tc>
                  <a:txBody>
                    <a:bodyPr/>
                    <a:lstStyle/>
                    <a:p>
                      <a:pPr algn="ctr"/>
                      <a:r>
                        <a:rPr lang="es-HN" sz="800" b="0" i="0" dirty="0">
                          <a:latin typeface="Helvetica Light" panose="020B0403020202020204" pitchFamily="34" charset="0"/>
                        </a:rPr>
                        <a:t>760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8%</a:t>
                      </a:r>
                    </a:p>
                  </a:txBody>
                  <a:tcPr anchor="ctr"/>
                </a:tc>
                <a:extLst>
                  <a:ext uri="{0D108BD9-81ED-4DB2-BD59-A6C34878D82A}">
                    <a16:rowId xmlns:a16="http://schemas.microsoft.com/office/drawing/2014/main" val="4224850641"/>
                  </a:ext>
                </a:extLst>
              </a:tr>
              <a:tr h="311176">
                <a:tc>
                  <a:txBody>
                    <a:bodyPr/>
                    <a:lstStyle/>
                    <a:p>
                      <a:pPr algn="ctr"/>
                      <a:r>
                        <a:rPr lang="es-HN" sz="800" b="0" i="0" dirty="0">
                          <a:latin typeface="Helvetica Light" panose="020B0403020202020204" pitchFamily="34" charset="0"/>
                        </a:rPr>
                        <a:t>347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4%</a:t>
                      </a:r>
                    </a:p>
                  </a:txBody>
                  <a:tcPr anchor="ctr"/>
                </a:tc>
                <a:extLst>
                  <a:ext uri="{0D108BD9-81ED-4DB2-BD59-A6C34878D82A}">
                    <a16:rowId xmlns:a16="http://schemas.microsoft.com/office/drawing/2014/main" val="2360152723"/>
                  </a:ext>
                </a:extLst>
              </a:tr>
              <a:tr h="311176">
                <a:tc>
                  <a:txBody>
                    <a:bodyPr/>
                    <a:lstStyle/>
                    <a:p>
                      <a:pPr algn="ctr"/>
                      <a:r>
                        <a:rPr lang="es-HN" sz="800" b="0" i="0" dirty="0">
                          <a:latin typeface="Helvetica Light" panose="020B0403020202020204" pitchFamily="34" charset="0"/>
                        </a:rPr>
                        <a:t>312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3%</a:t>
                      </a:r>
                    </a:p>
                  </a:txBody>
                  <a:tcPr anchor="ctr"/>
                </a:tc>
                <a:extLst>
                  <a:ext uri="{0D108BD9-81ED-4DB2-BD59-A6C34878D82A}">
                    <a16:rowId xmlns:a16="http://schemas.microsoft.com/office/drawing/2014/main" val="313397789"/>
                  </a:ext>
                </a:extLst>
              </a:tr>
              <a:tr h="311176">
                <a:tc>
                  <a:txBody>
                    <a:bodyPr/>
                    <a:lstStyle/>
                    <a:p>
                      <a:pPr algn="ctr"/>
                      <a:r>
                        <a:rPr lang="es-HN" sz="800" b="0" i="0" dirty="0">
                          <a:latin typeface="Helvetica Light" panose="020B0403020202020204" pitchFamily="34" charset="0"/>
                        </a:rPr>
                        <a:t>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0%</a:t>
                      </a:r>
                    </a:p>
                  </a:txBody>
                  <a:tcPr anchor="ctr"/>
                </a:tc>
                <a:extLst>
                  <a:ext uri="{0D108BD9-81ED-4DB2-BD59-A6C34878D82A}">
                    <a16:rowId xmlns:a16="http://schemas.microsoft.com/office/drawing/2014/main" val="740532292"/>
                  </a:ext>
                </a:extLst>
              </a:tr>
              <a:tr h="311176">
                <a:tc>
                  <a:txBody>
                    <a:bodyPr/>
                    <a:lstStyle/>
                    <a:p>
                      <a:pPr algn="ctr"/>
                      <a:r>
                        <a:rPr lang="es-HN" sz="800" b="0" i="0" dirty="0">
                          <a:latin typeface="Helvetica Light" panose="020B0403020202020204" pitchFamily="34" charset="0"/>
                        </a:rPr>
                        <a:t>9,275</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spTree>
    <p:extLst>
      <p:ext uri="{BB962C8B-B14F-4D97-AF65-F5344CB8AC3E}">
        <p14:creationId xmlns:p14="http://schemas.microsoft.com/office/powerpoint/2010/main" val="1324745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2702"/>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165120"/>
            <a:ext cx="2850078"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PRENSA</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155359757"/>
              </p:ext>
            </p:extLst>
          </p:nvPr>
        </p:nvGraphicFramePr>
        <p:xfrm>
          <a:off x="160332" y="1285374"/>
          <a:ext cx="8101685" cy="2410124"/>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4491558" cy="338554"/>
          </a:xfrm>
          <a:prstGeom prst="rect">
            <a:avLst/>
          </a:prstGeom>
          <a:noFill/>
        </p:spPr>
        <p:txBody>
          <a:bodyPr wrap="square" rtlCol="0">
            <a:spAutoFit/>
          </a:bodyPr>
          <a:lstStyle/>
          <a:p>
            <a:r>
              <a:rPr lang="es-HN" sz="1600" dirty="0">
                <a:latin typeface="Helvetica Light" panose="020B0403020202020204" pitchFamily="34" charset="0"/>
              </a:rPr>
              <a:t>Distribución de spots por prensa -  </a:t>
            </a:r>
            <a:r>
              <a:rPr lang="es-HN" sz="1600" b="1" dirty="0">
                <a:solidFill>
                  <a:srgbClr val="C00000"/>
                </a:solidFill>
                <a:latin typeface="Helvetica Light" panose="020B0403020202020204" pitchFamily="34" charset="0"/>
              </a:rPr>
              <a:t>Dic’25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3935245324"/>
              </p:ext>
            </p:extLst>
          </p:nvPr>
        </p:nvGraphicFramePr>
        <p:xfrm>
          <a:off x="8162447" y="1025358"/>
          <a:ext cx="1315183" cy="267014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39955">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795115">
                <a:tc>
                  <a:txBody>
                    <a:bodyPr/>
                    <a:lstStyle/>
                    <a:p>
                      <a:pPr algn="ctr"/>
                      <a:r>
                        <a:rPr lang="es-HN" sz="1000" b="0" i="0" dirty="0">
                          <a:latin typeface="Helvetica Light" panose="020B0403020202020204" pitchFamily="34" charset="0"/>
                        </a:rPr>
                        <a:t>26</a:t>
                      </a:r>
                    </a:p>
                  </a:txBody>
                  <a:tcPr anchor="ctr"/>
                </a:tc>
                <a:tc>
                  <a:txBody>
                    <a:bodyPr/>
                    <a:lstStyle/>
                    <a:p>
                      <a:pPr algn="ctr"/>
                      <a:r>
                        <a:rPr lang="es-HN" sz="1000" b="0" i="0" dirty="0">
                          <a:latin typeface="Helvetica Light" panose="020B0403020202020204" pitchFamily="34" charset="0"/>
                        </a:rPr>
                        <a:t>90%</a:t>
                      </a:r>
                    </a:p>
                  </a:txBody>
                  <a:tcPr anchor="ctr"/>
                </a:tc>
                <a:extLst>
                  <a:ext uri="{0D108BD9-81ED-4DB2-BD59-A6C34878D82A}">
                    <a16:rowId xmlns:a16="http://schemas.microsoft.com/office/drawing/2014/main" val="2431994916"/>
                  </a:ext>
                </a:extLst>
              </a:tr>
              <a:tr h="795115">
                <a:tc>
                  <a:txBody>
                    <a:bodyPr/>
                    <a:lstStyle/>
                    <a:p>
                      <a:pPr algn="ctr"/>
                      <a:r>
                        <a:rPr lang="es-HN" sz="1000" b="0" i="0" dirty="0">
                          <a:latin typeface="Helvetica Light" panose="020B0403020202020204" pitchFamily="34" charset="0"/>
                        </a:rPr>
                        <a:t>3</a:t>
                      </a:r>
                    </a:p>
                  </a:txBody>
                  <a:tcPr anchor="ctr"/>
                </a:tc>
                <a:tc>
                  <a:txBody>
                    <a:bodyPr/>
                    <a:lstStyle/>
                    <a:p>
                      <a:pPr algn="ct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597812305"/>
                  </a:ext>
                </a:extLst>
              </a:tr>
              <a:tr h="539955">
                <a:tc>
                  <a:txBody>
                    <a:bodyPr/>
                    <a:lstStyle/>
                    <a:p>
                      <a:pPr algn="ctr"/>
                      <a:r>
                        <a:rPr lang="es-HN" sz="1000" b="0" i="0" dirty="0">
                          <a:latin typeface="Helvetica Light" panose="020B0403020202020204" pitchFamily="34" charset="0"/>
                        </a:rPr>
                        <a:t>29</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0" y="3979524"/>
            <a:ext cx="4376229"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Acum’25</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099790659"/>
              </p:ext>
            </p:extLst>
          </p:nvPr>
        </p:nvGraphicFramePr>
        <p:xfrm>
          <a:off x="9857753" y="1436630"/>
          <a:ext cx="1926249" cy="1992369"/>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2027619609"/>
              </p:ext>
            </p:extLst>
          </p:nvPr>
        </p:nvGraphicFramePr>
        <p:xfrm>
          <a:off x="160332" y="4423052"/>
          <a:ext cx="8101685" cy="2123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a 9">
            <a:extLst>
              <a:ext uri="{FF2B5EF4-FFF2-40B4-BE49-F238E27FC236}">
                <a16:creationId xmlns:a16="http://schemas.microsoft.com/office/drawing/2014/main" id="{8F067F56-660F-F6BE-7766-34CEBE57F964}"/>
              </a:ext>
            </a:extLst>
          </p:cNvPr>
          <p:cNvGraphicFramePr>
            <a:graphicFrameLocks noGrp="1"/>
          </p:cNvGraphicFramePr>
          <p:nvPr>
            <p:extLst>
              <p:ext uri="{D42A27DB-BD31-4B8C-83A1-F6EECF244321}">
                <p14:modId xmlns:p14="http://schemas.microsoft.com/office/powerpoint/2010/main" val="896243999"/>
              </p:ext>
            </p:extLst>
          </p:nvPr>
        </p:nvGraphicFramePr>
        <p:xfrm>
          <a:off x="8162447" y="4292199"/>
          <a:ext cx="1315183" cy="212322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269096">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96257">
                <a:tc>
                  <a:txBody>
                    <a:bodyPr/>
                    <a:lstStyle/>
                    <a:p>
                      <a:pPr algn="ctr"/>
                      <a:r>
                        <a:rPr lang="es-HN" sz="1000" b="0" i="0" dirty="0">
                          <a:latin typeface="Helvetica Light" panose="020B0403020202020204" pitchFamily="34" charset="0"/>
                        </a:rPr>
                        <a:t>281</a:t>
                      </a:r>
                    </a:p>
                  </a:txBody>
                  <a:tcPr anchor="ctr"/>
                </a:tc>
                <a:tc>
                  <a:txBody>
                    <a:bodyPr/>
                    <a:lstStyle/>
                    <a:p>
                      <a:pPr algn="ctr"/>
                      <a:r>
                        <a:rPr lang="es-HN" sz="1000" b="0" i="0" dirty="0">
                          <a:latin typeface="Helvetica Light" panose="020B0403020202020204" pitchFamily="34" charset="0"/>
                        </a:rPr>
                        <a:t>86%</a:t>
                      </a:r>
                    </a:p>
                  </a:txBody>
                  <a:tcPr anchor="ctr"/>
                </a:tc>
                <a:extLst>
                  <a:ext uri="{0D108BD9-81ED-4DB2-BD59-A6C34878D82A}">
                    <a16:rowId xmlns:a16="http://schemas.microsoft.com/office/drawing/2014/main" val="2431994916"/>
                  </a:ext>
                </a:extLst>
              </a:tr>
              <a:tr h="396257">
                <a:tc>
                  <a:txBody>
                    <a:bodyPr/>
                    <a:lstStyle/>
                    <a:p>
                      <a:pPr algn="ctr"/>
                      <a:r>
                        <a:rPr lang="es-HN" sz="1000" b="0" i="0" dirty="0">
                          <a:latin typeface="Helvetica Light" panose="020B0403020202020204" pitchFamily="34" charset="0"/>
                        </a:rPr>
                        <a:t>41</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1534531175"/>
                  </a:ext>
                </a:extLst>
              </a:tr>
              <a:tr h="396257">
                <a:tc>
                  <a:txBody>
                    <a:bodyPr/>
                    <a:lstStyle/>
                    <a:p>
                      <a:pPr algn="ctr"/>
                      <a:r>
                        <a:rPr lang="es-HN" sz="1000" b="0" i="0" dirty="0">
                          <a:latin typeface="Helvetica Light" panose="020B0403020202020204" pitchFamily="34" charset="0"/>
                        </a:rPr>
                        <a:t>3</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3529681516"/>
                  </a:ext>
                </a:extLst>
              </a:tr>
              <a:tr h="396257">
                <a:tc>
                  <a:txBody>
                    <a:bodyPr/>
                    <a:lstStyle/>
                    <a:p>
                      <a:pPr algn="ctr"/>
                      <a:r>
                        <a:rPr lang="es-HN" sz="1000" b="0" i="0" dirty="0">
                          <a:latin typeface="Helvetica Light" panose="020B0403020202020204" pitchFamily="34" charset="0"/>
                        </a:rPr>
                        <a:t>1</a:t>
                      </a:r>
                    </a:p>
                  </a:txBody>
                  <a:tcPr anchor="ctr"/>
                </a:tc>
                <a:tc>
                  <a:txBody>
                    <a:bodyPr/>
                    <a:lstStyle/>
                    <a:p>
                      <a:pPr algn="ctr"/>
                      <a:r>
                        <a:rPr lang="es-HN" sz="1000" b="0" i="0" dirty="0">
                          <a:latin typeface="Helvetica Light" panose="020B0403020202020204" pitchFamily="34" charset="0"/>
                        </a:rPr>
                        <a:t>0%</a:t>
                      </a:r>
                    </a:p>
                  </a:txBody>
                  <a:tcPr anchor="ctr"/>
                </a:tc>
                <a:extLst>
                  <a:ext uri="{0D108BD9-81ED-4DB2-BD59-A6C34878D82A}">
                    <a16:rowId xmlns:a16="http://schemas.microsoft.com/office/drawing/2014/main" val="3841712536"/>
                  </a:ext>
                </a:extLst>
              </a:tr>
              <a:tr h="269096">
                <a:tc>
                  <a:txBody>
                    <a:bodyPr/>
                    <a:lstStyle/>
                    <a:p>
                      <a:pPr algn="ctr"/>
                      <a:r>
                        <a:rPr lang="es-HN" sz="1000" b="0" i="0" dirty="0">
                          <a:latin typeface="Helvetica Light" panose="020B0403020202020204" pitchFamily="34" charset="0"/>
                        </a:rPr>
                        <a:t>326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Gráfico 2">
            <a:extLst>
              <a:ext uri="{FF2B5EF4-FFF2-40B4-BE49-F238E27FC236}">
                <a16:creationId xmlns:a16="http://schemas.microsoft.com/office/drawing/2014/main" id="{23CE6859-E078-A6BC-C235-2E0CCFED613F}"/>
              </a:ext>
            </a:extLst>
          </p:cNvPr>
          <p:cNvGraphicFramePr/>
          <p:nvPr>
            <p:extLst>
              <p:ext uri="{D42A27DB-BD31-4B8C-83A1-F6EECF244321}">
                <p14:modId xmlns:p14="http://schemas.microsoft.com/office/powerpoint/2010/main" val="3619157630"/>
              </p:ext>
            </p:extLst>
          </p:nvPr>
        </p:nvGraphicFramePr>
        <p:xfrm>
          <a:off x="9857753" y="4423053"/>
          <a:ext cx="1926249" cy="19923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7974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RESUMEN DE INVERSIÓN Y FRECUENCIA EN MEDIOS</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002333" y="200526"/>
            <a:ext cx="2142515"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446715878"/>
              </p:ext>
            </p:extLst>
          </p:nvPr>
        </p:nvGraphicFramePr>
        <p:xfrm>
          <a:off x="97551" y="1188511"/>
          <a:ext cx="5636086" cy="27571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Spots</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Dic’25</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841705306"/>
              </p:ext>
            </p:extLst>
          </p:nvPr>
        </p:nvGraphicFramePr>
        <p:xfrm>
          <a:off x="5684179" y="1025273"/>
          <a:ext cx="1463514" cy="2757195"/>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306355">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306355">
                <a:tc>
                  <a:txBody>
                    <a:bodyPr/>
                    <a:lstStyle/>
                    <a:p>
                      <a:pPr algn="ctr"/>
                      <a:r>
                        <a:rPr lang="es-HN" sz="1000" b="0" i="0" dirty="0">
                          <a:latin typeface="Helvetica Light" panose="020B0403020202020204" pitchFamily="34" charset="0"/>
                        </a:rPr>
                        <a:t>2,860</a:t>
                      </a:r>
                    </a:p>
                  </a:txBody>
                  <a:tcPr anchor="ctr"/>
                </a:tc>
                <a:tc>
                  <a:txBody>
                    <a:bodyPr/>
                    <a:lstStyle/>
                    <a:p>
                      <a:pPr algn="ctr"/>
                      <a:r>
                        <a:rPr lang="es-HN" sz="1000" b="0" i="0" dirty="0">
                          <a:latin typeface="Helvetica Light" panose="020B0403020202020204" pitchFamily="34" charset="0"/>
                        </a:rPr>
                        <a:t>31%</a:t>
                      </a:r>
                    </a:p>
                  </a:txBody>
                  <a:tcPr anchor="ctr"/>
                </a:tc>
                <a:extLst>
                  <a:ext uri="{0D108BD9-81ED-4DB2-BD59-A6C34878D82A}">
                    <a16:rowId xmlns:a16="http://schemas.microsoft.com/office/drawing/2014/main" val="2431994916"/>
                  </a:ext>
                </a:extLst>
              </a:tr>
              <a:tr h="306355">
                <a:tc>
                  <a:txBody>
                    <a:bodyPr/>
                    <a:lstStyle/>
                    <a:p>
                      <a:pPr algn="ctr"/>
                      <a:r>
                        <a:rPr lang="es-HN" sz="1000" b="0" i="0" dirty="0">
                          <a:latin typeface="Helvetica Light" panose="020B0403020202020204" pitchFamily="34" charset="0"/>
                        </a:rPr>
                        <a:t>2,371</a:t>
                      </a:r>
                    </a:p>
                  </a:txBody>
                  <a:tcPr anchor="ctr"/>
                </a:tc>
                <a:tc>
                  <a:txBody>
                    <a:bodyPr/>
                    <a:lstStyle/>
                    <a:p>
                      <a:pPr algn="ctr"/>
                      <a:r>
                        <a:rPr lang="es-HN" sz="1000" b="0" i="0" dirty="0">
                          <a:latin typeface="Helvetica Light" panose="020B0403020202020204" pitchFamily="34" charset="0"/>
                        </a:rPr>
                        <a:t>25%</a:t>
                      </a:r>
                    </a:p>
                  </a:txBody>
                  <a:tcPr anchor="ctr"/>
                </a:tc>
                <a:extLst>
                  <a:ext uri="{0D108BD9-81ED-4DB2-BD59-A6C34878D82A}">
                    <a16:rowId xmlns:a16="http://schemas.microsoft.com/office/drawing/2014/main" val="917638295"/>
                  </a:ext>
                </a:extLst>
              </a:tr>
              <a:tr h="306355">
                <a:tc>
                  <a:txBody>
                    <a:bodyPr/>
                    <a:lstStyle/>
                    <a:p>
                      <a:pPr algn="ctr"/>
                      <a:r>
                        <a:rPr lang="es-HN" sz="1000" b="0" i="0" dirty="0">
                          <a:latin typeface="Helvetica Light" panose="020B0403020202020204" pitchFamily="34" charset="0"/>
                        </a:rPr>
                        <a:t>1,196</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1098598942"/>
                  </a:ext>
                </a:extLst>
              </a:tr>
              <a:tr h="306355">
                <a:tc>
                  <a:txBody>
                    <a:bodyPr/>
                    <a:lstStyle/>
                    <a:p>
                      <a:pPr algn="ctr"/>
                      <a:r>
                        <a:rPr lang="es-HN" sz="1000" b="0" i="0" dirty="0">
                          <a:latin typeface="Helvetica Light" panose="020B0403020202020204" pitchFamily="34" charset="0"/>
                        </a:rPr>
                        <a:t>1,027</a:t>
                      </a:r>
                    </a:p>
                  </a:txBody>
                  <a:tcPr anchor="ctr"/>
                </a:tc>
                <a:tc>
                  <a:txBody>
                    <a:bodyPr/>
                    <a:lstStyle/>
                    <a:p>
                      <a:pPr algn="ctr"/>
                      <a:r>
                        <a:rPr lang="es-HN" sz="1000" b="0" i="0" dirty="0">
                          <a:latin typeface="Helvetica Light" panose="020B0403020202020204" pitchFamily="34" charset="0"/>
                        </a:rPr>
                        <a:t>11%</a:t>
                      </a:r>
                    </a:p>
                  </a:txBody>
                  <a:tcPr anchor="ctr"/>
                </a:tc>
                <a:extLst>
                  <a:ext uri="{0D108BD9-81ED-4DB2-BD59-A6C34878D82A}">
                    <a16:rowId xmlns:a16="http://schemas.microsoft.com/office/drawing/2014/main" val="646153677"/>
                  </a:ext>
                </a:extLst>
              </a:tr>
              <a:tr h="306355">
                <a:tc>
                  <a:txBody>
                    <a:bodyPr/>
                    <a:lstStyle/>
                    <a:p>
                      <a:pPr algn="ctr"/>
                      <a:r>
                        <a:rPr lang="es-HN" sz="1000" b="0" i="0" dirty="0">
                          <a:latin typeface="Helvetica Light" panose="020B0403020202020204" pitchFamily="34" charset="0"/>
                        </a:rPr>
                        <a:t>828</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718045833"/>
                  </a:ext>
                </a:extLst>
              </a:tr>
              <a:tr h="306355">
                <a:tc>
                  <a:txBody>
                    <a:bodyPr/>
                    <a:lstStyle/>
                    <a:p>
                      <a:pPr algn="ctr"/>
                      <a:r>
                        <a:rPr lang="es-HN" sz="1000" b="0" i="0" dirty="0">
                          <a:latin typeface="Helvetica Light" panose="020B0403020202020204" pitchFamily="34" charset="0"/>
                        </a:rPr>
                        <a:t>804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316315956"/>
                  </a:ext>
                </a:extLst>
              </a:tr>
              <a:tr h="306355">
                <a:tc>
                  <a:txBody>
                    <a:bodyPr/>
                    <a:lstStyle/>
                    <a:p>
                      <a:pPr algn="ctr"/>
                      <a:r>
                        <a:rPr lang="es-HN" sz="1000" b="0" i="0" dirty="0">
                          <a:latin typeface="Helvetica Light" panose="020B0403020202020204" pitchFamily="34" charset="0"/>
                        </a:rPr>
                        <a:t>239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3%</a:t>
                      </a:r>
                    </a:p>
                  </a:txBody>
                  <a:tcPr anchor="ctr"/>
                </a:tc>
                <a:extLst>
                  <a:ext uri="{0D108BD9-81ED-4DB2-BD59-A6C34878D82A}">
                    <a16:rowId xmlns:a16="http://schemas.microsoft.com/office/drawing/2014/main" val="3496225125"/>
                  </a:ext>
                </a:extLst>
              </a:tr>
              <a:tr h="306355">
                <a:tc>
                  <a:txBody>
                    <a:bodyPr/>
                    <a:lstStyle/>
                    <a:p>
                      <a:pPr algn="ctr"/>
                      <a:r>
                        <a:rPr lang="es-HN" sz="1000" b="0" i="0" dirty="0">
                          <a:latin typeface="Helvetica Light" panose="020B0403020202020204" pitchFamily="34" charset="0"/>
                        </a:rPr>
                        <a:t>9,325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Inv en L.</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Dic’25</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01397965"/>
              </p:ext>
            </p:extLst>
          </p:nvPr>
        </p:nvGraphicFramePr>
        <p:xfrm>
          <a:off x="97551" y="4225327"/>
          <a:ext cx="5636086" cy="2624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3936310714"/>
              </p:ext>
            </p:extLst>
          </p:nvPr>
        </p:nvGraphicFramePr>
        <p:xfrm>
          <a:off x="5684179" y="4074586"/>
          <a:ext cx="1463514" cy="2623491"/>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91499">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91499">
                <a:tc>
                  <a:txBody>
                    <a:bodyPr/>
                    <a:lstStyle/>
                    <a:p>
                      <a:pPr algn="ctr"/>
                      <a:r>
                        <a:rPr lang="es-HN" sz="1000" b="0" i="0" dirty="0">
                          <a:latin typeface="Helvetica Light" panose="020B0403020202020204" pitchFamily="34" charset="0"/>
                        </a:rPr>
                        <a:t>116,000</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2431994916"/>
                  </a:ext>
                </a:extLst>
              </a:tr>
              <a:tr h="291499">
                <a:tc>
                  <a:txBody>
                    <a:bodyPr/>
                    <a:lstStyle/>
                    <a:p>
                      <a:pPr algn="ctr"/>
                      <a:r>
                        <a:rPr lang="es-HN" sz="1000" b="0" i="0" dirty="0">
                          <a:latin typeface="Helvetica Light" panose="020B0403020202020204" pitchFamily="34" charset="0"/>
                        </a:rPr>
                        <a:t>111,860</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917638295"/>
                  </a:ext>
                </a:extLst>
              </a:tr>
              <a:tr h="291499">
                <a:tc>
                  <a:txBody>
                    <a:bodyPr/>
                    <a:lstStyle/>
                    <a:p>
                      <a:pPr algn="ctr"/>
                      <a:r>
                        <a:rPr lang="es-HN" sz="1000" b="0" i="0" dirty="0">
                          <a:latin typeface="Helvetica Light" panose="020B0403020202020204" pitchFamily="34" charset="0"/>
                        </a:rPr>
                        <a:t>101,500</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1098598942"/>
                  </a:ext>
                </a:extLst>
              </a:tr>
              <a:tr h="291499">
                <a:tc>
                  <a:txBody>
                    <a:bodyPr/>
                    <a:lstStyle/>
                    <a:p>
                      <a:pPr algn="ctr"/>
                      <a:r>
                        <a:rPr lang="es-HN" sz="1000" b="0" i="0" dirty="0">
                          <a:latin typeface="Helvetica Light" panose="020B0403020202020204" pitchFamily="34" charset="0"/>
                        </a:rPr>
                        <a:t>95,600</a:t>
                      </a:r>
                    </a:p>
                  </a:txBody>
                  <a:tcPr anchor="ctr"/>
                </a:tc>
                <a:tc>
                  <a:txBody>
                    <a:bodyPr/>
                    <a:lstStyle/>
                    <a:p>
                      <a:pPr algn="ctr"/>
                      <a:r>
                        <a:rPr lang="es-HN" sz="1000" b="0" i="0" dirty="0">
                          <a:latin typeface="Helvetica Light" panose="020B0403020202020204" pitchFamily="34" charset="0"/>
                        </a:rPr>
                        <a:t>16%</a:t>
                      </a:r>
                    </a:p>
                  </a:txBody>
                  <a:tcPr anchor="ctr"/>
                </a:tc>
                <a:extLst>
                  <a:ext uri="{0D108BD9-81ED-4DB2-BD59-A6C34878D82A}">
                    <a16:rowId xmlns:a16="http://schemas.microsoft.com/office/drawing/2014/main" val="646153677"/>
                  </a:ext>
                </a:extLst>
              </a:tr>
              <a:tr h="291499">
                <a:tc>
                  <a:txBody>
                    <a:bodyPr/>
                    <a:lstStyle/>
                    <a:p>
                      <a:pPr algn="ctr"/>
                      <a:r>
                        <a:rPr lang="es-HN" sz="1000" b="0" i="0" dirty="0">
                          <a:latin typeface="Helvetica Light" panose="020B0403020202020204" pitchFamily="34" charset="0"/>
                        </a:rPr>
                        <a:t>70,000</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1718045833"/>
                  </a:ext>
                </a:extLst>
              </a:tr>
              <a:tr h="291499">
                <a:tc>
                  <a:txBody>
                    <a:bodyPr/>
                    <a:lstStyle/>
                    <a:p>
                      <a:pPr algn="ctr"/>
                      <a:r>
                        <a:rPr lang="es-HN" sz="1000" b="0" i="0" dirty="0">
                          <a:latin typeface="Helvetica Light" panose="020B0403020202020204" pitchFamily="34" charset="0"/>
                        </a:rPr>
                        <a:t>58,674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316315956"/>
                  </a:ext>
                </a:extLst>
              </a:tr>
              <a:tr h="291499">
                <a:tc>
                  <a:txBody>
                    <a:bodyPr/>
                    <a:lstStyle/>
                    <a:p>
                      <a:pPr algn="ctr"/>
                      <a:r>
                        <a:rPr lang="es-HN" sz="1000" b="0" i="0" dirty="0">
                          <a:latin typeface="Helvetica Light" panose="020B0403020202020204" pitchFamily="34" charset="0"/>
                        </a:rPr>
                        <a:t>50,000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8%</a:t>
                      </a:r>
                    </a:p>
                  </a:txBody>
                  <a:tcPr anchor="ctr"/>
                </a:tc>
                <a:extLst>
                  <a:ext uri="{0D108BD9-81ED-4DB2-BD59-A6C34878D82A}">
                    <a16:rowId xmlns:a16="http://schemas.microsoft.com/office/drawing/2014/main" val="3391161903"/>
                  </a:ext>
                </a:extLst>
              </a:tr>
              <a:tr h="291499">
                <a:tc>
                  <a:txBody>
                    <a:bodyPr/>
                    <a:lstStyle/>
                    <a:p>
                      <a:pPr algn="ctr"/>
                      <a:r>
                        <a:rPr lang="es-HN" sz="1000" b="0" i="0" dirty="0">
                          <a:latin typeface="Helvetica Light" panose="020B0403020202020204" pitchFamily="34" charset="0"/>
                        </a:rPr>
                        <a:t>606,634</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Objeto 2">
            <a:extLst>
              <a:ext uri="{FF2B5EF4-FFF2-40B4-BE49-F238E27FC236}">
                <a16:creationId xmlns:a16="http://schemas.microsoft.com/office/drawing/2014/main" id="{CF95A1AF-213B-5197-7E1A-742132C514BB}"/>
              </a:ext>
            </a:extLst>
          </p:cNvPr>
          <p:cNvGraphicFramePr>
            <a:graphicFrameLocks noChangeAspect="1"/>
          </p:cNvGraphicFramePr>
          <p:nvPr>
            <p:extLst>
              <p:ext uri="{D42A27DB-BD31-4B8C-83A1-F6EECF244321}">
                <p14:modId xmlns:p14="http://schemas.microsoft.com/office/powerpoint/2010/main" val="1474968079"/>
              </p:ext>
            </p:extLst>
          </p:nvPr>
        </p:nvGraphicFramePr>
        <p:xfrm>
          <a:off x="8715380" y="1042024"/>
          <a:ext cx="2429468" cy="5656053"/>
        </p:xfrm>
        <a:graphic>
          <a:graphicData uri="http://schemas.openxmlformats.org/presentationml/2006/ole">
            <mc:AlternateContent xmlns:mc="http://schemas.openxmlformats.org/markup-compatibility/2006">
              <mc:Choice xmlns:v="urn:schemas-microsoft-com:vml" Requires="v">
                <p:oleObj name="Hoja de cálculo" r:id="rId5" imgW="4457700" imgH="10375900" progId="Excel.Sheet.12">
                  <p:embed/>
                </p:oleObj>
              </mc:Choice>
              <mc:Fallback>
                <p:oleObj name="Hoja de cálculo" r:id="rId5" imgW="4457700" imgH="10375900" progId="Excel.Sheet.12">
                  <p:embed/>
                  <p:pic>
                    <p:nvPicPr>
                      <p:cNvPr id="0" name=""/>
                      <p:cNvPicPr/>
                      <p:nvPr/>
                    </p:nvPicPr>
                    <p:blipFill>
                      <a:blip r:embed="rId6"/>
                      <a:stretch>
                        <a:fillRect/>
                      </a:stretch>
                    </p:blipFill>
                    <p:spPr>
                      <a:xfrm>
                        <a:off x="8715380" y="1042024"/>
                        <a:ext cx="2429468" cy="5656053"/>
                      </a:xfrm>
                      <a:prstGeom prst="rect">
                        <a:avLst/>
                      </a:prstGeom>
                    </p:spPr>
                  </p:pic>
                </p:oleObj>
              </mc:Fallback>
            </mc:AlternateContent>
          </a:graphicData>
        </a:graphic>
      </p:graphicFrame>
    </p:spTree>
    <p:extLst>
      <p:ext uri="{BB962C8B-B14F-4D97-AF65-F5344CB8AC3E}">
        <p14:creationId xmlns:p14="http://schemas.microsoft.com/office/powerpoint/2010/main" val="418008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EBDCBDE2-22C6-E05E-8C29-AB54EEAE92FF}"/>
              </a:ext>
            </a:extLst>
          </p:cNvPr>
          <p:cNvSpPr/>
          <p:nvPr/>
        </p:nvSpPr>
        <p:spPr>
          <a:xfrm>
            <a:off x="6245352" y="472159"/>
            <a:ext cx="4892548" cy="707886"/>
          </a:xfrm>
          <a:prstGeom prst="roundRect">
            <a:avLst>
              <a:gd name="adj" fmla="val 0"/>
            </a:avLst>
          </a:prstGeom>
          <a:gradFill>
            <a:gsLst>
              <a:gs pos="0">
                <a:schemeClr val="accent1"/>
              </a:gs>
              <a:gs pos="100000">
                <a:schemeClr val="accent4"/>
              </a:gs>
            </a:gsLst>
            <a:lin ang="108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5" name="Rectangle: Rounded Corners 14">
            <a:extLst>
              <a:ext uri="{FF2B5EF4-FFF2-40B4-BE49-F238E27FC236}">
                <a16:creationId xmlns:a16="http://schemas.microsoft.com/office/drawing/2014/main" id="{3C7AAF1F-0297-4C2C-B3F9-879CE1E99BF8}"/>
              </a:ext>
            </a:extLst>
          </p:cNvPr>
          <p:cNvSpPr/>
          <p:nvPr/>
        </p:nvSpPr>
        <p:spPr>
          <a:xfrm>
            <a:off x="1066800" y="1396945"/>
            <a:ext cx="4892548" cy="1172893"/>
          </a:xfrm>
          <a:prstGeom prst="roundRect">
            <a:avLst>
              <a:gd name="adj" fmla="val 0"/>
            </a:avLst>
          </a:prstGeom>
          <a:solidFill>
            <a:schemeClr val="accent1">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0" name="Rectangle: Rounded Corners 39">
            <a:extLst>
              <a:ext uri="{FF2B5EF4-FFF2-40B4-BE49-F238E27FC236}">
                <a16:creationId xmlns:a16="http://schemas.microsoft.com/office/drawing/2014/main" id="{4BCA5FDA-B946-47FF-B4E4-BDC2C5C080CA}"/>
              </a:ext>
            </a:extLst>
          </p:cNvPr>
          <p:cNvSpPr/>
          <p:nvPr/>
        </p:nvSpPr>
        <p:spPr>
          <a:xfrm>
            <a:off x="1054326" y="2680263"/>
            <a:ext cx="4892548" cy="1129167"/>
          </a:xfrm>
          <a:prstGeom prst="roundRect">
            <a:avLst>
              <a:gd name="adj" fmla="val 0"/>
            </a:avLst>
          </a:prstGeom>
          <a:solidFill>
            <a:schemeClr val="accent2">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1" name="Rectangle: Rounded Corners 40">
            <a:extLst>
              <a:ext uri="{FF2B5EF4-FFF2-40B4-BE49-F238E27FC236}">
                <a16:creationId xmlns:a16="http://schemas.microsoft.com/office/drawing/2014/main" id="{1BDF0619-49C9-4816-B093-077067E83C6E}"/>
              </a:ext>
            </a:extLst>
          </p:cNvPr>
          <p:cNvSpPr/>
          <p:nvPr/>
        </p:nvSpPr>
        <p:spPr>
          <a:xfrm>
            <a:off x="1054101" y="3904487"/>
            <a:ext cx="4892548" cy="1612073"/>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8" name="Rectangle: Rounded Corners 7">
            <a:extLst>
              <a:ext uri="{FF2B5EF4-FFF2-40B4-BE49-F238E27FC236}">
                <a16:creationId xmlns:a16="http://schemas.microsoft.com/office/drawing/2014/main" id="{0C1C7D11-8256-4A12-B0CA-12FF740B005E}"/>
              </a:ext>
            </a:extLst>
          </p:cNvPr>
          <p:cNvSpPr/>
          <p:nvPr/>
        </p:nvSpPr>
        <p:spPr>
          <a:xfrm>
            <a:off x="1066800" y="472159"/>
            <a:ext cx="4892548" cy="707886"/>
          </a:xfrm>
          <a:prstGeom prst="roundRect">
            <a:avLst>
              <a:gd name="adj" fmla="val 0"/>
            </a:avLst>
          </a:prstGeom>
          <a:gradFill>
            <a:gsLst>
              <a:gs pos="0">
                <a:schemeClr val="accent1"/>
              </a:gs>
              <a:gs pos="100000">
                <a:schemeClr val="accent4"/>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3" name="TextBox 2">
            <a:extLst>
              <a:ext uri="{FF2B5EF4-FFF2-40B4-BE49-F238E27FC236}">
                <a16:creationId xmlns:a16="http://schemas.microsoft.com/office/drawing/2014/main" id="{29631F73-598A-427F-A4A2-71154E307F31}"/>
              </a:ext>
            </a:extLst>
          </p:cNvPr>
          <p:cNvSpPr txBox="1"/>
          <p:nvPr/>
        </p:nvSpPr>
        <p:spPr>
          <a:xfrm>
            <a:off x="2390812" y="564492"/>
            <a:ext cx="2244525"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Conclusiones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4" name="TextBox 3">
            <a:extLst>
              <a:ext uri="{FF2B5EF4-FFF2-40B4-BE49-F238E27FC236}">
                <a16:creationId xmlns:a16="http://schemas.microsoft.com/office/drawing/2014/main" id="{D3D27B0B-7A83-4BEF-95F2-53E6C1805D9C}"/>
              </a:ext>
            </a:extLst>
          </p:cNvPr>
          <p:cNvSpPr txBox="1"/>
          <p:nvPr/>
        </p:nvSpPr>
        <p:spPr>
          <a:xfrm>
            <a:off x="7113109" y="564492"/>
            <a:ext cx="3020379"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Recomendaciones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19" name="TextBox 18">
            <a:extLst>
              <a:ext uri="{FF2B5EF4-FFF2-40B4-BE49-F238E27FC236}">
                <a16:creationId xmlns:a16="http://schemas.microsoft.com/office/drawing/2014/main" id="{DEFEF94D-A7D9-459F-93DD-24C65A2C5AC6}"/>
              </a:ext>
            </a:extLst>
          </p:cNvPr>
          <p:cNvSpPr txBox="1"/>
          <p:nvPr/>
        </p:nvSpPr>
        <p:spPr>
          <a:xfrm>
            <a:off x="1185333" y="1453696"/>
            <a:ext cx="4712033" cy="1200329"/>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b="1" dirty="0">
                <a:latin typeface="Myriad Pro" panose="020B0503030403020204" pitchFamily="34" charset="0"/>
              </a:rPr>
              <a:t>El mercado se "enfrió" un poco: </a:t>
            </a:r>
            <a:r>
              <a:rPr lang="es-HN" sz="1200" dirty="0">
                <a:latin typeface="Myriad Pro" panose="020B0503030403020204" pitchFamily="34" charset="0"/>
              </a:rPr>
              <a:t>Después del crecimiento explosivo que vimos en 2024, el 2025 cerró con una caída general del 15% en la inversión publicitaria de la categoría. Esto nos indica que las marcas están siendo mucho más cautelosas con sus presupuestos y ya no estamos en esa etapa de gasto desmedido de años anteriores.</a:t>
            </a:r>
          </a:p>
        </p:txBody>
      </p:sp>
      <p:sp>
        <p:nvSpPr>
          <p:cNvPr id="32" name="TextBox 31">
            <a:extLst>
              <a:ext uri="{FF2B5EF4-FFF2-40B4-BE49-F238E27FC236}">
                <a16:creationId xmlns:a16="http://schemas.microsoft.com/office/drawing/2014/main" id="{781B727C-620C-4374-B244-CA5C6AE196DA}"/>
              </a:ext>
            </a:extLst>
          </p:cNvPr>
          <p:cNvSpPr txBox="1"/>
          <p:nvPr/>
        </p:nvSpPr>
        <p:spPr>
          <a:xfrm>
            <a:off x="1054100" y="2820330"/>
            <a:ext cx="4712034" cy="1015663"/>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b="1" dirty="0">
                <a:latin typeface="Myriad Pro" panose="020B0503030403020204" pitchFamily="34" charset="0"/>
              </a:rPr>
              <a:t>La televisión sigue siendo la "reina": </a:t>
            </a:r>
            <a:r>
              <a:rPr lang="es-HN" sz="1200" dirty="0">
                <a:latin typeface="Myriad Pro" panose="020B0503030403020204" pitchFamily="34" charset="0"/>
              </a:rPr>
              <a:t>A pesar de los cambios digitales, la categoría sigue apostando fuertemente por los medios tradicionales. </a:t>
            </a:r>
            <a:r>
              <a:rPr lang="es-HN" sz="1200" b="1" dirty="0">
                <a:latin typeface="Myriad Pro" panose="020B0503030403020204" pitchFamily="34" charset="0"/>
              </a:rPr>
              <a:t>El 79% de toda la inversión se fue a TV Abierta</a:t>
            </a:r>
            <a:r>
              <a:rPr lang="es-HN" sz="1200" dirty="0">
                <a:latin typeface="Myriad Pro" panose="020B0503030403020204" pitchFamily="34" charset="0"/>
              </a:rPr>
              <a:t>, concentrándose principalmente en los noticieros de la mañana para generar alcance rápido.</a:t>
            </a:r>
          </a:p>
        </p:txBody>
      </p:sp>
      <p:sp>
        <p:nvSpPr>
          <p:cNvPr id="35" name="TextBox 34">
            <a:extLst>
              <a:ext uri="{FF2B5EF4-FFF2-40B4-BE49-F238E27FC236}">
                <a16:creationId xmlns:a16="http://schemas.microsoft.com/office/drawing/2014/main" id="{E0D6225B-36FB-4F89-A34E-5BEC5985F01D}"/>
              </a:ext>
            </a:extLst>
          </p:cNvPr>
          <p:cNvSpPr txBox="1"/>
          <p:nvPr/>
        </p:nvSpPr>
        <p:spPr>
          <a:xfrm>
            <a:off x="1552280" y="3904487"/>
            <a:ext cx="3921588" cy="1384995"/>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b="1" dirty="0">
                <a:latin typeface="Myriad Pro" panose="020B0503030403020204" pitchFamily="34" charset="0"/>
              </a:rPr>
              <a:t>Gastar menos no siempre es perder: </a:t>
            </a:r>
            <a:r>
              <a:rPr lang="es-HN" sz="1200" dirty="0">
                <a:latin typeface="Myriad Pro" panose="020B0503030403020204" pitchFamily="34" charset="0"/>
              </a:rPr>
              <a:t>Un punto interesante es la eficiencia. Aunque marcas como UMA redujeron su presupuesto, lograron un coeficiente de eficiencia (COE) muy alto (2.20), lo que significa que supieron negociar y colocar sus anuncios en lugares donde obtuvieron mucho más ruido del que pagaron.</a:t>
            </a:r>
          </a:p>
        </p:txBody>
      </p:sp>
      <p:sp>
        <p:nvSpPr>
          <p:cNvPr id="5" name="Rectangle: Rounded Corners 40">
            <a:extLst>
              <a:ext uri="{FF2B5EF4-FFF2-40B4-BE49-F238E27FC236}">
                <a16:creationId xmlns:a16="http://schemas.microsoft.com/office/drawing/2014/main" id="{2F7434D9-D8F8-C409-2449-E847D19D21F5}"/>
              </a:ext>
            </a:extLst>
          </p:cNvPr>
          <p:cNvSpPr/>
          <p:nvPr/>
        </p:nvSpPr>
        <p:spPr>
          <a:xfrm>
            <a:off x="6245352" y="1396944"/>
            <a:ext cx="4892548" cy="3472034"/>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6" name="Rectangle 406">
            <a:extLst>
              <a:ext uri="{FF2B5EF4-FFF2-40B4-BE49-F238E27FC236}">
                <a16:creationId xmlns:a16="http://schemas.microsoft.com/office/drawing/2014/main" id="{19E04F06-6D21-9D1B-7A18-88D6C3A57946}"/>
              </a:ext>
            </a:extLst>
          </p:cNvPr>
          <p:cNvSpPr>
            <a:spLocks noChangeArrowheads="1"/>
          </p:cNvSpPr>
          <p:nvPr/>
        </p:nvSpPr>
        <p:spPr bwMode="auto">
          <a:xfrm>
            <a:off x="6593337" y="1396945"/>
            <a:ext cx="4196578" cy="3221180"/>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200" dirty="0">
              <a:latin typeface="Myriad Pro" panose="020B0503030403020204" pitchFamily="34" charset="0"/>
            </a:endParaRPr>
          </a:p>
          <a:p>
            <a:pPr algn="l"/>
            <a:r>
              <a:rPr lang="es-HN" sz="1200" dirty="0">
                <a:latin typeface="Myriad Pro" panose="020B0503030403020204" pitchFamily="34" charset="0"/>
                <a:ea typeface="Verdana" panose="020B0604030504040204" pitchFamily="34" charset="0"/>
                <a:cs typeface="Verdana" panose="020B0604030504040204" pitchFamily="34" charset="0"/>
              </a:rPr>
              <a:t>Establecer objetivos para una mejor recomendación:</a:t>
            </a:r>
          </a:p>
          <a:p>
            <a:pPr algn="l"/>
            <a:endParaRPr lang="es-HN" sz="1200" dirty="0">
              <a:latin typeface="Myriad Pro" panose="020B050303040302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s-HN" sz="1200" dirty="0">
                <a:latin typeface="Myriad Pro" panose="020B0503030403020204" pitchFamily="34" charset="0"/>
                <a:ea typeface="Verdana" panose="020B0604030504040204" pitchFamily="34" charset="0"/>
                <a:cs typeface="Verdana" panose="020B0604030504040204" pitchFamily="34" charset="0"/>
              </a:rPr>
              <a:t>Alcance : ampliar el reach con canales/espacios medios de mayor cobertura, contribuye a incrementar cuota de mercado, (requiere de un mayor esfuerzo de inversión).</a:t>
            </a:r>
          </a:p>
          <a:p>
            <a:pPr lvl="1"/>
            <a:endParaRPr lang="es-HN" sz="1200" dirty="0">
              <a:latin typeface="Myriad Pro" panose="020B050303040302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s-HN" sz="1200" dirty="0">
                <a:latin typeface="Myriad Pro" panose="020B0503030403020204" pitchFamily="34" charset="0"/>
                <a:ea typeface="Verdana" panose="020B0604030504040204" pitchFamily="34" charset="0"/>
                <a:cs typeface="Verdana" panose="020B0604030504040204" pitchFamily="34" charset="0"/>
              </a:rPr>
              <a:t>Frecuencia: concentrar en canales de un mejor alcance pero que ofrecen un menor costo por exposición. Llega a las mismas personas (mantener clientes).</a:t>
            </a:r>
          </a:p>
          <a:p>
            <a:pPr marL="742950" lvl="1" indent="-285750">
              <a:buFont typeface="Arial" panose="020B0604020202020204" pitchFamily="34" charset="0"/>
              <a:buChar char="•"/>
            </a:pPr>
            <a:endParaRPr lang="es-HN" sz="1200" dirty="0">
              <a:latin typeface="Myriad Pro" panose="020B050303040302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s-HN" sz="1200" dirty="0">
                <a:latin typeface="Myriad Pro" panose="020B0503030403020204" pitchFamily="34" charset="0"/>
                <a:ea typeface="Verdana" panose="020B0604030504040204" pitchFamily="34" charset="0"/>
                <a:cs typeface="Verdana" panose="020B0604030504040204" pitchFamily="34" charset="0"/>
              </a:rPr>
              <a:t>Alcance y frecuencia de repetición: hacer una combinación entre medios de alto alcance y medios de bajo alcance que ofrezcan frecuencia de repetición.</a:t>
            </a:r>
          </a:p>
          <a:p>
            <a:pPr marL="742950" lvl="1" indent="-285750">
              <a:buFont typeface="Arial" panose="020B0604020202020204" pitchFamily="34" charset="0"/>
              <a:buChar char="•"/>
            </a:pPr>
            <a:endParaRPr lang="es-HN" sz="1200" dirty="0">
              <a:latin typeface="Myriad Pro" panose="020B05030304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389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681173" y="1262873"/>
            <a:ext cx="10904275" cy="4332253"/>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Rating: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TRP’S: Target ratings points, sumatoria de puntos de rating de un target específico, en este caso el target medido es  H/M de 18 a 50 años de NSE CD</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GRP’S: Gross ratings points , lo mismo del anterior solo que la sumatoria de puntos de ratings es del todo el universo medido.</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SOV: Porcentaje de ruido (o de trp’s / grp’s),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SOI: Porcentaje de inversión ,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COE ; o coeficiente de eficiencia, mide la eficiencia de compra en TV teniendo como punto de equilibrio el coeficiente 1. Se cálcula diviendo el SOV (porcentaje de trp’s) sobre el SOI (porcentaje de inversión). Entre mas arriba de uno se encuentre un anunciante mas eficiente ha sido su compra.</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200" dirty="0">
                <a:latin typeface="Myriad Pro" panose="020B0503030403020204" pitchFamily="34" charset="0"/>
              </a:rPr>
              <a:t>GLOSARIO DE TÉRMINOS</a:t>
            </a:r>
          </a:p>
        </p:txBody>
      </p:sp>
    </p:spTree>
    <p:extLst>
      <p:ext uri="{BB962C8B-B14F-4D97-AF65-F5344CB8AC3E}">
        <p14:creationId xmlns:p14="http://schemas.microsoft.com/office/powerpoint/2010/main" val="3082829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C87DF-E4CF-3B10-052F-F51A3BF9CFF1}"/>
            </a:ext>
          </a:extLst>
        </p:cNvPr>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C7FD0CCC-0893-9214-CA6D-8C5D4979EBF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DFE69E52-A09A-66AD-69F0-5838F0CBD121}"/>
              </a:ext>
            </a:extLst>
          </p:cNvPr>
          <p:cNvSpPr/>
          <p:nvPr/>
        </p:nvSpPr>
        <p:spPr>
          <a:xfrm>
            <a:off x="-12700" y="-13131"/>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F6E513B3-806F-9F32-2CBB-E498F5E11EEB}"/>
              </a:ext>
            </a:extLst>
          </p:cNvPr>
          <p:cNvSpPr txBox="1"/>
          <p:nvPr/>
        </p:nvSpPr>
        <p:spPr>
          <a:xfrm>
            <a:off x="409636" y="2867498"/>
            <a:ext cx="7888698" cy="707886"/>
          </a:xfrm>
          <a:prstGeom prst="rect">
            <a:avLst/>
          </a:prstGeom>
          <a:noFill/>
        </p:spPr>
        <p:txBody>
          <a:bodyPr wrap="none" rtlCol="0">
            <a:spAutoFit/>
          </a:bodyPr>
          <a:lstStyle/>
          <a:p>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Reporte</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de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Inteligencia</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Competitiva</a:t>
            </a:r>
            <a:endParaRPr lang="en-MY" sz="4000" dirty="0">
              <a:solidFill>
                <a:schemeClr val="bg1"/>
              </a:solidFill>
              <a:latin typeface="Myriad Pro" panose="020B0503030403020204" pitchFamily="34" charset="0"/>
            </a:endParaRPr>
          </a:p>
        </p:txBody>
      </p:sp>
      <p:sp>
        <p:nvSpPr>
          <p:cNvPr id="14" name="TextBox 13">
            <a:extLst>
              <a:ext uri="{FF2B5EF4-FFF2-40B4-BE49-F238E27FC236}">
                <a16:creationId xmlns:a16="http://schemas.microsoft.com/office/drawing/2014/main" id="{2B79C375-3D22-BD3F-4AA5-BD4D916C0460}"/>
              </a:ext>
            </a:extLst>
          </p:cNvPr>
          <p:cNvSpPr txBox="1"/>
          <p:nvPr/>
        </p:nvSpPr>
        <p:spPr>
          <a:xfrm>
            <a:off x="422336" y="3531643"/>
            <a:ext cx="4875053" cy="492443"/>
          </a:xfrm>
          <a:prstGeom prst="rect">
            <a:avLst/>
          </a:prstGeom>
          <a:noFill/>
        </p:spPr>
        <p:txBody>
          <a:bodyPr wrap="none" rtlCol="0">
            <a:spAutoFit/>
          </a:bodyPr>
          <a:lstStyle/>
          <a:p>
            <a:r>
              <a:rPr lang="en-US" sz="2600" dirty="0">
                <a:solidFill>
                  <a:schemeClr val="bg1"/>
                </a:solidFill>
                <a:latin typeface="Myriad Pro" panose="020B0503030403020204" pitchFamily="34" charset="0"/>
              </a:rPr>
              <a:t>PREPARADO PARA MOTOMUNDO</a:t>
            </a:r>
            <a:endParaRPr lang="en-MY" sz="2600" dirty="0">
              <a:solidFill>
                <a:schemeClr val="bg1"/>
              </a:solidFill>
              <a:latin typeface="Myriad Pro" panose="020B0503030403020204" pitchFamily="34" charset="0"/>
            </a:endParaRPr>
          </a:p>
        </p:txBody>
      </p:sp>
      <p:cxnSp>
        <p:nvCxnSpPr>
          <p:cNvPr id="15" name="Straight Connector 14">
            <a:extLst>
              <a:ext uri="{FF2B5EF4-FFF2-40B4-BE49-F238E27FC236}">
                <a16:creationId xmlns:a16="http://schemas.microsoft.com/office/drawing/2014/main" id="{F506E8B9-5746-B99F-03B5-AEF0B6995CD9}"/>
              </a:ext>
            </a:extLst>
          </p:cNvPr>
          <p:cNvCxnSpPr/>
          <p:nvPr/>
        </p:nvCxnSpPr>
        <p:spPr>
          <a:xfrm>
            <a:off x="473136" y="4086421"/>
            <a:ext cx="4603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E4EC23-7784-8857-6822-AB7DF7627D0E}"/>
              </a:ext>
            </a:extLst>
          </p:cNvPr>
          <p:cNvSpPr txBox="1"/>
          <p:nvPr/>
        </p:nvSpPr>
        <p:spPr>
          <a:xfrm>
            <a:off x="422336" y="4122253"/>
            <a:ext cx="1705916" cy="369332"/>
          </a:xfrm>
          <a:prstGeom prst="rect">
            <a:avLst/>
          </a:prstGeom>
          <a:noFill/>
        </p:spPr>
        <p:txBody>
          <a:bodyPr wrap="none" rtlCol="0">
            <a:spAutoFit/>
          </a:bodyPr>
          <a:lstStyle/>
          <a:p>
            <a:r>
              <a:rPr lang="en-US" dirty="0" err="1">
                <a:solidFill>
                  <a:schemeClr val="bg1"/>
                </a:solidFill>
                <a:latin typeface="Myriad Pro" panose="020B0503030403020204" pitchFamily="34" charset="0"/>
              </a:rPr>
              <a:t>Diciembre</a:t>
            </a:r>
            <a:r>
              <a:rPr lang="en-US" dirty="0">
                <a:solidFill>
                  <a:schemeClr val="bg1"/>
                </a:solidFill>
                <a:latin typeface="Myriad Pro" panose="020B0503030403020204" pitchFamily="34" charset="0"/>
              </a:rPr>
              <a:t> 2025</a:t>
            </a:r>
          </a:p>
        </p:txBody>
      </p:sp>
      <p:pic>
        <p:nvPicPr>
          <p:cNvPr id="7" name="Picture 6">
            <a:extLst>
              <a:ext uri="{FF2B5EF4-FFF2-40B4-BE49-F238E27FC236}">
                <a16:creationId xmlns:a16="http://schemas.microsoft.com/office/drawing/2014/main" id="{77918430-9546-EDC8-250A-DDE1F499CD04}"/>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63433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2902429" y="1915236"/>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A07BFF-5EAC-2D5E-B283-878088B7AF87}"/>
              </a:ext>
            </a:extLst>
          </p:cNvPr>
          <p:cNvSpPr/>
          <p:nvPr/>
        </p:nvSpPr>
        <p:spPr>
          <a:xfrm>
            <a:off x="603391" y="1603396"/>
            <a:ext cx="2288355" cy="42257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$2,076K</a:t>
            </a:r>
          </a:p>
        </p:txBody>
      </p:sp>
      <p:sp>
        <p:nvSpPr>
          <p:cNvPr id="12" name="Rectangle 11">
            <a:extLst>
              <a:ext uri="{FF2B5EF4-FFF2-40B4-BE49-F238E27FC236}">
                <a16:creationId xmlns:a16="http://schemas.microsoft.com/office/drawing/2014/main" id="{253073AA-8A2B-7CC8-23F4-010C06D53D12}"/>
              </a:ext>
            </a:extLst>
          </p:cNvPr>
          <p:cNvSpPr/>
          <p:nvPr/>
        </p:nvSpPr>
        <p:spPr>
          <a:xfrm>
            <a:off x="603393" y="1192002"/>
            <a:ext cx="2306066" cy="39234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$2,880K</a:t>
            </a:r>
          </a:p>
        </p:txBody>
      </p:sp>
      <p:sp>
        <p:nvSpPr>
          <p:cNvPr id="13" name="Rectangle 12">
            <a:extLst>
              <a:ext uri="{FF2B5EF4-FFF2-40B4-BE49-F238E27FC236}">
                <a16:creationId xmlns:a16="http://schemas.microsoft.com/office/drawing/2014/main" id="{5A7A2F7C-CB46-2AB2-1F00-C15E8809E69A}"/>
              </a:ext>
            </a:extLst>
          </p:cNvPr>
          <p:cNvSpPr/>
          <p:nvPr/>
        </p:nvSpPr>
        <p:spPr>
          <a:xfrm>
            <a:off x="2891746" y="1600010"/>
            <a:ext cx="2278917" cy="4302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4" name="Rectangle 13">
            <a:extLst>
              <a:ext uri="{FF2B5EF4-FFF2-40B4-BE49-F238E27FC236}">
                <a16:creationId xmlns:a16="http://schemas.microsoft.com/office/drawing/2014/main" id="{3F8D6066-C254-89C2-6D58-0742961A3565}"/>
              </a:ext>
            </a:extLst>
          </p:cNvPr>
          <p:cNvSpPr/>
          <p:nvPr/>
        </p:nvSpPr>
        <p:spPr>
          <a:xfrm>
            <a:off x="2917956" y="1185908"/>
            <a:ext cx="2252708" cy="40105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$2,668K</a:t>
            </a:r>
          </a:p>
        </p:txBody>
      </p:sp>
      <p:sp>
        <p:nvSpPr>
          <p:cNvPr id="15" name="Rectangle 14">
            <a:extLst>
              <a:ext uri="{FF2B5EF4-FFF2-40B4-BE49-F238E27FC236}">
                <a16:creationId xmlns:a16="http://schemas.microsoft.com/office/drawing/2014/main" id="{4A7024EE-45DB-085D-F478-327A81A163D1}"/>
              </a:ext>
            </a:extLst>
          </p:cNvPr>
          <p:cNvSpPr/>
          <p:nvPr/>
        </p:nvSpPr>
        <p:spPr>
          <a:xfrm>
            <a:off x="5181347" y="1603396"/>
            <a:ext cx="2293388" cy="4104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sp>
        <p:nvSpPr>
          <p:cNvPr id="16" name="Rectangle 15">
            <a:extLst>
              <a:ext uri="{FF2B5EF4-FFF2-40B4-BE49-F238E27FC236}">
                <a16:creationId xmlns:a16="http://schemas.microsoft.com/office/drawing/2014/main" id="{37870AAE-9174-0A50-20DF-744662E86A16}"/>
              </a:ext>
            </a:extLst>
          </p:cNvPr>
          <p:cNvSpPr/>
          <p:nvPr/>
        </p:nvSpPr>
        <p:spPr>
          <a:xfrm>
            <a:off x="5170663" y="1192881"/>
            <a:ext cx="2304072"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32" name="TextBox 31">
            <a:extLst>
              <a:ext uri="{FF2B5EF4-FFF2-40B4-BE49-F238E27FC236}">
                <a16:creationId xmlns:a16="http://schemas.microsoft.com/office/drawing/2014/main" id="{62BF4E62-79D6-5D4F-7814-5491C250ADD8}"/>
              </a:ext>
            </a:extLst>
          </p:cNvPr>
          <p:cNvSpPr txBox="1"/>
          <p:nvPr/>
        </p:nvSpPr>
        <p:spPr>
          <a:xfrm>
            <a:off x="748146" y="5786236"/>
            <a:ext cx="1021471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diciembre</a:t>
            </a:r>
            <a:r>
              <a:rPr lang="en-US" sz="1300" b="1" dirty="0">
                <a:solidFill>
                  <a:schemeClr val="bg1"/>
                </a:solidFill>
                <a:latin typeface="Helvetica Light" panose="020B0403020202020204" pitchFamily="34" charset="0"/>
              </a:rPr>
              <a:t> del 2024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2025,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baja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un 15%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748146" y="6129186"/>
            <a:ext cx="10214716" cy="292388"/>
          </a:xfrm>
          <a:prstGeom prst="rect">
            <a:avLst/>
          </a:prstGeom>
          <a:solidFill>
            <a:schemeClr val="accent3">
              <a:lumMod val="75000"/>
            </a:schemeClr>
          </a:solidFill>
        </p:spPr>
        <p:txBody>
          <a:bodyPr wrap="square" rtlCol="0">
            <a:spAutoFit/>
          </a:bodyPr>
          <a:lstStyle/>
          <a:p>
            <a:r>
              <a:rPr lang="en-US" sz="1300" b="1" dirty="0">
                <a:solidFill>
                  <a:schemeClr val="bg1"/>
                </a:solidFill>
                <a:latin typeface="Helvetica Light" panose="020B0403020202020204" pitchFamily="34" charset="0"/>
              </a:rPr>
              <a:t>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País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25% del total de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diciembre</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a:t>
            </a:r>
          </a:p>
        </p:txBody>
      </p:sp>
      <p:sp>
        <p:nvSpPr>
          <p:cNvPr id="7" name="TextBox 6">
            <a:extLst>
              <a:ext uri="{FF2B5EF4-FFF2-40B4-BE49-F238E27FC236}">
                <a16:creationId xmlns:a16="http://schemas.microsoft.com/office/drawing/2014/main" id="{50E6A8B6-26F3-013C-405B-8018BEAD117B}"/>
              </a:ext>
            </a:extLst>
          </p:cNvPr>
          <p:cNvSpPr txBox="1"/>
          <p:nvPr/>
        </p:nvSpPr>
        <p:spPr>
          <a:xfrm>
            <a:off x="10084379" y="312070"/>
            <a:ext cx="1459054" cy="369332"/>
          </a:xfrm>
          <a:prstGeom prst="rect">
            <a:avLst/>
          </a:prstGeom>
          <a:noFill/>
        </p:spPr>
        <p:txBody>
          <a:bodyPr wrap="none" rtlCol="0">
            <a:spAutoFit/>
          </a:bodyPr>
          <a:lstStyle/>
          <a:p>
            <a:r>
              <a:rPr lang="en-HN" b="1" dirty="0">
                <a:solidFill>
                  <a:schemeClr val="bg1"/>
                </a:solidFill>
                <a:latin typeface="HELVETICA LIGHT" panose="020B0403020202020204" pitchFamily="34" charset="0"/>
              </a:rPr>
              <a:t>202</a:t>
            </a:r>
            <a:r>
              <a:rPr lang="en-US" b="1" dirty="0">
                <a:solidFill>
                  <a:schemeClr val="bg1"/>
                </a:solidFill>
                <a:latin typeface="HELVETICA LIGHT" panose="020B0403020202020204" pitchFamily="34" charset="0"/>
              </a:rPr>
              <a:t>1 - 2025</a:t>
            </a:r>
            <a:endParaRPr lang="en-HN" b="1" dirty="0">
              <a:solidFill>
                <a:schemeClr val="bg1"/>
              </a:solidFill>
              <a:latin typeface="HELVETICA LIGHT" panose="020B0403020202020204" pitchFamily="34" charset="0"/>
            </a:endParaRPr>
          </a:p>
        </p:txBody>
      </p:sp>
      <p:sp>
        <p:nvSpPr>
          <p:cNvPr id="45" name="Down Arrow 18">
            <a:extLst>
              <a:ext uri="{FF2B5EF4-FFF2-40B4-BE49-F238E27FC236}">
                <a16:creationId xmlns:a16="http://schemas.microsoft.com/office/drawing/2014/main" id="{83787C9F-F723-AC4A-970F-2828734FC660}"/>
              </a:ext>
            </a:extLst>
          </p:cNvPr>
          <p:cNvSpPr/>
          <p:nvPr/>
        </p:nvSpPr>
        <p:spPr>
          <a:xfrm>
            <a:off x="2462009" y="1011851"/>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47" name="Down Arrow 18">
            <a:extLst>
              <a:ext uri="{FF2B5EF4-FFF2-40B4-BE49-F238E27FC236}">
                <a16:creationId xmlns:a16="http://schemas.microsoft.com/office/drawing/2014/main" id="{3491DEDA-408B-B748-8E83-B7BA20AA97A9}"/>
              </a:ext>
            </a:extLst>
          </p:cNvPr>
          <p:cNvSpPr/>
          <p:nvPr/>
        </p:nvSpPr>
        <p:spPr>
          <a:xfrm>
            <a:off x="2463320" y="1563841"/>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5170663" y="2062137"/>
            <a:ext cx="16540" cy="3072815"/>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7474735" y="1187920"/>
            <a:ext cx="2304072"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$4,072K</a:t>
            </a:r>
          </a:p>
        </p:txBody>
      </p:sp>
      <p:sp>
        <p:nvSpPr>
          <p:cNvPr id="20" name="Rectangle 14">
            <a:extLst>
              <a:ext uri="{FF2B5EF4-FFF2-40B4-BE49-F238E27FC236}">
                <a16:creationId xmlns:a16="http://schemas.microsoft.com/office/drawing/2014/main" id="{F114181A-26D3-4435-7B34-24B69AB9B567}"/>
              </a:ext>
            </a:extLst>
          </p:cNvPr>
          <p:cNvSpPr/>
          <p:nvPr/>
        </p:nvSpPr>
        <p:spPr>
          <a:xfrm>
            <a:off x="7485419" y="1600009"/>
            <a:ext cx="2281500"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$3,509K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7477060" y="1915236"/>
            <a:ext cx="0" cy="325812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4750663" y="1606983"/>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4741952" y="1048263"/>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1" name="Rectangle 15">
            <a:extLst>
              <a:ext uri="{FF2B5EF4-FFF2-40B4-BE49-F238E27FC236}">
                <a16:creationId xmlns:a16="http://schemas.microsoft.com/office/drawing/2014/main" id="{6EE238F4-E1D8-B494-7CC4-E47552291ADC}"/>
              </a:ext>
            </a:extLst>
          </p:cNvPr>
          <p:cNvSpPr/>
          <p:nvPr/>
        </p:nvSpPr>
        <p:spPr>
          <a:xfrm>
            <a:off x="9778807" y="1183453"/>
            <a:ext cx="2413198"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$3,450K</a:t>
            </a:r>
          </a:p>
        </p:txBody>
      </p:sp>
      <p:sp>
        <p:nvSpPr>
          <p:cNvPr id="22" name="Rectangle 14">
            <a:extLst>
              <a:ext uri="{FF2B5EF4-FFF2-40B4-BE49-F238E27FC236}">
                <a16:creationId xmlns:a16="http://schemas.microsoft.com/office/drawing/2014/main" id="{EC170B93-882A-ABC4-57A1-B1ADCE35B963}"/>
              </a:ext>
            </a:extLst>
          </p:cNvPr>
          <p:cNvSpPr/>
          <p:nvPr/>
        </p:nvSpPr>
        <p:spPr>
          <a:xfrm>
            <a:off x="9788648" y="1599344"/>
            <a:ext cx="2393932"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$2,580K</a:t>
            </a:r>
          </a:p>
        </p:txBody>
      </p:sp>
      <p:sp>
        <p:nvSpPr>
          <p:cNvPr id="24" name="Up Arrow 17">
            <a:extLst>
              <a:ext uri="{FF2B5EF4-FFF2-40B4-BE49-F238E27FC236}">
                <a16:creationId xmlns:a16="http://schemas.microsoft.com/office/drawing/2014/main" id="{E4AAF9C4-12BE-9151-CE6B-7B84D3BA484A}"/>
              </a:ext>
            </a:extLst>
          </p:cNvPr>
          <p:cNvSpPr/>
          <p:nvPr/>
        </p:nvSpPr>
        <p:spPr>
          <a:xfrm>
            <a:off x="7045171" y="1056637"/>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5" name="Up Arrow 17">
            <a:extLst>
              <a:ext uri="{FF2B5EF4-FFF2-40B4-BE49-F238E27FC236}">
                <a16:creationId xmlns:a16="http://schemas.microsoft.com/office/drawing/2014/main" id="{1505D0FF-755C-A112-30DE-77DD23139685}"/>
              </a:ext>
            </a:extLst>
          </p:cNvPr>
          <p:cNvSpPr/>
          <p:nvPr/>
        </p:nvSpPr>
        <p:spPr>
          <a:xfrm>
            <a:off x="7045172" y="1606983"/>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67</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11" name="Conector recto de flecha 10">
            <a:extLst>
              <a:ext uri="{FF2B5EF4-FFF2-40B4-BE49-F238E27FC236}">
                <a16:creationId xmlns:a16="http://schemas.microsoft.com/office/drawing/2014/main" id="{C1B729F3-DAA5-72DF-0559-048962A1C6F4}"/>
              </a:ext>
            </a:extLst>
          </p:cNvPr>
          <p:cNvCxnSpPr>
            <a:cxnSpLocks/>
          </p:cNvCxnSpPr>
          <p:nvPr/>
        </p:nvCxnSpPr>
        <p:spPr>
          <a:xfrm>
            <a:off x="9769658" y="2001062"/>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3784661240"/>
              </p:ext>
            </p:extLst>
          </p:nvPr>
        </p:nvGraphicFramePr>
        <p:xfrm>
          <a:off x="0" y="1996430"/>
          <a:ext cx="12192000" cy="3773415"/>
        </p:xfrm>
        <a:graphic>
          <a:graphicData uri="http://schemas.openxmlformats.org/drawingml/2006/chart">
            <c:chart xmlns:c="http://schemas.openxmlformats.org/drawingml/2006/chart" xmlns:r="http://schemas.openxmlformats.org/officeDocument/2006/relationships" r:id="rId3"/>
          </a:graphicData>
        </a:graphic>
      </p:graphicFrame>
      <p:sp>
        <p:nvSpPr>
          <p:cNvPr id="18" name="Down Arrow 18">
            <a:extLst>
              <a:ext uri="{FF2B5EF4-FFF2-40B4-BE49-F238E27FC236}">
                <a16:creationId xmlns:a16="http://schemas.microsoft.com/office/drawing/2014/main" id="{51A49440-FEB1-6DC7-7370-27D06456C967}"/>
              </a:ext>
            </a:extLst>
          </p:cNvPr>
          <p:cNvSpPr/>
          <p:nvPr/>
        </p:nvSpPr>
        <p:spPr>
          <a:xfrm>
            <a:off x="9339680" y="1579772"/>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19" name="Down Arrow 18">
            <a:extLst>
              <a:ext uri="{FF2B5EF4-FFF2-40B4-BE49-F238E27FC236}">
                <a16:creationId xmlns:a16="http://schemas.microsoft.com/office/drawing/2014/main" id="{ACBF533E-AD7B-0B34-A4E0-40952A55B920}"/>
              </a:ext>
            </a:extLst>
          </p:cNvPr>
          <p:cNvSpPr/>
          <p:nvPr/>
        </p:nvSpPr>
        <p:spPr>
          <a:xfrm>
            <a:off x="9339680" y="1018595"/>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15</a:t>
            </a:r>
            <a:r>
              <a:rPr lang="en-HN" sz="1000">
                <a:latin typeface="Helvetica Light" panose="020B0403020202020204" pitchFamily="34" charset="0"/>
              </a:rPr>
              <a:t>%</a:t>
            </a:r>
            <a:endParaRPr lang="en-HN" sz="1000" dirty="0">
              <a:latin typeface="Helvetica Light" panose="020B0403020202020204" pitchFamily="34" charset="0"/>
            </a:endParaRPr>
          </a:p>
        </p:txBody>
      </p:sp>
    </p:spTree>
    <p:extLst>
      <p:ext uri="{BB962C8B-B14F-4D97-AF65-F5344CB8AC3E}">
        <p14:creationId xmlns:p14="http://schemas.microsoft.com/office/powerpoint/2010/main" val="30838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extLst>
              <p:ext uri="{D42A27DB-BD31-4B8C-83A1-F6EECF244321}">
                <p14:modId xmlns:p14="http://schemas.microsoft.com/office/powerpoint/2010/main" val="791491553"/>
              </p:ext>
            </p:extLst>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1723421147"/>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7823024" y="116145"/>
            <a:ext cx="4180781" cy="646331"/>
          </a:xfrm>
          <a:prstGeom prst="rect">
            <a:avLst/>
          </a:prstGeom>
          <a:noFill/>
        </p:spPr>
        <p:txBody>
          <a:bodyPr wrap="square">
            <a:spAutoFit/>
          </a:bodyPr>
          <a:lstStyle/>
          <a:p>
            <a:pPr algn="r" eaLnBrk="1" fontAlgn="auto" hangingPunct="1">
              <a:spcBef>
                <a:spcPts val="0"/>
              </a:spcBef>
              <a:spcAft>
                <a:spcPts val="0"/>
              </a:spcAft>
              <a:defRPr/>
            </a:pPr>
            <a:r>
              <a:rPr lang="en-CA" dirty="0" err="1">
                <a:solidFill>
                  <a:schemeClr val="bg1"/>
                </a:solidFill>
                <a:latin typeface="Myriad Pro" panose="020B0503030403020204" pitchFamily="34" charset="0"/>
              </a:rPr>
              <a:t>Comparativo</a:t>
            </a:r>
            <a:r>
              <a:rPr lang="en-CA" dirty="0">
                <a:solidFill>
                  <a:schemeClr val="bg1"/>
                </a:solidFill>
                <a:latin typeface="Myriad Pro" panose="020B0503030403020204" pitchFamily="34" charset="0"/>
              </a:rPr>
              <a:t> </a:t>
            </a:r>
            <a:r>
              <a:rPr lang="en-CA" dirty="0" err="1">
                <a:solidFill>
                  <a:schemeClr val="bg1"/>
                </a:solidFill>
                <a:latin typeface="Myriad Pro" panose="020B0503030403020204" pitchFamily="34" charset="0"/>
              </a:rPr>
              <a:t>acumulado</a:t>
            </a:r>
            <a:r>
              <a:rPr lang="en-CA" dirty="0">
                <a:solidFill>
                  <a:schemeClr val="bg1"/>
                </a:solidFill>
                <a:latin typeface="Myriad Pro" panose="020B0503030403020204" pitchFamily="34" charset="0"/>
              </a:rPr>
              <a:t> </a:t>
            </a:r>
          </a:p>
          <a:p>
            <a:pPr algn="r" eaLnBrk="1" fontAlgn="auto" hangingPunct="1">
              <a:spcBef>
                <a:spcPts val="0"/>
              </a:spcBef>
              <a:spcAft>
                <a:spcPts val="0"/>
              </a:spcAft>
              <a:defRPr/>
            </a:pPr>
            <a:r>
              <a:rPr lang="en-CA" dirty="0" err="1">
                <a:solidFill>
                  <a:schemeClr val="bg1"/>
                </a:solidFill>
                <a:latin typeface="Myriad Pro" panose="020B0503030403020204" pitchFamily="34" charset="0"/>
              </a:rPr>
              <a:t>Enero</a:t>
            </a:r>
            <a:r>
              <a:rPr lang="en-CA" dirty="0">
                <a:solidFill>
                  <a:schemeClr val="bg1"/>
                </a:solidFill>
                <a:latin typeface="Myriad Pro" panose="020B0503030403020204" pitchFamily="34" charset="0"/>
              </a:rPr>
              <a:t> - </a:t>
            </a:r>
            <a:r>
              <a:rPr lang="en-CA" dirty="0" err="1">
                <a:solidFill>
                  <a:schemeClr val="bg1"/>
                </a:solidFill>
                <a:latin typeface="Myriad Pro" panose="020B0503030403020204" pitchFamily="34" charset="0"/>
              </a:rPr>
              <a:t>Diciembre</a:t>
            </a:r>
            <a:r>
              <a:rPr lang="en-CA" dirty="0">
                <a:solidFill>
                  <a:schemeClr val="bg1"/>
                </a:solidFill>
                <a:latin typeface="Myriad Pro" panose="020B0503030403020204" pitchFamily="34" charset="0"/>
              </a:rPr>
              <a:t> 25</a:t>
            </a:r>
            <a:endParaRPr lang="es-MX" sz="1800" dirty="0">
              <a:solidFill>
                <a:schemeClr val="bg1"/>
              </a:solidFill>
              <a:latin typeface="Myriad Pro" panose="020B0503030403020204" pitchFamily="34" charset="0"/>
            </a:endParaRPr>
          </a:p>
        </p:txBody>
      </p:sp>
      <p:sp>
        <p:nvSpPr>
          <p:cNvPr id="5" name="TextBox 4">
            <a:extLst>
              <a:ext uri="{FF2B5EF4-FFF2-40B4-BE49-F238E27FC236}">
                <a16:creationId xmlns:a16="http://schemas.microsoft.com/office/drawing/2014/main" id="{B1AE3843-F14C-4DEE-8A67-5A2C7A8A06C8}"/>
              </a:ext>
            </a:extLst>
          </p:cNvPr>
          <p:cNvSpPr txBox="1"/>
          <p:nvPr/>
        </p:nvSpPr>
        <p:spPr>
          <a:xfrm>
            <a:off x="1118135" y="5353630"/>
            <a:ext cx="558166" cy="338554"/>
          </a:xfrm>
          <a:prstGeom prst="rect">
            <a:avLst/>
          </a:prstGeom>
          <a:noFill/>
        </p:spPr>
        <p:txBody>
          <a:bodyPr wrap="none" rtlCol="0">
            <a:spAutoFit/>
          </a:bodyPr>
          <a:lstStyle/>
          <a:p>
            <a:r>
              <a:rPr lang="en-CA" sz="1600" dirty="0">
                <a:latin typeface="Myriad Pro" panose="020B0503030403020204" pitchFamily="34" charset="0"/>
              </a:rPr>
              <a:t>72%</a:t>
            </a:r>
          </a:p>
        </p:txBody>
      </p:sp>
      <p:sp>
        <p:nvSpPr>
          <p:cNvPr id="55" name="TextBox 54">
            <a:extLst>
              <a:ext uri="{FF2B5EF4-FFF2-40B4-BE49-F238E27FC236}">
                <a16:creationId xmlns:a16="http://schemas.microsoft.com/office/drawing/2014/main" id="{7FA7E59B-92A8-4486-BD4B-B30794BECDFE}"/>
              </a:ext>
            </a:extLst>
          </p:cNvPr>
          <p:cNvSpPr txBox="1"/>
          <p:nvPr/>
        </p:nvSpPr>
        <p:spPr>
          <a:xfrm>
            <a:off x="1869768" y="5353630"/>
            <a:ext cx="558166" cy="338554"/>
          </a:xfrm>
          <a:prstGeom prst="rect">
            <a:avLst/>
          </a:prstGeom>
          <a:noFill/>
        </p:spPr>
        <p:txBody>
          <a:bodyPr wrap="none" rtlCol="0">
            <a:spAutoFit/>
          </a:bodyPr>
          <a:lstStyle/>
          <a:p>
            <a:r>
              <a:rPr lang="en-CA" sz="1600" dirty="0">
                <a:latin typeface="Myriad Pro" panose="020B0503030403020204" pitchFamily="34" charset="0"/>
              </a:rPr>
              <a:t>11%</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A3B0CD6-1E82-4EDB-B1C4-56E084E40C14}"/>
              </a:ext>
            </a:extLst>
          </p:cNvPr>
          <p:cNvSpPr txBox="1"/>
          <p:nvPr/>
        </p:nvSpPr>
        <p:spPr>
          <a:xfrm>
            <a:off x="2581644" y="5353630"/>
            <a:ext cx="558166" cy="338554"/>
          </a:xfrm>
          <a:prstGeom prst="rect">
            <a:avLst/>
          </a:prstGeom>
          <a:noFill/>
        </p:spPr>
        <p:txBody>
          <a:bodyPr wrap="square" rtlCol="0">
            <a:spAutoFit/>
          </a:bodyPr>
          <a:lstStyle/>
          <a:p>
            <a:r>
              <a:rPr lang="en-CA" sz="1600" dirty="0">
                <a:latin typeface="Myriad Pro" panose="020B0503030403020204" pitchFamily="34" charset="0"/>
              </a:rPr>
              <a:t>17%</a:t>
            </a:r>
          </a:p>
        </p:txBody>
      </p:sp>
      <p:sp>
        <p:nvSpPr>
          <p:cNvPr id="42" name="TextBox 41">
            <a:extLst>
              <a:ext uri="{FF2B5EF4-FFF2-40B4-BE49-F238E27FC236}">
                <a16:creationId xmlns:a16="http://schemas.microsoft.com/office/drawing/2014/main" id="{8F89E972-77DD-44D8-9AD7-A4050D6560E6}"/>
              </a:ext>
            </a:extLst>
          </p:cNvPr>
          <p:cNvSpPr txBox="1"/>
          <p:nvPr/>
        </p:nvSpPr>
        <p:spPr>
          <a:xfrm>
            <a:off x="1842739" y="5749439"/>
            <a:ext cx="813043" cy="461665"/>
          </a:xfrm>
          <a:prstGeom prst="rect">
            <a:avLst/>
          </a:prstGeom>
          <a:noFill/>
        </p:spPr>
        <p:txBody>
          <a:bodyPr wrap="none" rtlCol="0">
            <a:spAutoFit/>
          </a:bodyPr>
          <a:lstStyle/>
          <a:p>
            <a:r>
              <a:rPr lang="en-US" sz="2400" dirty="0">
                <a:latin typeface="Myriad Pro" panose="020B0503030403020204" pitchFamily="34" charset="0"/>
              </a:rPr>
              <a:t>2023</a:t>
            </a:r>
          </a:p>
        </p:txBody>
      </p:sp>
      <p:sp>
        <p:nvSpPr>
          <p:cNvPr id="43" name="Rectángulo 31">
            <a:extLst>
              <a:ext uri="{FF2B5EF4-FFF2-40B4-BE49-F238E27FC236}">
                <a16:creationId xmlns:a16="http://schemas.microsoft.com/office/drawing/2014/main" id="{E45F6EE2-565F-496A-BCCD-57E1C9A595FC}"/>
              </a:ext>
            </a:extLst>
          </p:cNvPr>
          <p:cNvSpPr/>
          <p:nvPr/>
        </p:nvSpPr>
        <p:spPr>
          <a:xfrm>
            <a:off x="1204943" y="6192340"/>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$2,611M</a:t>
            </a:r>
          </a:p>
        </p:txBody>
      </p:sp>
      <p:sp>
        <p:nvSpPr>
          <p:cNvPr id="61" name="TextBox 60">
            <a:extLst>
              <a:ext uri="{FF2B5EF4-FFF2-40B4-BE49-F238E27FC236}">
                <a16:creationId xmlns:a16="http://schemas.microsoft.com/office/drawing/2014/main" id="{C386B723-C1C3-4426-8276-14C48670ACE8}"/>
              </a:ext>
            </a:extLst>
          </p:cNvPr>
          <p:cNvSpPr txBox="1"/>
          <p:nvPr/>
        </p:nvSpPr>
        <p:spPr>
          <a:xfrm>
            <a:off x="6091633" y="5769950"/>
            <a:ext cx="813043" cy="461665"/>
          </a:xfrm>
          <a:prstGeom prst="rect">
            <a:avLst/>
          </a:prstGeom>
          <a:noFill/>
        </p:spPr>
        <p:txBody>
          <a:bodyPr wrap="none" rtlCol="0">
            <a:spAutoFit/>
          </a:bodyPr>
          <a:lstStyle/>
          <a:p>
            <a:r>
              <a:rPr lang="en-US" sz="2400" dirty="0">
                <a:latin typeface="Myriad Pro" panose="020B0503030403020204" pitchFamily="34" charset="0"/>
              </a:rPr>
              <a:t>2024</a:t>
            </a:r>
          </a:p>
        </p:txBody>
      </p:sp>
      <p:sp>
        <p:nvSpPr>
          <p:cNvPr id="64" name="TextBox 63">
            <a:extLst>
              <a:ext uri="{FF2B5EF4-FFF2-40B4-BE49-F238E27FC236}">
                <a16:creationId xmlns:a16="http://schemas.microsoft.com/office/drawing/2014/main" id="{A1514BCF-AFFC-4302-88C8-678CB61FF728}"/>
              </a:ext>
            </a:extLst>
          </p:cNvPr>
          <p:cNvSpPr txBox="1"/>
          <p:nvPr/>
        </p:nvSpPr>
        <p:spPr>
          <a:xfrm>
            <a:off x="9901260" y="5773045"/>
            <a:ext cx="813043" cy="461665"/>
          </a:xfrm>
          <a:prstGeom prst="rect">
            <a:avLst/>
          </a:prstGeom>
          <a:noFill/>
        </p:spPr>
        <p:txBody>
          <a:bodyPr wrap="none" rtlCol="0">
            <a:spAutoFit/>
          </a:bodyPr>
          <a:lstStyle/>
          <a:p>
            <a:r>
              <a:rPr lang="en-US" sz="2400" dirty="0">
                <a:latin typeface="Myriad Pro" panose="020B0503030403020204" pitchFamily="34" charset="0"/>
              </a:rPr>
              <a:t>2025</a:t>
            </a: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2023-2024</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2024-2025</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2886900287"/>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3956372429"/>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2240712762"/>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7"/>
          </a:graphicData>
        </a:graphic>
      </p:graphicFrame>
      <p:sp>
        <p:nvSpPr>
          <p:cNvPr id="7" name="Up Arrow 1">
            <a:extLst>
              <a:ext uri="{FF2B5EF4-FFF2-40B4-BE49-F238E27FC236}">
                <a16:creationId xmlns:a16="http://schemas.microsoft.com/office/drawing/2014/main" id="{AF7E2870-63D4-1C0F-2277-63BFDBA9A1E3}"/>
              </a:ext>
            </a:extLst>
          </p:cNvPr>
          <p:cNvSpPr/>
          <p:nvPr/>
        </p:nvSpPr>
        <p:spPr>
          <a:xfrm>
            <a:off x="3626613" y="6101302"/>
            <a:ext cx="1262290" cy="63755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yriad Pro" panose="020B0503030403020204" pitchFamily="34" charset="0"/>
              </a:rPr>
              <a:t>23%</a:t>
            </a:r>
          </a:p>
        </p:txBody>
      </p:sp>
      <p:sp>
        <p:nvSpPr>
          <p:cNvPr id="3" name="Arrow: Down 80">
            <a:extLst>
              <a:ext uri="{FF2B5EF4-FFF2-40B4-BE49-F238E27FC236}">
                <a16:creationId xmlns:a16="http://schemas.microsoft.com/office/drawing/2014/main" id="{D0374CE6-9494-3D3F-4C6B-CEC76B56787B}"/>
              </a:ext>
            </a:extLst>
          </p:cNvPr>
          <p:cNvSpPr/>
          <p:nvPr/>
        </p:nvSpPr>
        <p:spPr>
          <a:xfrm>
            <a:off x="7725203" y="6149193"/>
            <a:ext cx="1262289" cy="63754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Myriad Pro" panose="020B0503030403020204" pitchFamily="34" charset="0"/>
              </a:rPr>
              <a:t>-15%</a:t>
            </a:r>
          </a:p>
        </p:txBody>
      </p:sp>
      <p:sp>
        <p:nvSpPr>
          <p:cNvPr id="10" name="Graphic 462">
            <a:extLst>
              <a:ext uri="{FF2B5EF4-FFF2-40B4-BE49-F238E27FC236}">
                <a16:creationId xmlns:a16="http://schemas.microsoft.com/office/drawing/2014/main" id="{5082F192-C3A9-F644-DFB2-564666F1527C}"/>
              </a:ext>
            </a:extLst>
          </p:cNvPr>
          <p:cNvSpPr/>
          <p:nvPr/>
        </p:nvSpPr>
        <p:spPr>
          <a:xfrm>
            <a:off x="2029862" y="5081341"/>
            <a:ext cx="204647" cy="272862"/>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15" name="Graphic 560">
            <a:extLst>
              <a:ext uri="{FF2B5EF4-FFF2-40B4-BE49-F238E27FC236}">
                <a16:creationId xmlns:a16="http://schemas.microsoft.com/office/drawing/2014/main" id="{8D76E929-4277-2299-1EF8-32442A63E821}"/>
              </a:ext>
            </a:extLst>
          </p:cNvPr>
          <p:cNvSpPr/>
          <p:nvPr/>
        </p:nvSpPr>
        <p:spPr>
          <a:xfrm>
            <a:off x="1220969" y="5118103"/>
            <a:ext cx="339735" cy="230534"/>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729BDF49-29D9-7900-2B33-EF2A8D98044F}"/>
              </a:ext>
            </a:extLst>
          </p:cNvPr>
          <p:cNvSpPr/>
          <p:nvPr/>
        </p:nvSpPr>
        <p:spPr>
          <a:xfrm>
            <a:off x="2718057" y="5096181"/>
            <a:ext cx="292883" cy="247824"/>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1A8E48E6-E395-C633-36D2-5D200ADD32C3}"/>
              </a:ext>
            </a:extLst>
          </p:cNvPr>
          <p:cNvSpPr txBox="1"/>
          <p:nvPr/>
        </p:nvSpPr>
        <p:spPr>
          <a:xfrm>
            <a:off x="5376564" y="5369779"/>
            <a:ext cx="558166" cy="338554"/>
          </a:xfrm>
          <a:prstGeom prst="rect">
            <a:avLst/>
          </a:prstGeom>
          <a:noFill/>
        </p:spPr>
        <p:txBody>
          <a:bodyPr wrap="none" rtlCol="0">
            <a:spAutoFit/>
          </a:bodyPr>
          <a:lstStyle/>
          <a:p>
            <a:r>
              <a:rPr lang="en-CA" sz="1600" dirty="0">
                <a:latin typeface="Myriad Pro" panose="020B0503030403020204" pitchFamily="34" charset="0"/>
              </a:rPr>
              <a:t>76%</a:t>
            </a:r>
          </a:p>
        </p:txBody>
      </p:sp>
      <p:sp>
        <p:nvSpPr>
          <p:cNvPr id="18" name="TextBox 17">
            <a:extLst>
              <a:ext uri="{FF2B5EF4-FFF2-40B4-BE49-F238E27FC236}">
                <a16:creationId xmlns:a16="http://schemas.microsoft.com/office/drawing/2014/main" id="{10217C3D-CBC2-C84F-972E-A7BAD9BE2571}"/>
              </a:ext>
            </a:extLst>
          </p:cNvPr>
          <p:cNvSpPr txBox="1"/>
          <p:nvPr/>
        </p:nvSpPr>
        <p:spPr>
          <a:xfrm>
            <a:off x="6128197" y="5369779"/>
            <a:ext cx="558166" cy="338554"/>
          </a:xfrm>
          <a:prstGeom prst="rect">
            <a:avLst/>
          </a:prstGeom>
          <a:noFill/>
        </p:spPr>
        <p:txBody>
          <a:bodyPr wrap="none" rtlCol="0">
            <a:spAutoFit/>
          </a:bodyPr>
          <a:lstStyle/>
          <a:p>
            <a:r>
              <a:rPr lang="en-CA" sz="1600" dirty="0">
                <a:latin typeface="Myriad Pro" panose="020B0503030403020204" pitchFamily="34" charset="0"/>
              </a:rPr>
              <a:t>10%</a:t>
            </a:r>
          </a:p>
        </p:txBody>
      </p:sp>
      <p:sp>
        <p:nvSpPr>
          <p:cNvPr id="19" name="TextBox 18">
            <a:extLst>
              <a:ext uri="{FF2B5EF4-FFF2-40B4-BE49-F238E27FC236}">
                <a16:creationId xmlns:a16="http://schemas.microsoft.com/office/drawing/2014/main" id="{20705B1C-7952-D0AE-EE91-E3EC277D2AE4}"/>
              </a:ext>
            </a:extLst>
          </p:cNvPr>
          <p:cNvSpPr txBox="1"/>
          <p:nvPr/>
        </p:nvSpPr>
        <p:spPr>
          <a:xfrm>
            <a:off x="6840073" y="5369779"/>
            <a:ext cx="558166" cy="338554"/>
          </a:xfrm>
          <a:prstGeom prst="rect">
            <a:avLst/>
          </a:prstGeom>
          <a:noFill/>
        </p:spPr>
        <p:txBody>
          <a:bodyPr wrap="square" rtlCol="0">
            <a:spAutoFit/>
          </a:bodyPr>
          <a:lstStyle/>
          <a:p>
            <a:r>
              <a:rPr lang="en-CA" sz="1600" dirty="0">
                <a:latin typeface="Myriad Pro" panose="020B0503030403020204" pitchFamily="34" charset="0"/>
              </a:rPr>
              <a:t>14%</a:t>
            </a:r>
          </a:p>
        </p:txBody>
      </p:sp>
      <p:sp>
        <p:nvSpPr>
          <p:cNvPr id="20" name="Graphic 462">
            <a:extLst>
              <a:ext uri="{FF2B5EF4-FFF2-40B4-BE49-F238E27FC236}">
                <a16:creationId xmlns:a16="http://schemas.microsoft.com/office/drawing/2014/main" id="{031D01DA-DA65-3073-7382-EF8A78DEAE2B}"/>
              </a:ext>
            </a:extLst>
          </p:cNvPr>
          <p:cNvSpPr/>
          <p:nvPr/>
        </p:nvSpPr>
        <p:spPr>
          <a:xfrm>
            <a:off x="6288291" y="5097490"/>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1" name="Graphic 560">
            <a:extLst>
              <a:ext uri="{FF2B5EF4-FFF2-40B4-BE49-F238E27FC236}">
                <a16:creationId xmlns:a16="http://schemas.microsoft.com/office/drawing/2014/main" id="{CCE4470F-8F29-8EBF-1462-AC387B9966B6}"/>
              </a:ext>
            </a:extLst>
          </p:cNvPr>
          <p:cNvSpPr/>
          <p:nvPr/>
        </p:nvSpPr>
        <p:spPr>
          <a:xfrm>
            <a:off x="5479398" y="5134252"/>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2" name="Graphic 7">
            <a:extLst>
              <a:ext uri="{FF2B5EF4-FFF2-40B4-BE49-F238E27FC236}">
                <a16:creationId xmlns:a16="http://schemas.microsoft.com/office/drawing/2014/main" id="{51F8FA32-BD95-F2BB-0B31-3D651E0CBC5B}"/>
              </a:ext>
            </a:extLst>
          </p:cNvPr>
          <p:cNvSpPr/>
          <p:nvPr/>
        </p:nvSpPr>
        <p:spPr>
          <a:xfrm>
            <a:off x="6976486" y="5112330"/>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2131F627-9417-3A69-ADF7-BFB42B7D84A5}"/>
              </a:ext>
            </a:extLst>
          </p:cNvPr>
          <p:cNvSpPr txBox="1"/>
          <p:nvPr/>
        </p:nvSpPr>
        <p:spPr>
          <a:xfrm>
            <a:off x="9230253" y="5423480"/>
            <a:ext cx="558166" cy="338554"/>
          </a:xfrm>
          <a:prstGeom prst="rect">
            <a:avLst/>
          </a:prstGeom>
          <a:noFill/>
        </p:spPr>
        <p:txBody>
          <a:bodyPr wrap="none" rtlCol="0">
            <a:spAutoFit/>
          </a:bodyPr>
          <a:lstStyle/>
          <a:p>
            <a:r>
              <a:rPr lang="en-CA" sz="1600" dirty="0">
                <a:latin typeface="Myriad Pro" panose="020B0503030403020204" pitchFamily="34" charset="0"/>
              </a:rPr>
              <a:t>79%</a:t>
            </a:r>
          </a:p>
        </p:txBody>
      </p:sp>
      <p:sp>
        <p:nvSpPr>
          <p:cNvPr id="24" name="TextBox 23">
            <a:extLst>
              <a:ext uri="{FF2B5EF4-FFF2-40B4-BE49-F238E27FC236}">
                <a16:creationId xmlns:a16="http://schemas.microsoft.com/office/drawing/2014/main" id="{81D1F34C-129A-9532-6924-CFCF2B1E88AF}"/>
              </a:ext>
            </a:extLst>
          </p:cNvPr>
          <p:cNvSpPr txBox="1"/>
          <p:nvPr/>
        </p:nvSpPr>
        <p:spPr>
          <a:xfrm>
            <a:off x="10037543" y="5423480"/>
            <a:ext cx="452368" cy="338554"/>
          </a:xfrm>
          <a:prstGeom prst="rect">
            <a:avLst/>
          </a:prstGeom>
          <a:noFill/>
        </p:spPr>
        <p:txBody>
          <a:bodyPr wrap="none" rtlCol="0">
            <a:spAutoFit/>
          </a:bodyPr>
          <a:lstStyle/>
          <a:p>
            <a:r>
              <a:rPr lang="en-CA" sz="1600" dirty="0">
                <a:latin typeface="Myriad Pro" panose="020B0503030403020204" pitchFamily="34" charset="0"/>
              </a:rPr>
              <a:t>6%</a:t>
            </a:r>
          </a:p>
        </p:txBody>
      </p:sp>
      <p:sp>
        <p:nvSpPr>
          <p:cNvPr id="25" name="TextBox 24">
            <a:extLst>
              <a:ext uri="{FF2B5EF4-FFF2-40B4-BE49-F238E27FC236}">
                <a16:creationId xmlns:a16="http://schemas.microsoft.com/office/drawing/2014/main" id="{4E9815F9-6ADA-B84D-8ED8-2A389BD04CF4}"/>
              </a:ext>
            </a:extLst>
          </p:cNvPr>
          <p:cNvSpPr txBox="1"/>
          <p:nvPr/>
        </p:nvSpPr>
        <p:spPr>
          <a:xfrm>
            <a:off x="10693762" y="5423480"/>
            <a:ext cx="558166" cy="338554"/>
          </a:xfrm>
          <a:prstGeom prst="rect">
            <a:avLst/>
          </a:prstGeom>
          <a:noFill/>
        </p:spPr>
        <p:txBody>
          <a:bodyPr wrap="square" rtlCol="0">
            <a:spAutoFit/>
          </a:bodyPr>
          <a:lstStyle/>
          <a:p>
            <a:r>
              <a:rPr lang="en-CA" sz="1600" dirty="0">
                <a:latin typeface="Myriad Pro" panose="020B0503030403020204" pitchFamily="34" charset="0"/>
              </a:rPr>
              <a:t>14%</a:t>
            </a:r>
          </a:p>
        </p:txBody>
      </p:sp>
      <p:sp>
        <p:nvSpPr>
          <p:cNvPr id="26" name="Graphic 462">
            <a:extLst>
              <a:ext uri="{FF2B5EF4-FFF2-40B4-BE49-F238E27FC236}">
                <a16:creationId xmlns:a16="http://schemas.microsoft.com/office/drawing/2014/main" id="{7B35B104-40E7-77F8-EFA4-870B3AF43983}"/>
              </a:ext>
            </a:extLst>
          </p:cNvPr>
          <p:cNvSpPr/>
          <p:nvPr/>
        </p:nvSpPr>
        <p:spPr>
          <a:xfrm>
            <a:off x="10141980" y="5151191"/>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7" name="Graphic 560">
            <a:extLst>
              <a:ext uri="{FF2B5EF4-FFF2-40B4-BE49-F238E27FC236}">
                <a16:creationId xmlns:a16="http://schemas.microsoft.com/office/drawing/2014/main" id="{385A209B-EE23-D7A5-3A34-31DB46FB8E8A}"/>
              </a:ext>
            </a:extLst>
          </p:cNvPr>
          <p:cNvSpPr/>
          <p:nvPr/>
        </p:nvSpPr>
        <p:spPr>
          <a:xfrm>
            <a:off x="9333087" y="5187953"/>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8" name="Graphic 7">
            <a:extLst>
              <a:ext uri="{FF2B5EF4-FFF2-40B4-BE49-F238E27FC236}">
                <a16:creationId xmlns:a16="http://schemas.microsoft.com/office/drawing/2014/main" id="{61E274C1-AAF8-A163-A8F6-BD66402838FF}"/>
              </a:ext>
            </a:extLst>
          </p:cNvPr>
          <p:cNvSpPr/>
          <p:nvPr/>
        </p:nvSpPr>
        <p:spPr>
          <a:xfrm>
            <a:off x="10830175" y="5166031"/>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32" name="Rectángulo 31">
            <a:extLst>
              <a:ext uri="{FF2B5EF4-FFF2-40B4-BE49-F238E27FC236}">
                <a16:creationId xmlns:a16="http://schemas.microsoft.com/office/drawing/2014/main" id="{6600E947-97B0-03FC-497E-4E0C78205349}"/>
              </a:ext>
            </a:extLst>
          </p:cNvPr>
          <p:cNvSpPr/>
          <p:nvPr/>
        </p:nvSpPr>
        <p:spPr>
          <a:xfrm>
            <a:off x="5411253" y="6188207"/>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$4,072M</a:t>
            </a:r>
          </a:p>
        </p:txBody>
      </p:sp>
      <p:sp>
        <p:nvSpPr>
          <p:cNvPr id="33" name="Rectángulo 31">
            <a:extLst>
              <a:ext uri="{FF2B5EF4-FFF2-40B4-BE49-F238E27FC236}">
                <a16:creationId xmlns:a16="http://schemas.microsoft.com/office/drawing/2014/main" id="{41793063-245B-602B-2756-9F85F7AF9F42}"/>
              </a:ext>
            </a:extLst>
          </p:cNvPr>
          <p:cNvSpPr/>
          <p:nvPr/>
        </p:nvSpPr>
        <p:spPr>
          <a:xfrm>
            <a:off x="9228723" y="6184965"/>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$3,456M</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DE LA CATEGORÍA | </a:t>
            </a:r>
            <a:r>
              <a:rPr lang="en-US" sz="3000" dirty="0" err="1">
                <a:latin typeface="Myriad Pro" panose="020B0503030403020204" pitchFamily="34" charset="0"/>
              </a:rPr>
              <a:t>Diciembre</a:t>
            </a:r>
            <a:r>
              <a:rPr lang="en-US" sz="3000" dirty="0">
                <a:latin typeface="Myriad Pro" panose="020B0503030403020204" pitchFamily="34" charset="0"/>
              </a:rPr>
              <a:t> 2025</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61665"/>
          </a:xfrm>
          <a:prstGeom prst="rect">
            <a:avLst/>
          </a:prstGeom>
          <a:noFill/>
        </p:spPr>
        <p:txBody>
          <a:bodyPr wrap="square" rtlCol="0">
            <a:spAutoFit/>
          </a:bodyPr>
          <a:lstStyle/>
          <a:p>
            <a:r>
              <a:rPr lang="es-HN" sz="2400" b="1" dirty="0">
                <a:latin typeface="Myriad Pro Light" panose="020B0503030403020204" pitchFamily="34" charset="0"/>
              </a:rPr>
              <a:t>$226K</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5372503"/>
            <a:ext cx="10909301" cy="584775"/>
          </a:xfrm>
          <a:prstGeom prst="rect">
            <a:avLst/>
          </a:prstGeom>
          <a:noFill/>
        </p:spPr>
        <p:txBody>
          <a:bodyPr wrap="square" rtlCol="0">
            <a:spAutoFit/>
          </a:bodyPr>
          <a:lstStyle/>
          <a:p>
            <a:r>
              <a:rPr lang="es-HN" sz="1600" dirty="0">
                <a:latin typeface="Myriad Pro" panose="020B0503030403020204" pitchFamily="34" charset="0"/>
              </a:rPr>
              <a:t>En el mes de diciembre del 2025, Didemo/Hondas tiene el primer lugar en el SOI con el 54% de participación, seguido de Elektra/Italika con 30%, UMA con el 7%, Gallo + 5% y MM con el con el 5% </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5990766"/>
            <a:ext cx="10909301" cy="553998"/>
          </a:xfrm>
          <a:prstGeom prst="rect">
            <a:avLst/>
          </a:prstGeom>
          <a:noFill/>
        </p:spPr>
        <p:txBody>
          <a:bodyPr wrap="square" rtlCol="0">
            <a:spAutoFit/>
          </a:bodyPr>
          <a:lstStyle/>
          <a:p>
            <a:r>
              <a:rPr lang="es-HN" sz="1500" i="1" dirty="0">
                <a:latin typeface="Myriad Pro" panose="020B0503030403020204" pitchFamily="34" charset="0"/>
              </a:rPr>
              <a:t>En el acumulado del 2025, DIDEMO/HONDA tiene el primer el SOI con el 55% de participación, seguido de Elektra/Italika con el 32%, </a:t>
            </a:r>
          </a:p>
          <a:p>
            <a:r>
              <a:rPr lang="es-HN" sz="1500" i="1" dirty="0">
                <a:latin typeface="Myriad Pro" panose="020B0503030403020204" pitchFamily="34" charset="0"/>
              </a:rPr>
              <a:t>le  siguen MM con un 7% UMA con el 3% y Gallo con el 3% en ese orden.</a:t>
            </a:r>
          </a:p>
        </p:txBody>
      </p:sp>
      <p:sp>
        <p:nvSpPr>
          <p:cNvPr id="3" name="CuadroTexto 2">
            <a:extLst>
              <a:ext uri="{FF2B5EF4-FFF2-40B4-BE49-F238E27FC236}">
                <a16:creationId xmlns:a16="http://schemas.microsoft.com/office/drawing/2014/main" id="{589D6E9B-9BED-47B9-1DF9-46BCBFF794F2}"/>
              </a:ext>
            </a:extLst>
          </p:cNvPr>
          <p:cNvSpPr txBox="1"/>
          <p:nvPr/>
        </p:nvSpPr>
        <p:spPr>
          <a:xfrm>
            <a:off x="9428637"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p:sp>
        <p:nvSpPr>
          <p:cNvPr id="5" name="CuadroTexto 4">
            <a:extLst>
              <a:ext uri="{FF2B5EF4-FFF2-40B4-BE49-F238E27FC236}">
                <a16:creationId xmlns:a16="http://schemas.microsoft.com/office/drawing/2014/main" id="{6B325735-145F-D253-882E-A322E723FDAA}"/>
              </a:ext>
            </a:extLst>
          </p:cNvPr>
          <p:cNvSpPr txBox="1"/>
          <p:nvPr/>
        </p:nvSpPr>
        <p:spPr>
          <a:xfrm>
            <a:off x="10013604"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mc:AlternateContent xmlns:mc="http://schemas.openxmlformats.org/markup-compatibility/2006" xmlns:cx1="http://schemas.microsoft.com/office/drawing/2015/9/8/chartex">
        <mc:Choice Requires="cx1">
          <p:graphicFrame>
            <p:nvGraphicFramePr>
              <p:cNvPr id="4" name="Gráfico 3">
                <a:extLst>
                  <a:ext uri="{FF2B5EF4-FFF2-40B4-BE49-F238E27FC236}">
                    <a16:creationId xmlns:a16="http://schemas.microsoft.com/office/drawing/2014/main" id="{CFCD536B-6D66-F644-86EF-E82462594FB5}"/>
                  </a:ext>
                </a:extLst>
              </p:cNvPr>
              <p:cNvGraphicFramePr/>
              <p:nvPr>
                <p:extLst>
                  <p:ext uri="{D42A27DB-BD31-4B8C-83A1-F6EECF244321}">
                    <p14:modId xmlns:p14="http://schemas.microsoft.com/office/powerpoint/2010/main" val="610763916"/>
                  </p:ext>
                </p:extLst>
              </p:nvPr>
            </p:nvGraphicFramePr>
            <p:xfrm>
              <a:off x="610664" y="1413583"/>
              <a:ext cx="10909301" cy="392543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Gráfico 3">
                <a:extLst>
                  <a:ext uri="{FF2B5EF4-FFF2-40B4-BE49-F238E27FC236}">
                    <a16:creationId xmlns:a16="http://schemas.microsoft.com/office/drawing/2014/main" id="{CFCD536B-6D66-F644-86EF-E82462594FB5}"/>
                  </a:ext>
                </a:extLst>
              </p:cNvPr>
              <p:cNvPicPr>
                <a:picLocks noGrp="1" noRot="1" noChangeAspect="1" noMove="1" noResize="1" noEditPoints="1" noAdjustHandles="1" noChangeArrowheads="1" noChangeShapeType="1"/>
              </p:cNvPicPr>
              <p:nvPr/>
            </p:nvPicPr>
            <p:blipFill>
              <a:blip r:embed="rId4"/>
              <a:stretch>
                <a:fillRect/>
              </a:stretch>
            </p:blipFill>
            <p:spPr>
              <a:xfrm>
                <a:off x="610664" y="1413583"/>
                <a:ext cx="10909301" cy="3925432"/>
              </a:xfrm>
              <a:prstGeom prst="rect">
                <a:avLst/>
              </a:prstGeom>
            </p:spPr>
          </p:pic>
        </mc:Fallback>
      </mc:AlternateContent>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Diciembre</a:t>
            </a:r>
            <a:r>
              <a:rPr lang="en-US" sz="3000" dirty="0">
                <a:latin typeface="Myriad Pro" panose="020B0503030403020204" pitchFamily="34" charset="0"/>
              </a:rPr>
              <a:t> 2025</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Myriad Pro" panose="020B0503030403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Myriad Pro" panose="020B0503030403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771416102"/>
              </p:ext>
            </p:extLst>
          </p:nvPr>
        </p:nvGraphicFramePr>
        <p:xfrm>
          <a:off x="5262812" y="1108295"/>
          <a:ext cx="680537" cy="3822427"/>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546061">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546061">
                <a:tc>
                  <a:txBody>
                    <a:bodyPr/>
                    <a:lstStyle/>
                    <a:p>
                      <a:pPr algn="ctr"/>
                      <a:r>
                        <a:rPr lang="es-HN" sz="1200" b="0" i="0" dirty="0">
                          <a:latin typeface="Helvetica Light" panose="020B0403020202020204" pitchFamily="34" charset="0"/>
                        </a:rPr>
                        <a:t>$122K</a:t>
                      </a:r>
                    </a:p>
                  </a:txBody>
                  <a:tcPr anchor="ctr"/>
                </a:tc>
                <a:extLst>
                  <a:ext uri="{0D108BD9-81ED-4DB2-BD59-A6C34878D82A}">
                    <a16:rowId xmlns:a16="http://schemas.microsoft.com/office/drawing/2014/main" val="34351981"/>
                  </a:ext>
                </a:extLst>
              </a:tr>
              <a:tr h="546061">
                <a:tc>
                  <a:txBody>
                    <a:bodyPr/>
                    <a:lstStyle/>
                    <a:p>
                      <a:pPr algn="ctr"/>
                      <a:r>
                        <a:rPr lang="es-HN" sz="1200" b="0" i="0" dirty="0">
                          <a:latin typeface="Helvetica Light" panose="020B0403020202020204" pitchFamily="34" charset="0"/>
                        </a:rPr>
                        <a:t>$68k</a:t>
                      </a:r>
                    </a:p>
                  </a:txBody>
                  <a:tcPr anchor="ctr"/>
                </a:tc>
                <a:extLst>
                  <a:ext uri="{0D108BD9-81ED-4DB2-BD59-A6C34878D82A}">
                    <a16:rowId xmlns:a16="http://schemas.microsoft.com/office/drawing/2014/main" val="2597096007"/>
                  </a:ext>
                </a:extLst>
              </a:tr>
              <a:tr h="546061">
                <a:tc>
                  <a:txBody>
                    <a:bodyPr/>
                    <a:lstStyle/>
                    <a:p>
                      <a:pPr algn="ctr"/>
                      <a:r>
                        <a:rPr lang="es-HN" sz="1200" b="0" i="0" dirty="0">
                          <a:latin typeface="Helvetica Light" panose="020B0403020202020204" pitchFamily="34" charset="0"/>
                        </a:rPr>
                        <a:t>$15k</a:t>
                      </a:r>
                    </a:p>
                  </a:txBody>
                  <a:tcPr anchor="ctr"/>
                </a:tc>
                <a:extLst>
                  <a:ext uri="{0D108BD9-81ED-4DB2-BD59-A6C34878D82A}">
                    <a16:rowId xmlns:a16="http://schemas.microsoft.com/office/drawing/2014/main" val="3761301885"/>
                  </a:ext>
                </a:extLst>
              </a:tr>
              <a:tr h="546061">
                <a:tc>
                  <a:txBody>
                    <a:bodyPr/>
                    <a:lstStyle/>
                    <a:p>
                      <a:pPr algn="ctr"/>
                      <a:r>
                        <a:rPr lang="es-HN" sz="1200" b="0" i="0" dirty="0">
                          <a:latin typeface="Helvetica Light" panose="020B0403020202020204" pitchFamily="34" charset="0"/>
                        </a:rPr>
                        <a:t>$11K</a:t>
                      </a:r>
                    </a:p>
                  </a:txBody>
                  <a:tcPr anchor="ctr"/>
                </a:tc>
                <a:extLst>
                  <a:ext uri="{0D108BD9-81ED-4DB2-BD59-A6C34878D82A}">
                    <a16:rowId xmlns:a16="http://schemas.microsoft.com/office/drawing/2014/main" val="1765627228"/>
                  </a:ext>
                </a:extLst>
              </a:tr>
              <a:tr h="546061">
                <a:tc>
                  <a:txBody>
                    <a:bodyPr/>
                    <a:lstStyle/>
                    <a:p>
                      <a:pPr algn="ctr"/>
                      <a:r>
                        <a:rPr lang="es-HN" sz="1200" b="0" i="0" dirty="0">
                          <a:latin typeface="Helvetica Light" panose="020B0403020202020204" pitchFamily="34" charset="0"/>
                        </a:rPr>
                        <a:t>$11K</a:t>
                      </a:r>
                    </a:p>
                  </a:txBody>
                  <a:tcPr anchor="ctr"/>
                </a:tc>
                <a:extLst>
                  <a:ext uri="{0D108BD9-81ED-4DB2-BD59-A6C34878D82A}">
                    <a16:rowId xmlns:a16="http://schemas.microsoft.com/office/drawing/2014/main" val="1567946576"/>
                  </a:ext>
                </a:extLst>
              </a:tr>
              <a:tr h="546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200" b="0" i="0" dirty="0">
                          <a:latin typeface="Helvetica Light" panose="020B0403020202020204" pitchFamily="34" charset="0"/>
                        </a:rPr>
                        <a:t>$0.1K</a:t>
                      </a:r>
                    </a:p>
                  </a:txBody>
                  <a:tcPr anchor="ctr"/>
                </a:tc>
                <a:extLst>
                  <a:ext uri="{0D108BD9-81ED-4DB2-BD59-A6C34878D82A}">
                    <a16:rowId xmlns:a16="http://schemas.microsoft.com/office/drawing/2014/main" val="2641859087"/>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1815397628"/>
              </p:ext>
            </p:extLst>
          </p:nvPr>
        </p:nvGraphicFramePr>
        <p:xfrm>
          <a:off x="10979325" y="1110351"/>
          <a:ext cx="1118058" cy="3795662"/>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34693">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587504">
                <a:tc>
                  <a:txBody>
                    <a:bodyPr/>
                    <a:lstStyle/>
                    <a:p>
                      <a:pPr algn="ctr"/>
                      <a:r>
                        <a:rPr lang="es-HN" sz="1100" b="0" i="0" dirty="0">
                          <a:latin typeface="Helvetica Light" panose="020B0403020202020204" pitchFamily="34" charset="0"/>
                        </a:rPr>
                        <a:t>$60K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49%</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534693">
                <a:tc>
                  <a:txBody>
                    <a:bodyPr/>
                    <a:lstStyle/>
                    <a:p>
                      <a:pPr algn="ctr"/>
                      <a:r>
                        <a:rPr lang="es-HN" sz="1100" b="0" i="0" dirty="0">
                          <a:latin typeface="Helvetica Light" panose="020B0403020202020204" pitchFamily="34" charset="0"/>
                        </a:rPr>
                        <a:t>$67k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99%</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534693">
                <a:tc>
                  <a:txBody>
                    <a:bodyPr/>
                    <a:lstStyle/>
                    <a:p>
                      <a:pPr algn="ctr"/>
                      <a:r>
                        <a:rPr lang="es-HN" sz="1100" b="0" i="0" dirty="0">
                          <a:latin typeface="Helvetica Light" panose="020B0403020202020204" pitchFamily="34" charset="0"/>
                        </a:rPr>
                        <a:t>$14k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94%</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534693">
                <a:tc>
                  <a:txBody>
                    <a:bodyPr/>
                    <a:lstStyle/>
                    <a:p>
                      <a:pPr algn="ctr"/>
                      <a:r>
                        <a:rPr lang="es-HN" sz="1100" b="0" i="0" dirty="0">
                          <a:latin typeface="Helvetica Light" panose="020B0403020202020204" pitchFamily="34" charset="0"/>
                        </a:rPr>
                        <a:t>$11K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534693">
                <a:tc>
                  <a:txBody>
                    <a:bodyPr/>
                    <a:lstStyle/>
                    <a:p>
                      <a:pPr algn="ctr"/>
                      <a:r>
                        <a:rPr lang="es-HN" sz="1100" b="0" i="0" dirty="0">
                          <a:latin typeface="Helvetica Light" panose="020B0403020202020204" pitchFamily="34" charset="0"/>
                        </a:rPr>
                        <a:t>$11K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r h="5346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100" b="0" i="0" dirty="0">
                          <a:latin typeface="Helvetica Light" panose="020B0403020202020204" pitchFamily="34" charset="0"/>
                        </a:rPr>
                        <a:t>$0K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804936694"/>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39515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773987" y="5628261"/>
            <a:ext cx="10338723" cy="95410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s-HN" sz="1400" dirty="0">
                <a:latin typeface="Myriad Pro" panose="020B0503030403020204" pitchFamily="34" charset="0"/>
              </a:rPr>
              <a:t>Didemo tiene una inversión de $122K en diciembre, destinando el 49% a CrediDemo y el 51% restante a otras marcas u otros productos de la categoría.</a:t>
            </a:r>
          </a:p>
          <a:p>
            <a:endParaRPr lang="es-HN" sz="1400" dirty="0">
              <a:latin typeface="Myriad Pro" panose="020B0503030403020204" pitchFamily="34" charset="0"/>
            </a:endParaRPr>
          </a:p>
          <a:p>
            <a:pPr marL="285750" indent="-285750">
              <a:buFont typeface="Arial" panose="020B0604020202020204" pitchFamily="34" charset="0"/>
              <a:buChar char="•"/>
            </a:pPr>
            <a:r>
              <a:rPr lang="es-HN" sz="1400" dirty="0">
                <a:latin typeface="Myriad Pro" panose="020B0503030403020204" pitchFamily="34" charset="0"/>
              </a:rPr>
              <a:t>Elektra/Italika por su parte tiene el 99% de su inversión fue destinada a Italika</a:t>
            </a:r>
          </a:p>
        </p:txBody>
      </p:sp>
      <p:graphicFrame>
        <p:nvGraphicFramePr>
          <p:cNvPr id="9" name="Gráfico 8">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3186207976"/>
              </p:ext>
            </p:extLst>
          </p:nvPr>
        </p:nvGraphicFramePr>
        <p:xfrm>
          <a:off x="-8733" y="1463499"/>
          <a:ext cx="5271545" cy="393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3305890571"/>
              </p:ext>
            </p:extLst>
          </p:nvPr>
        </p:nvGraphicFramePr>
        <p:xfrm>
          <a:off x="5938224" y="1466189"/>
          <a:ext cx="5041806" cy="393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Diciembre</a:t>
            </a:r>
            <a:r>
              <a:rPr lang="en-US" sz="3000" dirty="0">
                <a:latin typeface="Myriad Pro" panose="020B0503030403020204" pitchFamily="34" charset="0"/>
              </a:rPr>
              <a:t> 2025</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318253" y="1369217"/>
            <a:ext cx="4005394" cy="369332"/>
          </a:xfrm>
          <a:prstGeom prst="rect">
            <a:avLst/>
          </a:prstGeom>
          <a:noFill/>
        </p:spPr>
        <p:txBody>
          <a:bodyPr wrap="square" rtlCol="0">
            <a:spAutoFit/>
          </a:bodyPr>
          <a:lstStyle/>
          <a:p>
            <a:r>
              <a:rPr lang="es-HN" dirty="0">
                <a:latin typeface="Myriad Pro" panose="020B0503030403020204" pitchFamily="34" charset="0"/>
              </a:rPr>
              <a:t>D</a:t>
            </a:r>
            <a:r>
              <a:rPr lang="es-HN" dirty="0">
                <a:effectLst/>
                <a:latin typeface="Myriad Pro" panose="020B0503030403020204" pitchFamily="34" charset="0"/>
              </a:rPr>
              <a:t>istribución</a:t>
            </a:r>
            <a:r>
              <a:rPr lang="es-HN" dirty="0">
                <a:latin typeface="Myriad Pro" panose="020B0503030403020204" pitchFamily="34" charset="0"/>
              </a:rPr>
              <a:t> Didemo marca por </a:t>
            </a:r>
            <a:r>
              <a:rPr lang="es-HN" b="1" dirty="0">
                <a:latin typeface="Myriad Pro" panose="020B0503030403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239733857"/>
              </p:ext>
            </p:extLst>
          </p:nvPr>
        </p:nvGraphicFramePr>
        <p:xfrm>
          <a:off x="10605307" y="1344120"/>
          <a:ext cx="1118058" cy="3405300"/>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37514">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433893">
                <a:tc>
                  <a:txBody>
                    <a:bodyPr/>
                    <a:lstStyle/>
                    <a:p>
                      <a:pPr algn="ctr"/>
                      <a:r>
                        <a:rPr lang="es-HN" sz="1100" b="0" i="0" dirty="0">
                          <a:latin typeface="Helvetica Light" panose="020B0403020202020204" pitchFamily="34" charset="0"/>
                        </a:rPr>
                        <a:t>77</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16%</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433893">
                <a:tc>
                  <a:txBody>
                    <a:bodyPr/>
                    <a:lstStyle/>
                    <a:p>
                      <a:pPr algn="ctr"/>
                      <a:r>
                        <a:rPr lang="es-HN" sz="1100" b="0" i="0" dirty="0">
                          <a:latin typeface="Helvetica Light" panose="020B0403020202020204" pitchFamily="34" charset="0"/>
                        </a:rPr>
                        <a:t>709</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84%</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318253" y="4534676"/>
            <a:ext cx="4775200" cy="523220"/>
          </a:xfrm>
          <a:prstGeom prst="rect">
            <a:avLst/>
          </a:prstGeom>
          <a:solidFill>
            <a:schemeClr val="bg1">
              <a:lumMod val="85000"/>
            </a:schemeClr>
          </a:solidFill>
        </p:spPr>
        <p:txBody>
          <a:bodyPr wrap="square" rtlCol="0">
            <a:spAutoFit/>
          </a:bodyPr>
          <a:lstStyle/>
          <a:p>
            <a:r>
              <a:rPr lang="es-HN" sz="1400" dirty="0">
                <a:latin typeface="Myriad Pro" panose="020B0503030403020204" pitchFamily="34" charset="0"/>
              </a:rPr>
              <a:t>Didemo tiene una distribución por spot de 486 en diciembre, destinando el 84% a Didemo y el 16% a CrediDemo.</a:t>
            </a:r>
          </a:p>
        </p:txBody>
      </p:sp>
      <p:graphicFrame>
        <p:nvGraphicFramePr>
          <p:cNvPr id="3" name="Objeto 2">
            <a:extLst>
              <a:ext uri="{FF2B5EF4-FFF2-40B4-BE49-F238E27FC236}">
                <a16:creationId xmlns:a16="http://schemas.microsoft.com/office/drawing/2014/main" id="{84DF9483-C084-B420-C840-A70ACC35B642}"/>
              </a:ext>
            </a:extLst>
          </p:cNvPr>
          <p:cNvGraphicFramePr>
            <a:graphicFrameLocks noChangeAspect="1"/>
          </p:cNvGraphicFramePr>
          <p:nvPr>
            <p:extLst>
              <p:ext uri="{D42A27DB-BD31-4B8C-83A1-F6EECF244321}">
                <p14:modId xmlns:p14="http://schemas.microsoft.com/office/powerpoint/2010/main" val="847618221"/>
              </p:ext>
            </p:extLst>
          </p:nvPr>
        </p:nvGraphicFramePr>
        <p:xfrm>
          <a:off x="318254" y="1918010"/>
          <a:ext cx="4927062" cy="2430966"/>
        </p:xfrm>
        <a:graphic>
          <a:graphicData uri="http://schemas.openxmlformats.org/presentationml/2006/ole">
            <mc:AlternateContent xmlns:mc="http://schemas.openxmlformats.org/markup-compatibility/2006">
              <mc:Choice xmlns:v="urn:schemas-microsoft-com:vml" Requires="v">
                <p:oleObj name="Hoja de cálculo" r:id="rId3" imgW="3822700" imgH="1993900" progId="Excel.Sheet.12">
                  <p:embed/>
                </p:oleObj>
              </mc:Choice>
              <mc:Fallback>
                <p:oleObj name="Hoja de cálculo" r:id="rId3" imgW="3822700" imgH="1993900" progId="Excel.Sheet.12">
                  <p:embed/>
                  <p:pic>
                    <p:nvPicPr>
                      <p:cNvPr id="0" name=""/>
                      <p:cNvPicPr/>
                      <p:nvPr/>
                    </p:nvPicPr>
                    <p:blipFill>
                      <a:blip r:embed="rId4"/>
                      <a:stretch>
                        <a:fillRect/>
                      </a:stretch>
                    </p:blipFill>
                    <p:spPr>
                      <a:xfrm>
                        <a:off x="318254" y="1918010"/>
                        <a:ext cx="4927062" cy="2430966"/>
                      </a:xfrm>
                      <a:prstGeom prst="rect">
                        <a:avLst/>
                      </a:prstGeom>
                    </p:spPr>
                  </p:pic>
                </p:oleObj>
              </mc:Fallback>
            </mc:AlternateContent>
          </a:graphicData>
        </a:graphic>
      </p:graphicFrame>
      <p:graphicFrame>
        <p:nvGraphicFramePr>
          <p:cNvPr id="6" name="Gráfico 5">
            <a:extLst>
              <a:ext uri="{FF2B5EF4-FFF2-40B4-BE49-F238E27FC236}">
                <a16:creationId xmlns:a16="http://schemas.microsoft.com/office/drawing/2014/main" id="{FE5E5876-F047-D745-A43D-F1C8EBEBB4C7}"/>
              </a:ext>
            </a:extLst>
          </p:cNvPr>
          <p:cNvGraphicFramePr>
            <a:graphicFrameLocks/>
          </p:cNvGraphicFramePr>
          <p:nvPr>
            <p:extLst>
              <p:ext uri="{D42A27DB-BD31-4B8C-83A1-F6EECF244321}">
                <p14:modId xmlns:p14="http://schemas.microsoft.com/office/powerpoint/2010/main" val="2817773391"/>
              </p:ext>
            </p:extLst>
          </p:nvPr>
        </p:nvGraphicFramePr>
        <p:xfrm>
          <a:off x="5225712" y="1594625"/>
          <a:ext cx="5399200" cy="37541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4228384501"/>
              </p:ext>
            </p:extLst>
          </p:nvPr>
        </p:nvGraphicFramePr>
        <p:xfrm>
          <a:off x="10075407" y="907290"/>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a:latin typeface="Helvetica Light" panose="020B0403020202020204" pitchFamily="34" charset="0"/>
                        </a:rPr>
                        <a:t>Nov</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err="1">
                          <a:latin typeface="Helvetica Light" panose="020B0403020202020204" pitchFamily="34" charset="0"/>
                        </a:rPr>
                        <a:t>Dic</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941330"/>
            <a:ext cx="1736857" cy="338554"/>
          </a:xfrm>
          <a:prstGeom prst="rect">
            <a:avLst/>
          </a:prstGeom>
          <a:noFill/>
          <a:ln>
            <a:solidFill>
              <a:srgbClr val="FF0000"/>
            </a:solidFill>
          </a:ln>
          <a:effectLst/>
        </p:spPr>
        <p:txBody>
          <a:bodyPr wrap="square" rtlCol="0" anchor="ctr">
            <a:spAutoFit/>
          </a:bodyPr>
          <a:lstStyle/>
          <a:p>
            <a:pPr algn="ctr"/>
            <a:r>
              <a:rPr lang="en-US" sz="1600" dirty="0" err="1">
                <a:latin typeface="Myriad Pro" panose="020B0503030403020204" pitchFamily="34" charset="0"/>
              </a:rPr>
              <a:t>Estacionalidad</a:t>
            </a:r>
            <a:endParaRPr lang="en-US" sz="1600" dirty="0">
              <a:latin typeface="Myriad Pro" panose="020B0503030403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2525209946"/>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3,456</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sp>
        <p:nvSpPr>
          <p:cNvPr id="25" name="Rectangle 24">
            <a:extLst>
              <a:ext uri="{FF2B5EF4-FFF2-40B4-BE49-F238E27FC236}">
                <a16:creationId xmlns:a16="http://schemas.microsoft.com/office/drawing/2014/main" id="{579CFACB-DF85-4736-BAC5-CB97F5635D18}"/>
              </a:ext>
            </a:extLst>
          </p:cNvPr>
          <p:cNvSpPr/>
          <p:nvPr/>
        </p:nvSpPr>
        <p:spPr>
          <a:xfrm>
            <a:off x="0"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3685859961"/>
              </p:ext>
            </p:extLst>
          </p:nvPr>
        </p:nvGraphicFramePr>
        <p:xfrm>
          <a:off x="2625635" y="1636219"/>
          <a:ext cx="777239" cy="3542174"/>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435644">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667328060"/>
                  </a:ext>
                </a:extLst>
              </a:tr>
              <a:tr h="435644">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7550996"/>
                  </a:ext>
                </a:extLst>
              </a:tr>
              <a:tr h="435644">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80729070"/>
                  </a:ext>
                </a:extLst>
              </a:tr>
              <a:tr h="492666">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435644">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435644">
                <a:tc>
                  <a:txBody>
                    <a:bodyPr/>
                    <a:lstStyle/>
                    <a:p>
                      <a:pPr algn="ctr"/>
                      <a:r>
                        <a:rPr lang="en-US" sz="1200" b="0" i="0" dirty="0">
                          <a:latin typeface="Helvetica Light" panose="020B0403020202020204" pitchFamily="34" charset="0"/>
                        </a:rPr>
                        <a:t>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435644">
                <a:tc>
                  <a:txBody>
                    <a:bodyPr/>
                    <a:lstStyle/>
                    <a:p>
                      <a:pPr algn="ctr"/>
                      <a:r>
                        <a:rPr lang="en-US" sz="1200" b="0" i="0" dirty="0">
                          <a:latin typeface="Helvetica Light" panose="020B0403020202020204" pitchFamily="34" charset="0"/>
                        </a:rPr>
                        <a:t>32%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435644">
                <a:tc>
                  <a:txBody>
                    <a:bodyPr/>
                    <a:lstStyle/>
                    <a:p>
                      <a:pPr algn="ctr"/>
                      <a:r>
                        <a:rPr lang="en-US" sz="1200" b="0" i="0" dirty="0">
                          <a:latin typeface="Helvetica Light" panose="020B0403020202020204" pitchFamily="34" charset="0"/>
                        </a:rPr>
                        <a:t>55%</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573044421"/>
              </p:ext>
            </p:extLst>
          </p:nvPr>
        </p:nvGraphicFramePr>
        <p:xfrm>
          <a:off x="9072888" y="1243282"/>
          <a:ext cx="3024895" cy="5274553"/>
        </p:xfrm>
        <a:graphic>
          <a:graphicData uri="http://schemas.openxmlformats.org/drawingml/2006/table">
            <a:tbl>
              <a:tblPr firstRow="1" lastRow="1" bandRow="1">
                <a:tableStyleId>{2D5ABB26-0587-4C30-8999-92F81FD0307C}</a:tableStyleId>
              </a:tblPr>
              <a:tblGrid>
                <a:gridCol w="1164951">
                  <a:extLst>
                    <a:ext uri="{9D8B030D-6E8A-4147-A177-3AD203B41FA5}">
                      <a16:colId xmlns:a16="http://schemas.microsoft.com/office/drawing/2014/main" val="490793739"/>
                    </a:ext>
                  </a:extLst>
                </a:gridCol>
                <a:gridCol w="566713">
                  <a:extLst>
                    <a:ext uri="{9D8B030D-6E8A-4147-A177-3AD203B41FA5}">
                      <a16:colId xmlns:a16="http://schemas.microsoft.com/office/drawing/2014/main" val="1525271968"/>
                    </a:ext>
                  </a:extLst>
                </a:gridCol>
                <a:gridCol w="618756">
                  <a:extLst>
                    <a:ext uri="{9D8B030D-6E8A-4147-A177-3AD203B41FA5}">
                      <a16:colId xmlns:a16="http://schemas.microsoft.com/office/drawing/2014/main" val="2218273962"/>
                    </a:ext>
                  </a:extLst>
                </a:gridCol>
                <a:gridCol w="674475">
                  <a:extLst>
                    <a:ext uri="{9D8B030D-6E8A-4147-A177-3AD203B41FA5}">
                      <a16:colId xmlns:a16="http://schemas.microsoft.com/office/drawing/2014/main" val="3996407185"/>
                    </a:ext>
                  </a:extLst>
                </a:gridCol>
              </a:tblGrid>
              <a:tr h="284383">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101</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68</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-33%</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462615">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/Credi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122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16%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284383">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-27%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302645">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284383">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663560">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200%</a:t>
                      </a:r>
                    </a:p>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393437">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393437">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375%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393437">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393437">
                <a:tc>
                  <a:txBody>
                    <a:bodyPr/>
                    <a:lstStyle/>
                    <a:p>
                      <a:pPr algn="ctr"/>
                      <a:r>
                        <a:rPr lang="en-US" sz="1200" b="0" i="0" dirty="0">
                          <a:latin typeface="Helvetica Light" panose="020B0403020202020204" pitchFamily="34" charset="0"/>
                        </a:rPr>
                        <a:t>D. Ebenezer</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9674301"/>
                  </a:ext>
                </a:extLst>
              </a:tr>
              <a:tr h="393437">
                <a:tc>
                  <a:txBody>
                    <a:bodyPr/>
                    <a:lstStyle/>
                    <a:p>
                      <a:pPr algn="ctr"/>
                      <a:r>
                        <a:rPr lang="en-US" sz="1200" b="0" i="0" dirty="0">
                          <a:latin typeface="Helvetica Light" panose="020B0403020202020204" pitchFamily="34" charset="0"/>
                        </a:rPr>
                        <a:t>Suzuki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4525180"/>
                  </a:ext>
                </a:extLst>
              </a:tr>
              <a:tr h="393437">
                <a:tc>
                  <a:txBody>
                    <a:bodyPr/>
                    <a:lstStyle/>
                    <a:p>
                      <a:pPr algn="ctr"/>
                      <a:r>
                        <a:rPr lang="en-US" sz="1200" b="0" i="0" dirty="0" err="1">
                          <a:latin typeface="Helvetica Light" panose="020B0403020202020204" pitchFamily="34" charset="0"/>
                        </a:rPr>
                        <a:t>Movesa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738184"/>
                  </a:ext>
                </a:extLst>
              </a:tr>
              <a:tr h="631962">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235</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226</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Helvetica Light" panose="020B0403020202020204" pitchFamily="34" charset="0"/>
                        </a:rPr>
                        <a:t>-0%</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 name="TextBox 1">
            <a:extLst>
              <a:ext uri="{FF2B5EF4-FFF2-40B4-BE49-F238E27FC236}">
                <a16:creationId xmlns:a16="http://schemas.microsoft.com/office/drawing/2014/main" id="{ABAA93BB-1B07-4841-880C-E0DAFFBADEC2}"/>
              </a:ext>
            </a:extLst>
          </p:cNvPr>
          <p:cNvSpPr txBox="1"/>
          <p:nvPr/>
        </p:nvSpPr>
        <p:spPr>
          <a:xfrm>
            <a:off x="188346" y="5748392"/>
            <a:ext cx="8813158" cy="769441"/>
          </a:xfrm>
          <a:prstGeom prst="rect">
            <a:avLst/>
          </a:prstGeom>
          <a:solidFill>
            <a:schemeClr val="bg1">
              <a:lumMod val="85000"/>
            </a:schemeClr>
          </a:solidFill>
          <a:ln>
            <a:solidFill>
              <a:schemeClr val="bg1"/>
            </a:solidFill>
          </a:ln>
        </p:spPr>
        <p:txBody>
          <a:bodyPr wrap="square" rtlCol="0">
            <a:spAutoFit/>
          </a:bodyPr>
          <a:lstStyle/>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RRPP</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 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1210229438"/>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1270881005"/>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4080290335"/>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876008840"/>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468899" cy="415498"/>
          </a:xfrm>
          <a:prstGeom prst="rect">
            <a:avLst/>
          </a:prstGeom>
          <a:solidFill>
            <a:schemeClr val="tx1">
              <a:lumMod val="65000"/>
              <a:lumOff val="35000"/>
            </a:schemeClr>
          </a:solidFill>
          <a:effectLst/>
        </p:spPr>
        <p:txBody>
          <a:bodyPr wrap="square" rtlCol="0">
            <a:spAutoFit/>
          </a:bodyPr>
          <a:lstStyle/>
          <a:p>
            <a:r>
              <a:rPr lang="en-US" sz="1050" dirty="0" err="1">
                <a:solidFill>
                  <a:schemeClr val="bg1"/>
                </a:solidFill>
                <a:latin typeface="Myriad Pro" panose="020B0503030403020204" pitchFamily="34" charset="0"/>
              </a:rPr>
              <a:t>Inversión</a:t>
            </a:r>
            <a:r>
              <a:rPr lang="en-US" sz="1050" dirty="0">
                <a:solidFill>
                  <a:schemeClr val="bg1"/>
                </a:solidFill>
                <a:latin typeface="Myriad Pro" panose="020B0503030403020204" pitchFamily="34" charset="0"/>
              </a:rPr>
              <a:t> no </a:t>
            </a:r>
            <a:r>
              <a:rPr lang="en-US" sz="1050" dirty="0" err="1">
                <a:solidFill>
                  <a:schemeClr val="bg1"/>
                </a:solidFill>
                <a:latin typeface="Myriad Pro" panose="020B0503030403020204" pitchFamily="34" charset="0"/>
              </a:rPr>
              <a:t>incluye</a:t>
            </a:r>
            <a:r>
              <a:rPr lang="en-US" sz="1050" dirty="0">
                <a:solidFill>
                  <a:schemeClr val="bg1"/>
                </a:solidFill>
                <a:latin typeface="Myriad Pro" panose="020B0503030403020204" pitchFamily="34" charset="0"/>
              </a:rPr>
              <a:t>: Cable, </a:t>
            </a:r>
            <a:r>
              <a:rPr lang="en-US" sz="1050" dirty="0" err="1">
                <a:solidFill>
                  <a:schemeClr val="bg1"/>
                </a:solidFill>
                <a:latin typeface="Myriad Pro" panose="020B0503030403020204" pitchFamily="34" charset="0"/>
              </a:rPr>
              <a:t>foráneas</a:t>
            </a:r>
            <a:r>
              <a:rPr lang="en-US" sz="1050" dirty="0">
                <a:solidFill>
                  <a:schemeClr val="bg1"/>
                </a:solidFill>
                <a:latin typeface="Myriad Pro" panose="020B0503030403020204" pitchFamily="34" charset="0"/>
              </a:rPr>
              <a:t>,  </a:t>
            </a:r>
            <a:r>
              <a:rPr lang="en-US" sz="1050" dirty="0" err="1">
                <a:solidFill>
                  <a:schemeClr val="bg1"/>
                </a:solidFill>
                <a:latin typeface="Myriad Pro" panose="020B0503030403020204" pitchFamily="34" charset="0"/>
              </a:rPr>
              <a:t>actividades</a:t>
            </a:r>
            <a:r>
              <a:rPr lang="en-US" sz="1050" dirty="0">
                <a:solidFill>
                  <a:schemeClr val="bg1"/>
                </a:solidFill>
                <a:latin typeface="Myriad Pro" panose="020B0503030403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861460429"/>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$ 383K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$ 231K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rot="21409289">
            <a:off x="2026735" y="1441822"/>
            <a:ext cx="459764" cy="177473"/>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920634962"/>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MOTOMUNDO</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9153939" y="-25333"/>
            <a:ext cx="2844739" cy="90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err="1">
                <a:solidFill>
                  <a:schemeClr val="bg1"/>
                </a:solidFill>
                <a:latin typeface="Myriad Pro" panose="020B0503030403020204" pitchFamily="34" charset="0"/>
              </a:rPr>
              <a:t>Estrat</a:t>
            </a:r>
            <a:r>
              <a:rPr lang="en-CA" sz="2000" dirty="0">
                <a:solidFill>
                  <a:schemeClr val="bg1"/>
                </a:solidFill>
                <a:latin typeface="Myriad Pro" panose="020B0503030403020204" pitchFamily="34" charset="0"/>
              </a:rPr>
              <a:t>e</a:t>
            </a:r>
            <a:r>
              <a:rPr lang="en-US" sz="2000" dirty="0" err="1">
                <a:solidFill>
                  <a:schemeClr val="bg1"/>
                </a:solidFill>
                <a:latin typeface="Myriad Pro" panose="020B0503030403020204" pitchFamily="34" charset="0"/>
              </a:rPr>
              <a:t>gia</a:t>
            </a:r>
            <a:r>
              <a:rPr lang="en-US" sz="2000" dirty="0">
                <a:solidFill>
                  <a:schemeClr val="bg1"/>
                </a:solidFill>
                <a:latin typeface="Myriad Pro" panose="020B0503030403020204" pitchFamily="34" charset="0"/>
              </a:rPr>
              <a:t> de </a:t>
            </a:r>
            <a:r>
              <a:rPr lang="en-US" sz="2000" dirty="0" err="1">
                <a:solidFill>
                  <a:schemeClr val="bg1"/>
                </a:solidFill>
                <a:latin typeface="Myriad Pro" panose="020B0503030403020204" pitchFamily="34" charset="0"/>
              </a:rPr>
              <a:t>Medios</a:t>
            </a:r>
            <a:br>
              <a:rPr lang="en-US" sz="2000" dirty="0">
                <a:solidFill>
                  <a:schemeClr val="bg1"/>
                </a:solidFill>
                <a:latin typeface="Myriad Pro" panose="020B0503030403020204" pitchFamily="34" charset="0"/>
              </a:rPr>
            </a:br>
            <a:r>
              <a:rPr lang="en-US" sz="2000" dirty="0" err="1">
                <a:solidFill>
                  <a:schemeClr val="bg1"/>
                </a:solidFill>
                <a:latin typeface="Myriad Pro" panose="020B0503030403020204" pitchFamily="34" charset="0"/>
              </a:rPr>
              <a:t>Enero</a:t>
            </a:r>
            <a:r>
              <a:rPr lang="en-US" sz="2000" dirty="0">
                <a:solidFill>
                  <a:schemeClr val="bg1"/>
                </a:solidFill>
                <a:latin typeface="Myriad Pro" panose="020B0503030403020204" pitchFamily="34" charset="0"/>
              </a:rPr>
              <a:t> – </a:t>
            </a:r>
            <a:r>
              <a:rPr lang="en-US" sz="2000" b="1" dirty="0" err="1">
                <a:solidFill>
                  <a:schemeClr val="bg1"/>
                </a:solidFill>
                <a:latin typeface="Helvetica Light" panose="020B0403020202020204" pitchFamily="34" charset="0"/>
              </a:rPr>
              <a:t>Diciembre</a:t>
            </a:r>
            <a:r>
              <a:rPr lang="en-US" sz="2000" dirty="0">
                <a:solidFill>
                  <a:schemeClr val="bg1"/>
                </a:solidFill>
                <a:latin typeface="Myriad Pro" panose="020B0503030403020204" pitchFamily="34" charset="0"/>
              </a:rPr>
              <a:t> 2025</a:t>
            </a:r>
            <a:endParaRPr lang="en-US" sz="3000" dirty="0">
              <a:solidFill>
                <a:schemeClr val="bg1"/>
              </a:solidFill>
              <a:latin typeface="Myriad Pro" panose="020B0503030403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61110" y="3290381"/>
            <a:ext cx="861133" cy="276999"/>
          </a:xfrm>
          <a:prstGeom prst="rect">
            <a:avLst/>
          </a:prstGeom>
          <a:solidFill>
            <a:srgbClr val="FF0000"/>
          </a:solidFill>
          <a:effectLst/>
        </p:spPr>
        <p:txBody>
          <a:bodyPr wrap="none" rtlCol="0">
            <a:spAutoFit/>
          </a:bodyPr>
          <a:lstStyle/>
          <a:p>
            <a:r>
              <a:rPr lang="en-US" sz="1200" dirty="0">
                <a:solidFill>
                  <a:schemeClr val="bg1"/>
                </a:solidFill>
                <a:latin typeface="Myriad Pro" panose="020B0503030403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123136277"/>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26</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40</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09837" cy="276999"/>
          </a:xfrm>
          <a:prstGeom prst="rect">
            <a:avLst/>
          </a:prstGeom>
          <a:noFill/>
          <a:effectLst/>
        </p:spPr>
        <p:txBody>
          <a:bodyPr wrap="none" rtlCol="0">
            <a:spAutoFit/>
          </a:bodyPr>
          <a:lstStyle/>
          <a:p>
            <a:r>
              <a:rPr lang="en-US" sz="1200" dirty="0" err="1">
                <a:latin typeface="Myriad Pro" panose="020B0503030403020204" pitchFamily="34" charset="0"/>
              </a:rPr>
              <a:t>Variación</a:t>
            </a:r>
            <a:r>
              <a:rPr lang="en-US" sz="1200" dirty="0">
                <a:latin typeface="Myriad Pro" panose="020B0503030403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532016265"/>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9" name="Chart 8">
            <a:extLst>
              <a:ext uri="{FF2B5EF4-FFF2-40B4-BE49-F238E27FC236}">
                <a16:creationId xmlns:a16="http://schemas.microsoft.com/office/drawing/2014/main" id="{8D42A2CF-8581-E583-E04B-BFEA6C58A215}"/>
              </a:ext>
            </a:extLst>
          </p:cNvPr>
          <p:cNvGraphicFramePr/>
          <p:nvPr>
            <p:extLst>
              <p:ext uri="{D42A27DB-BD31-4B8C-83A1-F6EECF244321}">
                <p14:modId xmlns:p14="http://schemas.microsoft.com/office/powerpoint/2010/main" val="324253527"/>
              </p:ext>
            </p:extLst>
          </p:nvPr>
        </p:nvGraphicFramePr>
        <p:xfrm>
          <a:off x="6810999" y="4592060"/>
          <a:ext cx="4325190" cy="11631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2398372042"/>
              </p:ext>
            </p:extLst>
          </p:nvPr>
        </p:nvGraphicFramePr>
        <p:xfrm>
          <a:off x="10970222" y="3925917"/>
          <a:ext cx="1090666" cy="396240"/>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p>
                    <a:p>
                      <a:r>
                        <a:rPr lang="en-US" sz="1000" b="1" i="0" dirty="0">
                          <a:latin typeface="Helvetica Light" panose="020B0403020202020204" pitchFamily="34" charset="0"/>
                        </a:rPr>
                        <a:t> $124k</a:t>
                      </a:r>
                    </a:p>
                  </a:txBody>
                  <a:tcPr/>
                </a:tc>
                <a:tc>
                  <a:txBody>
                    <a:bodyPr/>
                    <a:lstStyle/>
                    <a:p>
                      <a:r>
                        <a:rPr lang="en-US" sz="1000" b="1" i="0" dirty="0">
                          <a:solidFill>
                            <a:schemeClr val="bg1"/>
                          </a:solidFill>
                          <a:latin typeface="Helvetica Light" panose="020B0403020202020204" pitchFamily="34" charset="0"/>
                        </a:rPr>
                        <a:t>55%</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3458147202"/>
              </p:ext>
            </p:extLst>
          </p:nvPr>
        </p:nvGraphicFramePr>
        <p:xfrm>
          <a:off x="11009854" y="5742580"/>
          <a:ext cx="1051034" cy="381000"/>
        </p:xfrm>
        <a:graphic>
          <a:graphicData uri="http://schemas.openxmlformats.org/drawingml/2006/table">
            <a:tbl>
              <a:tblPr firstRow="1" bandRow="1">
                <a:tableStyleId>{2D5ABB26-0587-4C30-8999-92F81FD0307C}</a:tableStyleId>
              </a:tblPr>
              <a:tblGrid>
                <a:gridCol w="513042">
                  <a:extLst>
                    <a:ext uri="{9D8B030D-6E8A-4147-A177-3AD203B41FA5}">
                      <a16:colId xmlns:a16="http://schemas.microsoft.com/office/drawing/2014/main" val="1624274162"/>
                    </a:ext>
                  </a:extLst>
                </a:gridCol>
                <a:gridCol w="537992">
                  <a:extLst>
                    <a:ext uri="{9D8B030D-6E8A-4147-A177-3AD203B41FA5}">
                      <a16:colId xmlns:a16="http://schemas.microsoft.com/office/drawing/2014/main" val="1406418741"/>
                    </a:ext>
                  </a:extLst>
                </a:gridCol>
              </a:tblGrid>
              <a:tr h="339478">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$ 95k</a:t>
                      </a:r>
                    </a:p>
                  </a:txBody>
                  <a:tcPr/>
                </a:tc>
                <a:tc>
                  <a:txBody>
                    <a:bodyPr/>
                    <a:lstStyle/>
                    <a:p>
                      <a:pPr algn="ctr"/>
                      <a:r>
                        <a:rPr lang="en-US" sz="1000" b="1" i="0" dirty="0">
                          <a:solidFill>
                            <a:schemeClr val="bg1"/>
                          </a:solidFill>
                          <a:latin typeface="Helvetica Light" panose="020B0403020202020204" pitchFamily="34" charset="0"/>
                        </a:rPr>
                        <a:t>44%</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extLst>
              <p:ext uri="{D42A27DB-BD31-4B8C-83A1-F6EECF244321}">
                <p14:modId xmlns:p14="http://schemas.microsoft.com/office/powerpoint/2010/main" val="3135722182"/>
              </p:ext>
            </p:extLst>
          </p:nvPr>
        </p:nvGraphicFramePr>
        <p:xfrm>
          <a:off x="11009854" y="4879072"/>
          <a:ext cx="1051034" cy="337203"/>
        </p:xfrm>
        <a:graphic>
          <a:graphicData uri="http://schemas.openxmlformats.org/drawingml/2006/table">
            <a:tbl>
              <a:tblPr firstRow="1" bandRow="1">
                <a:tableStyleId>{2D5ABB26-0587-4C30-8999-92F81FD0307C}</a:tableStyleId>
              </a:tblPr>
              <a:tblGrid>
                <a:gridCol w="507546">
                  <a:extLst>
                    <a:ext uri="{9D8B030D-6E8A-4147-A177-3AD203B41FA5}">
                      <a16:colId xmlns:a16="http://schemas.microsoft.com/office/drawing/2014/main" val="1624274162"/>
                    </a:ext>
                  </a:extLst>
                </a:gridCol>
                <a:gridCol w="543488">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$1k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9">
            <a:extLst>
              <a:ext uri="{FF2B5EF4-FFF2-40B4-BE49-F238E27FC236}">
                <a16:creationId xmlns:a16="http://schemas.microsoft.com/office/drawing/2014/main" id="{C3B234F0-485A-ABAE-88D5-ADF5DD44E6C6}"/>
              </a:ext>
            </a:extLst>
          </p:cNvPr>
          <p:cNvGraphicFramePr/>
          <p:nvPr>
            <p:extLst>
              <p:ext uri="{D42A27DB-BD31-4B8C-83A1-F6EECF244321}">
                <p14:modId xmlns:p14="http://schemas.microsoft.com/office/powerpoint/2010/main" val="1913940982"/>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865558489"/>
              </p:ext>
            </p:extLst>
          </p:nvPr>
        </p:nvGraphicFramePr>
        <p:xfrm>
          <a:off x="6788126" y="3557216"/>
          <a:ext cx="4348063" cy="1193521"/>
        </p:xfrm>
        <a:graphic>
          <a:graphicData uri="http://schemas.openxmlformats.org/drawingml/2006/chart">
            <c:chart xmlns:c="http://schemas.openxmlformats.org/drawingml/2006/chart" xmlns:r="http://schemas.openxmlformats.org/officeDocument/2006/relationships" r:id="rId8"/>
          </a:graphicData>
        </a:graphic>
      </p:graphicFrame>
      <p:sp>
        <p:nvSpPr>
          <p:cNvPr id="5" name="Curved Down Arrow 41">
            <a:extLst>
              <a:ext uri="{FF2B5EF4-FFF2-40B4-BE49-F238E27FC236}">
                <a16:creationId xmlns:a16="http://schemas.microsoft.com/office/drawing/2014/main" id="{A43569D9-6E6D-28A0-0F22-57E7C1A3D4F1}"/>
              </a:ext>
            </a:extLst>
          </p:cNvPr>
          <p:cNvSpPr/>
          <p:nvPr/>
        </p:nvSpPr>
        <p:spPr>
          <a:xfrm rot="10800000" flipH="1">
            <a:off x="1183634" y="1432220"/>
            <a:ext cx="389881" cy="20269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2013 - 2022 Theme">
  <a:themeElements>
    <a:clrScheme name="Mass Degrade">
      <a:dk1>
        <a:srgbClr val="000000"/>
      </a:dk1>
      <a:lt1>
        <a:srgbClr val="FFFFFF"/>
      </a:lt1>
      <a:dk2>
        <a:srgbClr val="5E5E5E"/>
      </a:dk2>
      <a:lt2>
        <a:srgbClr val="E7E6E6"/>
      </a:lt2>
      <a:accent1>
        <a:srgbClr val="C52828"/>
      </a:accent1>
      <a:accent2>
        <a:srgbClr val="D22F2F"/>
      </a:accent2>
      <a:accent3>
        <a:srgbClr val="E43834"/>
      </a:accent3>
      <a:accent4>
        <a:srgbClr val="F24136"/>
      </a:accent4>
      <a:accent5>
        <a:srgbClr val="EE524F"/>
      </a:accent5>
      <a:accent6>
        <a:srgbClr val="C76464"/>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139736</TotalTime>
  <Words>2788</Words>
  <Application>Microsoft Macintosh PowerPoint</Application>
  <PresentationFormat>Panorámica</PresentationFormat>
  <Paragraphs>859</Paragraphs>
  <Slides>28</Slides>
  <Notes>21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8" baseType="lpstr">
      <vt:lpstr>Arial</vt:lpstr>
      <vt:lpstr>Calibri</vt:lpstr>
      <vt:lpstr>Calibri Light</vt:lpstr>
      <vt:lpstr>Helvetica</vt:lpstr>
      <vt:lpstr>Helvetica Light</vt:lpstr>
      <vt:lpstr>Helvetica Light</vt:lpstr>
      <vt:lpstr>Myriad Pro</vt:lpstr>
      <vt:lpstr>Myriad Pro Light</vt:lpstr>
      <vt:lpstr>Office 2013 - 2022 Theme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Angelica Vega</cp:lastModifiedBy>
  <cp:revision>5799</cp:revision>
  <cp:lastPrinted>2026-01-20T20:54:58Z</cp:lastPrinted>
  <dcterms:created xsi:type="dcterms:W3CDTF">2018-11-08T16:44:16Z</dcterms:created>
  <dcterms:modified xsi:type="dcterms:W3CDTF">2026-01-20T21:09:09Z</dcterms:modified>
</cp:coreProperties>
</file>