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4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7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8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9.xml" ContentType="application/vnd.openxmlformats-officedocument.theme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10.xml" ContentType="application/vnd.openxmlformats-officedocument.theme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2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3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4"/>
    <p:sldMasterId id="2147483678" r:id="rId5"/>
    <p:sldMasterId id="2147483695" r:id="rId6"/>
    <p:sldMasterId id="2147483710" r:id="rId7"/>
    <p:sldMasterId id="2147483777" r:id="rId8"/>
    <p:sldMasterId id="2147483834" r:id="rId9"/>
    <p:sldMasterId id="2147483854" r:id="rId10"/>
    <p:sldMasterId id="2147483911" r:id="rId11"/>
    <p:sldMasterId id="2147483969" r:id="rId12"/>
    <p:sldMasterId id="2147483655" r:id="rId13"/>
    <p:sldMasterId id="2147484047" r:id="rId14"/>
  </p:sldMasterIdLst>
  <p:notesMasterIdLst>
    <p:notesMasterId r:id="rId22"/>
  </p:notesMasterIdLst>
  <p:sldIdLst>
    <p:sldId id="2147477628" r:id="rId15"/>
    <p:sldId id="2147472575" r:id="rId16"/>
    <p:sldId id="2147375774" r:id="rId17"/>
    <p:sldId id="2147477632" r:id="rId18"/>
    <p:sldId id="2147477629" r:id="rId19"/>
    <p:sldId id="2147477621" r:id="rId20"/>
    <p:sldId id="2147477611" r:id="rId2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5DC88A-F4F1-83A8-AAC8-9E711694AAD7}" name="David Beale" initials="DB" userId="S::david.beale@essencemediacom.com::c94275c9-8e1c-4b9f-badb-02844e3182b1" providerId="AD"/>
  <p188:author id="{60B746AC-F4F6-A0A8-B6A3-6EABD4A72205}" name="Issaree Veerakanit" initials="IV" userId="S::issaree.veerakanit1@essencemediacom.com::882c589f-0b79-4b77-b121-23040f57b8c0" providerId="AD"/>
  <p188:author id="{2051EAD5-68F8-F7DB-DB7F-B973296B82BB}" name="Thomas Katryniak" initials="" userId="S::thomas.katryniak@essencemediacom.com::78a08f01-4d7d-40e6-9c7c-04f7a586f9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E1E"/>
    <a:srgbClr val="FFC000"/>
    <a:srgbClr val="009569"/>
    <a:srgbClr val="404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Hoja_de_c_lculo_de_Microsoft_Excel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Hoja_de_c_lculo_de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Hoja_de_c_lculo_de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Cebión</c:v>
                </c:pt>
                <c:pt idx="1">
                  <c:v>Redoxon</c:v>
                </c:pt>
                <c:pt idx="2">
                  <c:v>Redoxon Inf</c:v>
                </c:pt>
                <c:pt idx="3">
                  <c:v>Teramin</c:v>
                </c:pt>
                <c:pt idx="4">
                  <c:v>Biomil</c:v>
                </c:pt>
                <c:pt idx="5">
                  <c:v>Ameno Pep f</c:v>
                </c:pt>
              </c:strCache>
            </c:strRef>
          </c:cat>
          <c:val>
            <c:numRef>
              <c:f>Hoja1!$B$2:$B$7</c:f>
              <c:numCache>
                <c:formatCode>0%</c:formatCode>
                <c:ptCount val="6"/>
                <c:pt idx="0">
                  <c:v>0.47139999999999999</c:v>
                </c:pt>
                <c:pt idx="1">
                  <c:v>0.2792</c:v>
                </c:pt>
                <c:pt idx="2">
                  <c:v>0.1356</c:v>
                </c:pt>
                <c:pt idx="3">
                  <c:v>8.4599999999999995E-2</c:v>
                </c:pt>
                <c:pt idx="4">
                  <c:v>2.93E-2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76-6F4F-9947-EFDBFE3FE02E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2024 YTD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Cebión</c:v>
                </c:pt>
                <c:pt idx="1">
                  <c:v>Redoxon</c:v>
                </c:pt>
                <c:pt idx="2">
                  <c:v>Redoxon Inf</c:v>
                </c:pt>
                <c:pt idx="3">
                  <c:v>Teramin</c:v>
                </c:pt>
                <c:pt idx="4">
                  <c:v>Biomil</c:v>
                </c:pt>
                <c:pt idx="5">
                  <c:v>Ameno Pep f</c:v>
                </c:pt>
              </c:strCache>
            </c:strRef>
          </c:cat>
          <c:val>
            <c:numRef>
              <c:f>Hoja1!$C$2:$C$7</c:f>
              <c:numCache>
                <c:formatCode>General</c:formatCode>
                <c:ptCount val="6"/>
                <c:pt idx="3" formatCode="0%">
                  <c:v>0.16600000000000001</c:v>
                </c:pt>
                <c:pt idx="4" formatCode="0%">
                  <c:v>1.1599999999999999E-2</c:v>
                </c:pt>
                <c:pt idx="5" formatCode="0%">
                  <c:v>0.82240000000000002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76-6F4F-9947-EFDBFE3FE0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0"/>
        <c:axId val="506507232"/>
        <c:axId val="506515136"/>
      </c:barChart>
      <c:catAx>
        <c:axId val="5065072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DF-0F4B-9B27-2DBD1D8F88CE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DF-0F4B-9B27-2DBD1D8F88CE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DF-0F4B-9B27-2DBD1D8F88CE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DF-0F4B-9B27-2DBD1D8F88CE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8DF-0F4B-9B27-2DBD1D8F88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Radio</c:v>
                </c:pt>
                <c:pt idx="2">
                  <c:v>SM</c:v>
                </c:pt>
                <c:pt idx="3">
                  <c:v>TV</c:v>
                </c:pt>
                <c:pt idx="4">
                  <c:v>OOH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130</c:v>
                </c:pt>
                <c:pt idx="1">
                  <c:v>87</c:v>
                </c:pt>
                <c:pt idx="2">
                  <c:v>110</c:v>
                </c:pt>
                <c:pt idx="3">
                  <c:v>102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8DF-0F4B-9B27-2DBD1D8F88C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Netflix</c:v>
                </c:pt>
                <c:pt idx="1">
                  <c:v>YouTube</c:v>
                </c:pt>
                <c:pt idx="2">
                  <c:v>Amazon Prime</c:v>
                </c:pt>
                <c:pt idx="3">
                  <c:v>Disney+</c:v>
                </c:pt>
                <c:pt idx="4">
                  <c:v>Hulu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</c:v>
                </c:pt>
                <c:pt idx="1">
                  <c:v>76</c:v>
                </c:pt>
                <c:pt idx="2">
                  <c:v>69</c:v>
                </c:pt>
                <c:pt idx="3">
                  <c:v>68</c:v>
                </c:pt>
                <c:pt idx="4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6A-8C41-A48A-85430A6BD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-27"/>
        <c:axId val="567768592"/>
        <c:axId val="567913968"/>
      </c:barChart>
      <c:catAx>
        <c:axId val="56776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67913968"/>
        <c:crosses val="autoZero"/>
        <c:auto val="1"/>
        <c:lblAlgn val="ctr"/>
        <c:lblOffset val="100"/>
        <c:noMultiLvlLbl val="0"/>
      </c:catAx>
      <c:valAx>
        <c:axId val="567913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776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23-46C8-8671-B8FD9A5863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23-46C8-8671-B8FD9A586316}"/>
              </c:ext>
            </c:extLst>
          </c:dPt>
          <c:cat>
            <c:strRef>
              <c:f>Sheet1!$A$2:$A$3</c:f>
              <c:strCache>
                <c:ptCount val="2"/>
                <c:pt idx="0">
                  <c:v>Live</c:v>
                </c:pt>
                <c:pt idx="1">
                  <c:v>OnDemand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F-A34F-A372-A93A286D8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Touchpoints noticed</c:v>
                </c:pt>
              </c:strCache>
            </c:strRef>
          </c:tx>
          <c:spPr>
            <a:ln w="158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0800">
                <a:solidFill>
                  <a:schemeClr val="tx2">
                    <a:alpha val="98000"/>
                  </a:schemeClr>
                </a:solidFill>
              </a:ln>
              <a:effectLst/>
            </c:spPr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1B5F-8949-926D-318AF68CA0AF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5F-8949-926D-318AF68CA0AF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1B5F-8949-926D-318AF68CA0AF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1B5F-8949-926D-318AF68CA0AF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1B5F-8949-926D-318AF68CA0AF}"/>
              </c:ext>
            </c:extLst>
          </c:dPt>
          <c:cat>
            <c:strRef>
              <c:f>Sheet1!$A$2:$A$6</c:f>
              <c:strCache>
                <c:ptCount val="5"/>
                <c:pt idx="0">
                  <c:v>Social Media</c:v>
                </c:pt>
                <c:pt idx="1">
                  <c:v>TV</c:v>
                </c:pt>
                <c:pt idx="2">
                  <c:v>Online reviews</c:v>
                </c:pt>
                <c:pt idx="3">
                  <c:v>OLV</c:v>
                </c:pt>
                <c:pt idx="4">
                  <c:v>inStore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</c:v>
                </c:pt>
                <c:pt idx="1">
                  <c:v>29</c:v>
                </c:pt>
                <c:pt idx="2">
                  <c:v>25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B5F-8949-926D-318AF68CA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769744"/>
        <c:axId val="1334702384"/>
      </c:lineChart>
      <c:catAx>
        <c:axId val="133976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4702384"/>
        <c:crosses val="autoZero"/>
        <c:auto val="1"/>
        <c:lblAlgn val="ctr"/>
        <c:lblOffset val="100"/>
        <c:noMultiLvlLbl val="0"/>
      </c:catAx>
      <c:valAx>
        <c:axId val="1334702384"/>
        <c:scaling>
          <c:orientation val="minMax"/>
          <c:max val="4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976974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Category</c:v>
                </c:pt>
                <c:pt idx="1">
                  <c:v>Amino Pep</c:v>
                </c:pt>
                <c:pt idx="2">
                  <c:v>Teramin</c:v>
                </c:pt>
                <c:pt idx="3">
                  <c:v>Biomil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0.94</c:v>
                </c:pt>
                <c:pt idx="1">
                  <c:v>1</c:v>
                </c:pt>
                <c:pt idx="2">
                  <c:v>0.77</c:v>
                </c:pt>
                <c:pt idx="3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41-544B-AF04-775E1A7C3CB0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Radio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Category</c:v>
                </c:pt>
                <c:pt idx="1">
                  <c:v>Amino Pep</c:v>
                </c:pt>
                <c:pt idx="2">
                  <c:v>Teramin</c:v>
                </c:pt>
                <c:pt idx="3">
                  <c:v>Biomil</c:v>
                </c:pt>
              </c:strCache>
            </c:strRef>
          </c:cat>
          <c:val>
            <c:numRef>
              <c:f>Hoja1!$B$3:$E$3</c:f>
              <c:numCache>
                <c:formatCode>General</c:formatCode>
                <c:ptCount val="4"/>
                <c:pt idx="0" formatCode="0%">
                  <c:v>0.05</c:v>
                </c:pt>
                <c:pt idx="2" formatCode="0%">
                  <c:v>0.19</c:v>
                </c:pt>
                <c:pt idx="3" formatCode="0%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41-544B-AF04-775E1A7C3CB0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Category</c:v>
                </c:pt>
                <c:pt idx="1">
                  <c:v>Amino Pep</c:v>
                </c:pt>
                <c:pt idx="2">
                  <c:v>Teramin</c:v>
                </c:pt>
                <c:pt idx="3">
                  <c:v>Biomil</c:v>
                </c:pt>
              </c:strCache>
            </c:strRef>
          </c:cat>
          <c:val>
            <c:numRef>
              <c:f>Hoja1!$B$4:$E$4</c:f>
              <c:numCache>
                <c:formatCode>General</c:formatCode>
                <c:ptCount val="4"/>
                <c:pt idx="0" formatCode="0%">
                  <c:v>0.01</c:v>
                </c:pt>
                <c:pt idx="2" formatCode="0%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41-544B-AF04-775E1A7C3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Cebión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0.55230000000000001</c:v>
                </c:pt>
                <c:pt idx="1">
                  <c:v>0.47139999999999999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B3-C141-8EAF-31C94A867122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Redoxon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0%</c:formatCode>
                <c:ptCount val="4"/>
                <c:pt idx="0">
                  <c:v>0.20219999999999999</c:v>
                </c:pt>
                <c:pt idx="1">
                  <c:v>0.2792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B3-C141-8EAF-31C94A867122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Teramin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Hoja1!$B$4:$E$4</c:f>
              <c:numCache>
                <c:formatCode>0%</c:formatCode>
                <c:ptCount val="4"/>
                <c:pt idx="0">
                  <c:v>0.1358</c:v>
                </c:pt>
                <c:pt idx="1">
                  <c:v>8.4599999999999995E-2</c:v>
                </c:pt>
                <c:pt idx="2">
                  <c:v>0.14000000000000001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B3-C141-8EAF-31C94A867122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Redoxon Inf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Hoja1!$B$5:$E$5</c:f>
              <c:numCache>
                <c:formatCode>0%</c:formatCode>
                <c:ptCount val="4"/>
                <c:pt idx="0">
                  <c:v>9.9699999999999997E-2</c:v>
                </c:pt>
                <c:pt idx="1">
                  <c:v>0.1356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B3-C141-8EAF-31C94A867122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Biomil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Hoja1!$B$6:$E$6</c:f>
              <c:numCache>
                <c:formatCode>0%</c:formatCode>
                <c:ptCount val="4"/>
                <c:pt idx="0">
                  <c:v>0.01</c:v>
                </c:pt>
                <c:pt idx="1">
                  <c:v>2.93E-2</c:v>
                </c:pt>
                <c:pt idx="2">
                  <c:v>0.01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B3-C141-8EAF-31C94A867122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Amino Pep Forte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Hoja1!$B$7:$E$7</c:f>
              <c:numCache>
                <c:formatCode>General</c:formatCode>
                <c:ptCount val="4"/>
                <c:pt idx="2" formatCode="0%">
                  <c:v>0.85</c:v>
                </c:pt>
                <c:pt idx="3" formatCode="0%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1B3-C141-8EAF-31C94A8671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8591171678903282"/>
          <c:h val="0.423878563046523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L/M Cities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82-0549-942A-1A65C5AD395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 Cities &amp; Towns</c:v>
                </c:pt>
              </c:strCache>
            </c:strRef>
          </c:tx>
          <c:spPr>
            <a:solidFill>
              <a:schemeClr val="accent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A82-0549-942A-1A65C5AD395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"/>
        <c:overlap val="100"/>
        <c:axId val="884494128"/>
        <c:axId val="884504112"/>
      </c:barChart>
      <c:valAx>
        <c:axId val="88450411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84494128"/>
        <c:crosses val="autoZero"/>
        <c:crossBetween val="between"/>
      </c:valAx>
      <c:catAx>
        <c:axId val="884494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84504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9999874952794683E-2"/>
          <c:y val="0.23456623903485069"/>
          <c:w val="0.89999983006967987"/>
          <c:h val="0.15402912125474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+mn-lt"/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Snapchat</c:v>
                </c:pt>
                <c:pt idx="1">
                  <c:v>TikTok</c:v>
                </c:pt>
                <c:pt idx="2">
                  <c:v>Twitter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0.53</c:v>
                </c:pt>
                <c:pt idx="2">
                  <c:v>0.56000000000000005</c:v>
                </c:pt>
                <c:pt idx="3">
                  <c:v>0.76</c:v>
                </c:pt>
                <c:pt idx="4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67-174B-90EB-8CCE48A49F1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89D32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D0-9245-B4BD-CFC32C983BF5}"/>
              </c:ext>
            </c:extLst>
          </c:dPt>
          <c:dPt>
            <c:idx val="1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D0-9245-B4BD-CFC32C983BF5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D0-9245-B4BD-CFC32C983BF5}"/>
              </c:ext>
            </c:extLst>
          </c:dPt>
          <c:dPt>
            <c:idx val="3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D0-9245-B4BD-CFC32C983BF5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D0-9245-B4BD-CFC32C983B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Pinterest</c:v>
                </c:pt>
                <c:pt idx="1">
                  <c:v>Ywitter</c:v>
                </c:pt>
                <c:pt idx="2">
                  <c:v>TikTok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136</c:v>
                </c:pt>
                <c:pt idx="1">
                  <c:v>133</c:v>
                </c:pt>
                <c:pt idx="2">
                  <c:v>147</c:v>
                </c:pt>
                <c:pt idx="3">
                  <c:v>129</c:v>
                </c:pt>
                <c:pt idx="4">
                  <c:v>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3D0-9245-B4BD-CFC32C983BF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Search</c:v>
                </c:pt>
                <c:pt idx="2">
                  <c:v>TV (BC and ST)</c:v>
                </c:pt>
                <c:pt idx="3">
                  <c:v>Social Media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0.67</c:v>
                </c:pt>
                <c:pt idx="1">
                  <c:v>0.71</c:v>
                </c:pt>
                <c:pt idx="2">
                  <c:v>0.76</c:v>
                </c:pt>
                <c:pt idx="3">
                  <c:v>0.8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BA-2E4B-9132-056E9B65DB1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00BC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DA-EE4D-90EF-CA1ADF2675E2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4DA-EE4D-90EF-CA1ADF2675E2}"/>
              </c:ext>
            </c:extLst>
          </c:dPt>
          <c:dPt>
            <c:idx val="2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4DA-EE4D-90EF-CA1ADF2675E2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4DA-EE4D-90EF-CA1ADF2675E2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4DA-EE4D-90EF-CA1ADF2675E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Search</c:v>
                </c:pt>
                <c:pt idx="1">
                  <c:v>OLV</c:v>
                </c:pt>
                <c:pt idx="2">
                  <c:v>TV (BC and ST)</c:v>
                </c:pt>
                <c:pt idx="3">
                  <c:v>Internet</c:v>
                </c:pt>
                <c:pt idx="4">
                  <c:v>Social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129</c:v>
                </c:pt>
                <c:pt idx="1">
                  <c:v>92</c:v>
                </c:pt>
                <c:pt idx="2">
                  <c:v>96</c:v>
                </c:pt>
                <c:pt idx="3">
                  <c:v>108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DA-EE4D-90EF-CA1ADF2675E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OOH</c:v>
                </c:pt>
                <c:pt idx="1">
                  <c:v>Gaming</c:v>
                </c:pt>
                <c:pt idx="2">
                  <c:v>OLV</c:v>
                </c:pt>
                <c:pt idx="3">
                  <c:v>Social Media</c:v>
                </c:pt>
                <c:pt idx="4">
                  <c:v>TV (BC and ST)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85</c:v>
                </c:pt>
                <c:pt idx="1">
                  <c:v>96</c:v>
                </c:pt>
                <c:pt idx="2">
                  <c:v>105</c:v>
                </c:pt>
                <c:pt idx="3">
                  <c:v>129</c:v>
                </c:pt>
                <c:pt idx="4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F-4146-B231-E6A53AEFE1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88F19-BFE6-452C-BDE8-0D5A6B82B694}" type="datetimeFigureOut">
              <a:rPr lang="es-MX" smtClean="0"/>
              <a:t>23/09/24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D9D3E-ECF5-42A1-827D-6C9E5FE9A80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51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160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DFED3-7A2F-43FB-B0C1-69678CAAE2A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13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69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6.pn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9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3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3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1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06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60837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317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643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260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755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86144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50525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014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334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37797657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6E04-E761-4BEC-99D6-FF7ECA2C3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49F09-C5E5-490B-96FF-8E3878212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BB07C-3A5C-46A1-BA53-2D984A2E3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1DFD-28B2-4303-A169-E9A39FEFA12D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450F-6145-45D9-8630-1B5D5002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065F-4C06-4675-A53A-7E71A0A7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F519-6DC3-4D64-BBF3-89B9D7799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3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934231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60177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0839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250755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443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017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3180215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6185641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7851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79863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46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940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9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393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20837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0191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98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492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6859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210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060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35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75381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096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05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270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6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2995188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837652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8311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4513935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4223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937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03194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61808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207559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0299435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822068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1783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8564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9415540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2225228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9853317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077828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E6161-A266-4B9E-451D-71EEEBD7C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99C679-5DEB-ADA4-077F-39D366ED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4E8D6E-CB67-C464-1E34-611E2977D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B4A84D-0B8D-1279-2005-624EBDA0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14D15B-F079-69FF-50D6-8A2710A75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52927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2692995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1716684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7784506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923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639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12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5389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7931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74118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1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6065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393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3633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1086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4307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7104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2527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9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2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1" y="804865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F9B129-CF47-4A4C-8EAF-ED47CAE38682}"/>
              </a:ext>
            </a:extLst>
          </p:cNvPr>
          <p:cNvGrpSpPr/>
          <p:nvPr/>
        </p:nvGrpSpPr>
        <p:grpSpPr>
          <a:xfrm>
            <a:off x="609600" y="2240287"/>
            <a:ext cx="4213253" cy="307777"/>
            <a:chOff x="609600" y="2167932"/>
            <a:chExt cx="4213253" cy="3077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8882C5F-5C5A-5A45-BD08-6A4630295363}"/>
                </a:ext>
              </a:extLst>
            </p:cNvPr>
            <p:cNvSpPr txBox="1"/>
            <p:nvPr/>
          </p:nvSpPr>
          <p:spPr>
            <a:xfrm>
              <a:off x="609600" y="2167932"/>
              <a:ext cx="4213253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Powered by </a:t>
              </a:r>
            </a:p>
          </p:txBody>
        </p:sp>
        <p:pic>
          <p:nvPicPr>
            <p:cNvPr id="16" name="Picture 15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29FB1B43-32AB-6241-B807-C6F09E45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0801" y="2238352"/>
              <a:ext cx="1168672" cy="207632"/>
            </a:xfrm>
            <a:prstGeom prst="rect">
              <a:avLst/>
            </a:prstGeom>
          </p:spPr>
        </p:pic>
        <p:pic>
          <p:nvPicPr>
            <p:cNvPr id="17" name="Picture 16" descr="A picture containing kitchenware, necktie, grater, accordion&#10;&#10;Description automatically generated">
              <a:extLst>
                <a:ext uri="{FF2B5EF4-FFF2-40B4-BE49-F238E27FC236}">
                  <a16:creationId xmlns:a16="http://schemas.microsoft.com/office/drawing/2014/main" id="{1AD16CA8-F373-D945-93F4-8B18C14A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3198" y="2296003"/>
              <a:ext cx="481962" cy="144589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E8232E2-45FA-5745-B39D-DB9B186BFCC1}"/>
                </a:ext>
              </a:extLst>
            </p:cNvPr>
            <p:cNvGrpSpPr/>
            <p:nvPr/>
          </p:nvGrpSpPr>
          <p:grpSpPr>
            <a:xfrm>
              <a:off x="3336721" y="2309024"/>
              <a:ext cx="122249" cy="122249"/>
              <a:chOff x="3632751" y="2253656"/>
              <a:chExt cx="144725" cy="144725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B7AC20B-D916-8D4B-917C-72D0E21C1A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964EE3A-3B66-5C4F-A30E-00F13BA83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96AC07-F03A-9E4F-BF8C-11FDA9D15DF0}"/>
              </a:ext>
            </a:extLst>
          </p:cNvPr>
          <p:cNvCxnSpPr>
            <a:cxnSpLocks/>
          </p:cNvCxnSpPr>
          <p:nvPr/>
        </p:nvCxnSpPr>
        <p:spPr>
          <a:xfrm>
            <a:off x="644685" y="2157720"/>
            <a:ext cx="40376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5F6A68-6BCD-C84B-B3D3-2FAFBA0FF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5633687"/>
            <a:ext cx="2888995" cy="66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847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8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8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0"/>
            <a:ext cx="3120815" cy="6502400"/>
          </a:xfrm>
        </p:spPr>
        <p:txBody>
          <a:bodyPr anchor="ctr">
            <a:normAutofit/>
          </a:bodyPr>
          <a:lstStyle>
            <a:lvl1pPr>
              <a:defRPr sz="4500"/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5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7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96913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8" y="606553"/>
            <a:ext cx="5740063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/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1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2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2" y="-3701052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7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7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15762517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9" y="609601"/>
            <a:ext cx="6245995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5" y="4261865"/>
            <a:ext cx="4023169" cy="1379539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/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29999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69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548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500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70477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5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18764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9"/>
            <a:ext cx="6536431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81471974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1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20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1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4863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2941639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2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1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2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2540162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51593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6" y="5119052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6" y="1662668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1" y="2866233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3385190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6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6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5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41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41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3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8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8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5610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9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5" y="179851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1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6" y="-1414464"/>
            <a:ext cx="2782519" cy="6022347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1" cy="6496051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9" y="162517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7" y="321297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09" y="361444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3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7" y="4780493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609601"/>
            <a:ext cx="3626481" cy="1192743"/>
          </a:xfrm>
        </p:spPr>
        <p:txBody>
          <a:bodyPr>
            <a:normAutofit/>
          </a:bodyPr>
          <a:lstStyle>
            <a:lvl1pPr>
              <a:defRPr sz="4500"/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7" y="21071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7" y="2199982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5" y="336603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9" y="-140854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5" y="568694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8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7" y="6088414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5" y="725446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282852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7" y="2510225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6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/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08438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6575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79A65935-73AF-4DA8-A919-06AF2809A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596"/>
          <a:stretch/>
        </p:blipFill>
        <p:spPr>
          <a:xfrm>
            <a:off x="9207115" y="2"/>
            <a:ext cx="2984887" cy="5182049"/>
          </a:xfrm>
          <a:prstGeom prst="rect">
            <a:avLst/>
          </a:prstGeom>
        </p:spPr>
      </p:pic>
      <p:sp>
        <p:nvSpPr>
          <p:cNvPr id="24" name="Título 1">
            <a:extLst>
              <a:ext uri="{FF2B5EF4-FFF2-40B4-BE49-F238E27FC236}">
                <a16:creationId xmlns:a16="http://schemas.microsoft.com/office/drawing/2014/main" id="{536460E4-CDFF-47EB-8B21-4830F1706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708027"/>
            <a:ext cx="1144342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25" name="Marcador de Posição do Texto 15">
            <a:extLst>
              <a:ext uri="{FF2B5EF4-FFF2-40B4-BE49-F238E27FC236}">
                <a16:creationId xmlns:a16="http://schemas.microsoft.com/office/drawing/2014/main" id="{BC6E7B4E-69C0-4C3C-8697-9DDA76B900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1" y="1201713"/>
            <a:ext cx="11443428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993EB591-9A0E-46AA-9045-EB3008B3E0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388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  <p:sp>
        <p:nvSpPr>
          <p:cNvPr id="8" name="Marcador de Posição do Texto 6">
            <a:extLst>
              <a:ext uri="{FF2B5EF4-FFF2-40B4-BE49-F238E27FC236}">
                <a16:creationId xmlns:a16="http://schemas.microsoft.com/office/drawing/2014/main" id="{2BDE4001-201A-47E3-8090-A0810CB9D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5452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273901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o SmartArt 7">
            <a:extLst>
              <a:ext uri="{FF2B5EF4-FFF2-40B4-BE49-F238E27FC236}">
                <a16:creationId xmlns:a16="http://schemas.microsoft.com/office/drawing/2014/main" id="{47434D48-6DBF-4A18-AFC2-0416287AC32E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692259" y="1693836"/>
            <a:ext cx="10807484" cy="3715072"/>
          </a:xfrm>
        </p:spPr>
        <p:txBody>
          <a:bodyPr anchor="ctr">
            <a:normAutofit/>
          </a:bodyPr>
          <a:lstStyle>
            <a:lvl1pPr algn="ctr">
              <a:defRPr sz="2400" b="1"/>
            </a:lvl1pPr>
          </a:lstStyle>
          <a:p>
            <a:r>
              <a:rPr lang="es-ES"/>
              <a:t>Haga clic en el icono para agregar un elemento gráfico SmartArt</a:t>
            </a:r>
            <a:endParaRPr lang="pt-PT"/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685866D5-220C-4EFD-8466-BB12CD6648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49" y="408223"/>
            <a:ext cx="1133849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17" name="Marcador de Posição do Texto 15">
            <a:extLst>
              <a:ext uri="{FF2B5EF4-FFF2-40B4-BE49-F238E27FC236}">
                <a16:creationId xmlns:a16="http://schemas.microsoft.com/office/drawing/2014/main" id="{7020BC6D-C4C7-47DB-AAE9-331951ECE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901909"/>
            <a:ext cx="11338497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664253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82607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8825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981949" y="1138299"/>
            <a:ext cx="10799867" cy="252000"/>
          </a:xfrm>
        </p:spPr>
        <p:txBody>
          <a:bodyPr anchor="t"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0" indent="0" algn="l">
              <a:buNone/>
              <a:defRPr sz="1800">
                <a:solidFill>
                  <a:schemeClr val="accent1"/>
                </a:solidFill>
              </a:defRPr>
            </a:lvl2pPr>
            <a:lvl3pPr marL="0" indent="0" algn="l">
              <a:buNone/>
              <a:defRPr sz="1800">
                <a:solidFill>
                  <a:schemeClr val="accent1"/>
                </a:solidFill>
              </a:defRPr>
            </a:lvl3pPr>
            <a:lvl4pPr marL="0" indent="0" algn="l">
              <a:buNone/>
              <a:defRPr sz="1800">
                <a:solidFill>
                  <a:schemeClr val="accent1"/>
                </a:solidFill>
              </a:defRPr>
            </a:lvl4pPr>
            <a:lvl5pPr marL="0" indent="0" algn="l">
              <a:buNone/>
              <a:defRPr sz="1800">
                <a:solidFill>
                  <a:schemeClr val="accent1"/>
                </a:solidFill>
              </a:defRPr>
            </a:lvl5pPr>
            <a:lvl6pPr marL="0" indent="0" algn="l">
              <a:buNone/>
              <a:defRPr sz="1800">
                <a:solidFill>
                  <a:schemeClr val="accent1"/>
                </a:solidFill>
              </a:defRPr>
            </a:lvl6pPr>
            <a:lvl7pPr marL="0" indent="0" algn="l">
              <a:buNone/>
              <a:defRPr sz="1800">
                <a:solidFill>
                  <a:schemeClr val="accent1"/>
                </a:solidFill>
              </a:defRPr>
            </a:lvl7pPr>
            <a:lvl8pPr marL="0" indent="0" algn="l">
              <a:buNone/>
              <a:defRPr sz="1800">
                <a:solidFill>
                  <a:schemeClr val="accent1"/>
                </a:solidFill>
              </a:defRPr>
            </a:lvl8pPr>
            <a:lvl9pPr marL="0" indent="0" algn="l">
              <a:buNone/>
              <a:defRPr sz="1800">
                <a:solidFill>
                  <a:schemeClr val="accent1"/>
                </a:solidFill>
              </a:defRPr>
            </a:lvl9pPr>
          </a:lstStyle>
          <a:p>
            <a:pPr lvl="0"/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Source: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EAD9179-7A6B-4268-BEB2-F3B8EB06115B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96131" y="617155"/>
            <a:ext cx="399652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nhaltsplatzhalter 6"/>
          <p:cNvSpPr>
            <a:spLocks noGrp="1"/>
          </p:cNvSpPr>
          <p:nvPr>
            <p:ph sz="quarter" idx="14"/>
          </p:nvPr>
        </p:nvSpPr>
        <p:spPr>
          <a:xfrm>
            <a:off x="981949" y="1732753"/>
            <a:ext cx="10799867" cy="475199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de-DE"/>
          </a:p>
        </p:txBody>
      </p:sp>
      <p:sp>
        <p:nvSpPr>
          <p:cNvPr id="10" name="Logoschutz" hidden="1"/>
          <p:cNvSpPr/>
          <p:nvPr>
            <p:custDataLst>
              <p:tags r:id="rId1"/>
            </p:custDataLst>
          </p:nvPr>
        </p:nvSpPr>
        <p:spPr bwMode="gray">
          <a:xfrm>
            <a:off x="86017" y="509323"/>
            <a:ext cx="612080" cy="612000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9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59438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4085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91221238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773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5225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830AFF-C79F-8066-8CFD-9D1BBE86F8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2693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5E32D8-CFDD-F631-47A3-76187F7EDA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5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91632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9228377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0596964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29449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5934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D668BFB-7AE6-2B2A-0F1B-47040C06B9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336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EF0978F-90E4-D76B-961C-72805ADE8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4113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3B53E-5502-7482-F8B9-A7C4C1E2D8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4092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33871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41272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37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867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7607962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14420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0120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8684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2101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474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47C7E3-6F65-C6E0-1009-5B494C296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0448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46AFC3-49DA-CB60-1E4D-C6242C7D9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005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89095F-CBA9-0776-ED0A-FAB03D735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5529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5B50F6-35F7-718C-1F0C-C5B564CDF9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1712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80253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64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35951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EF41C1-FAFA-0CC5-16FE-9D109EF98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68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0972419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02627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3689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0111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326397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4958703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6518402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954473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04968-7379-7B69-6FE0-4E0FCE33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3032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6657535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31689357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6844868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193262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858840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50387988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0075884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30B91A-AC76-0D0B-3122-59AC3FE7DF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7395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80901-742F-9F90-E2BD-3071E5352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16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7548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35C606-E1D6-1462-9E0B-EF1BA51DB0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6625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34470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32683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12919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F024E-B5F9-77F7-53E6-08A4BE4FF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6244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BA5A0-51B8-4818-9374-54259B4E47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7535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C0D61-332A-349D-DFB5-C11361A2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83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5D1678-4E58-3A7B-1F8A-65B93C05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531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5B96F7-4A7C-DFEC-C1D3-76CA93197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818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E651DD-8F8C-C327-83EE-5DF5D228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2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5829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DFD3D-D3FB-B36C-9D33-9A5E2CABEA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923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74861798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4260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93543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4840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5973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65867245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7224580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14518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106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44574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0835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5960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4163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7258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372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55579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00144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079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9790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82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5222475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53638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1700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282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3604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2330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1785884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5239303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0" y="6354"/>
            <a:ext cx="12191999" cy="6845294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0121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9620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21915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30954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89782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7123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469923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1168598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30948201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87530761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33105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4075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01781879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186078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069139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863079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1631197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4272628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22761800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2829358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9130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0062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4120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02939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897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2219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449814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8541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713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41028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515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7313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584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4056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81575"/>
            <a:ext cx="4720182" cy="764359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</p:spTree>
    <p:extLst>
      <p:ext uri="{BB962C8B-B14F-4D97-AF65-F5344CB8AC3E}">
        <p14:creationId xmlns:p14="http://schemas.microsoft.com/office/powerpoint/2010/main" val="334007880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15139"/>
            <a:ext cx="3322320" cy="537997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2C025E0-A506-1143-A09B-93B6849AD5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1895206"/>
            <a:ext cx="5486400" cy="780893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Client Name x</a:t>
            </a:r>
          </a:p>
        </p:txBody>
      </p:sp>
    </p:spTree>
    <p:extLst>
      <p:ext uri="{BB962C8B-B14F-4D97-AF65-F5344CB8AC3E}">
        <p14:creationId xmlns:p14="http://schemas.microsoft.com/office/powerpoint/2010/main" val="141875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5470535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03609937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90915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9521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whit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7A120D8-5636-9A4F-8906-32FAC15D5D2A}"/>
              </a:ext>
            </a:extLst>
          </p:cNvPr>
          <p:cNvSpPr/>
          <p:nvPr/>
        </p:nvSpPr>
        <p:spPr>
          <a:xfrm>
            <a:off x="0" y="0"/>
            <a:ext cx="12192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737705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3FF5F25-B55D-EF45-8D4F-5FA1FB0ABF04}"/>
              </a:ext>
            </a:extLst>
          </p:cNvPr>
          <p:cNvSpPr/>
          <p:nvPr/>
        </p:nvSpPr>
        <p:spPr>
          <a:xfrm>
            <a:off x="4029890" y="1920240"/>
            <a:ext cx="8162110" cy="4575810"/>
          </a:xfrm>
          <a:custGeom>
            <a:avLst/>
            <a:gdLst>
              <a:gd name="connsiteX0" fmla="*/ 1143953 w 8162110"/>
              <a:gd name="connsiteY0" fmla="*/ 0 h 4575810"/>
              <a:gd name="connsiteX1" fmla="*/ 8162110 w 8162110"/>
              <a:gd name="connsiteY1" fmla="*/ 0 h 4575810"/>
              <a:gd name="connsiteX2" fmla="*/ 8162110 w 8162110"/>
              <a:gd name="connsiteY2" fmla="*/ 4575810 h 4575810"/>
              <a:gd name="connsiteX3" fmla="*/ 2318110 w 8162110"/>
              <a:gd name="connsiteY3" fmla="*/ 4575810 h 4575810"/>
              <a:gd name="connsiteX4" fmla="*/ 2066110 w 8162110"/>
              <a:gd name="connsiteY4" fmla="*/ 4323810 h 4575810"/>
              <a:gd name="connsiteX5" fmla="*/ 1814110 w 8162110"/>
              <a:gd name="connsiteY5" fmla="*/ 4575810 h 4575810"/>
              <a:gd name="connsiteX6" fmla="*/ 0 w 8162110"/>
              <a:gd name="connsiteY6" fmla="*/ 4575810 h 457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62110" h="4575810">
                <a:moveTo>
                  <a:pt x="1143953" y="0"/>
                </a:moveTo>
                <a:lnTo>
                  <a:pt x="8162110" y="0"/>
                </a:lnTo>
                <a:lnTo>
                  <a:pt x="8162110" y="4575810"/>
                </a:lnTo>
                <a:lnTo>
                  <a:pt x="2318110" y="4575810"/>
                </a:lnTo>
                <a:cubicBezTo>
                  <a:pt x="2318110" y="4436634"/>
                  <a:pt x="2205286" y="4323810"/>
                  <a:pt x="2066110" y="4323810"/>
                </a:cubicBezTo>
                <a:cubicBezTo>
                  <a:pt x="1926934" y="4323810"/>
                  <a:pt x="1814110" y="4436634"/>
                  <a:pt x="1814110" y="4575810"/>
                </a:cubicBezTo>
                <a:lnTo>
                  <a:pt x="0" y="457581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7FEBA9-C2CA-8346-AF90-6D5EF450509E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12403729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D76E50-EFA7-1C46-804E-CB0D4D316B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5737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98D378-AB82-9D45-BF79-EC8EF8269A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6C455E-8F77-4547-BEB5-D5A8EEA43578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90136558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3629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362725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9CDF396-1F79-0A43-A175-442AB7F6FB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61840" y="362"/>
            <a:ext cx="6583680" cy="6497638"/>
          </a:xfrm>
          <a:custGeom>
            <a:avLst/>
            <a:gdLst>
              <a:gd name="connsiteX0" fmla="*/ 1624410 w 6583680"/>
              <a:gd name="connsiteY0" fmla="*/ 0 h 6497638"/>
              <a:gd name="connsiteX1" fmla="*/ 6583680 w 6583680"/>
              <a:gd name="connsiteY1" fmla="*/ 0 h 6497638"/>
              <a:gd name="connsiteX2" fmla="*/ 4959271 w 6583680"/>
              <a:gd name="connsiteY2" fmla="*/ 6497638 h 6497638"/>
              <a:gd name="connsiteX3" fmla="*/ 1785964 w 6583680"/>
              <a:gd name="connsiteY3" fmla="*/ 6497638 h 6497638"/>
              <a:gd name="connsiteX4" fmla="*/ 1786160 w 6583680"/>
              <a:gd name="connsiteY4" fmla="*/ 6495688 h 6497638"/>
              <a:gd name="connsiteX5" fmla="*/ 1534160 w 6583680"/>
              <a:gd name="connsiteY5" fmla="*/ 6243688 h 6497638"/>
              <a:gd name="connsiteX6" fmla="*/ 1282160 w 6583680"/>
              <a:gd name="connsiteY6" fmla="*/ 6495688 h 6497638"/>
              <a:gd name="connsiteX7" fmla="*/ 1282357 w 6583680"/>
              <a:gd name="connsiteY7" fmla="*/ 6497638 h 6497638"/>
              <a:gd name="connsiteX8" fmla="*/ 0 w 658368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83680" h="6497638">
                <a:moveTo>
                  <a:pt x="1624410" y="0"/>
                </a:moveTo>
                <a:lnTo>
                  <a:pt x="6583680" y="0"/>
                </a:lnTo>
                <a:lnTo>
                  <a:pt x="4959271" y="6497638"/>
                </a:lnTo>
                <a:lnTo>
                  <a:pt x="1785964" y="6497638"/>
                </a:lnTo>
                <a:lnTo>
                  <a:pt x="1786160" y="6495688"/>
                </a:lnTo>
                <a:cubicBezTo>
                  <a:pt x="1786160" y="6356512"/>
                  <a:pt x="1673336" y="6243688"/>
                  <a:pt x="1534160" y="6243688"/>
                </a:cubicBezTo>
                <a:cubicBezTo>
                  <a:pt x="1394984" y="6243688"/>
                  <a:pt x="1282160" y="6356512"/>
                  <a:pt x="1282160" y="6495688"/>
                </a:cubicBezTo>
                <a:lnTo>
                  <a:pt x="128235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605003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Basic -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392949-F42B-1349-B6ED-F209823B19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1365923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741514 w 12192000"/>
              <a:gd name="connsiteY3" fmla="*/ 6497638 h 6497638"/>
              <a:gd name="connsiteX4" fmla="*/ 0 w 12192000"/>
              <a:gd name="connsiteY4" fmla="*/ 0 h 6497638"/>
              <a:gd name="connsiteX5" fmla="*/ 5866986 w 12192000"/>
              <a:gd name="connsiteY5" fmla="*/ 0 h 6497638"/>
              <a:gd name="connsiteX6" fmla="*/ 4242577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1365923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741514" y="6497638"/>
                </a:lnTo>
                <a:close/>
                <a:moveTo>
                  <a:pt x="0" y="0"/>
                </a:moveTo>
                <a:lnTo>
                  <a:pt x="5866986" y="0"/>
                </a:lnTo>
                <a:lnTo>
                  <a:pt x="424257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01200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24744CA-31FB-8D46-BA94-61401A91E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948039" cy="6497638"/>
          </a:xfrm>
          <a:custGeom>
            <a:avLst/>
            <a:gdLst>
              <a:gd name="connsiteX0" fmla="*/ 0 w 4948039"/>
              <a:gd name="connsiteY0" fmla="*/ 0 h 6497638"/>
              <a:gd name="connsiteX1" fmla="*/ 1045171 w 4948039"/>
              <a:gd name="connsiteY1" fmla="*/ 0 h 6497638"/>
              <a:gd name="connsiteX2" fmla="*/ 2641600 w 4948039"/>
              <a:gd name="connsiteY2" fmla="*/ 0 h 6497638"/>
              <a:gd name="connsiteX3" fmla="*/ 4948039 w 4948039"/>
              <a:gd name="connsiteY3" fmla="*/ 0 h 6497638"/>
              <a:gd name="connsiteX4" fmla="*/ 3323630 w 4948039"/>
              <a:gd name="connsiteY4" fmla="*/ 6497638 h 6497638"/>
              <a:gd name="connsiteX5" fmla="*/ 0 w 4948039"/>
              <a:gd name="connsiteY5" fmla="*/ 6497638 h 6497638"/>
              <a:gd name="connsiteX6" fmla="*/ 0 w 4948039"/>
              <a:gd name="connsiteY6" fmla="*/ 4180683 h 6497638"/>
              <a:gd name="connsiteX7" fmla="*/ 0 w 4948039"/>
              <a:gd name="connsiteY7" fmla="*/ 1391920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0" y="0"/>
                </a:moveTo>
                <a:lnTo>
                  <a:pt x="1045171" y="0"/>
                </a:lnTo>
                <a:lnTo>
                  <a:pt x="2641600" y="0"/>
                </a:lnTo>
                <a:lnTo>
                  <a:pt x="4948039" y="0"/>
                </a:lnTo>
                <a:lnTo>
                  <a:pt x="3323630" y="6497638"/>
                </a:lnTo>
                <a:lnTo>
                  <a:pt x="0" y="6497638"/>
                </a:lnTo>
                <a:lnTo>
                  <a:pt x="0" y="4180683"/>
                </a:lnTo>
                <a:lnTo>
                  <a:pt x="0" y="13919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756ECA7-E48C-0348-9B3B-5EB99CC875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962" y="0"/>
            <a:ext cx="4948039" cy="6497638"/>
          </a:xfrm>
          <a:custGeom>
            <a:avLst/>
            <a:gdLst>
              <a:gd name="connsiteX0" fmla="*/ 1624410 w 4948039"/>
              <a:gd name="connsiteY0" fmla="*/ 0 h 6497638"/>
              <a:gd name="connsiteX1" fmla="*/ 4948039 w 4948039"/>
              <a:gd name="connsiteY1" fmla="*/ 0 h 6497638"/>
              <a:gd name="connsiteX2" fmla="*/ 4948039 w 4948039"/>
              <a:gd name="connsiteY2" fmla="*/ 2316957 h 6497638"/>
              <a:gd name="connsiteX3" fmla="*/ 4948039 w 4948039"/>
              <a:gd name="connsiteY3" fmla="*/ 5598160 h 6497638"/>
              <a:gd name="connsiteX4" fmla="*/ 4948039 w 4948039"/>
              <a:gd name="connsiteY4" fmla="*/ 6497638 h 6497638"/>
              <a:gd name="connsiteX5" fmla="*/ 3902869 w 4948039"/>
              <a:gd name="connsiteY5" fmla="*/ 6497638 h 6497638"/>
              <a:gd name="connsiteX6" fmla="*/ 2306439 w 4948039"/>
              <a:gd name="connsiteY6" fmla="*/ 6497638 h 6497638"/>
              <a:gd name="connsiteX7" fmla="*/ 0 w 4948039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1624410" y="0"/>
                </a:moveTo>
                <a:lnTo>
                  <a:pt x="4948039" y="0"/>
                </a:lnTo>
                <a:lnTo>
                  <a:pt x="4948039" y="2316957"/>
                </a:lnTo>
                <a:lnTo>
                  <a:pt x="4948039" y="5598160"/>
                </a:lnTo>
                <a:lnTo>
                  <a:pt x="4948039" y="6497638"/>
                </a:lnTo>
                <a:lnTo>
                  <a:pt x="3902869" y="6497638"/>
                </a:lnTo>
                <a:lnTo>
                  <a:pt x="230643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3FACA75-D11C-A445-BACF-8256874A59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38639" y="0"/>
            <a:ext cx="6114723" cy="6497638"/>
          </a:xfrm>
          <a:custGeom>
            <a:avLst/>
            <a:gdLst>
              <a:gd name="connsiteX0" fmla="*/ 1624409 w 6114723"/>
              <a:gd name="connsiteY0" fmla="*/ 0 h 6497638"/>
              <a:gd name="connsiteX1" fmla="*/ 6114723 w 6114723"/>
              <a:gd name="connsiteY1" fmla="*/ 0 h 6497638"/>
              <a:gd name="connsiteX2" fmla="*/ 4490314 w 6114723"/>
              <a:gd name="connsiteY2" fmla="*/ 6497638 h 6497638"/>
              <a:gd name="connsiteX3" fmla="*/ 3309201 w 6114723"/>
              <a:gd name="connsiteY3" fmla="*/ 6497638 h 6497638"/>
              <a:gd name="connsiteX4" fmla="*/ 3309361 w 6114723"/>
              <a:gd name="connsiteY4" fmla="*/ 6496050 h 6497638"/>
              <a:gd name="connsiteX5" fmla="*/ 3057361 w 6114723"/>
              <a:gd name="connsiteY5" fmla="*/ 6244050 h 6497638"/>
              <a:gd name="connsiteX6" fmla="*/ 2805361 w 6114723"/>
              <a:gd name="connsiteY6" fmla="*/ 6496050 h 6497638"/>
              <a:gd name="connsiteX7" fmla="*/ 2805521 w 6114723"/>
              <a:gd name="connsiteY7" fmla="*/ 6497638 h 6497638"/>
              <a:gd name="connsiteX8" fmla="*/ 0 w 6114723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4723" h="6497638">
                <a:moveTo>
                  <a:pt x="1624409" y="0"/>
                </a:moveTo>
                <a:lnTo>
                  <a:pt x="6114723" y="0"/>
                </a:lnTo>
                <a:lnTo>
                  <a:pt x="4490314" y="6497638"/>
                </a:lnTo>
                <a:lnTo>
                  <a:pt x="3309201" y="6497638"/>
                </a:lnTo>
                <a:lnTo>
                  <a:pt x="3309361" y="6496050"/>
                </a:lnTo>
                <a:cubicBezTo>
                  <a:pt x="3309361" y="6356874"/>
                  <a:pt x="3196537" y="6244050"/>
                  <a:pt x="3057361" y="6244050"/>
                </a:cubicBezTo>
                <a:cubicBezTo>
                  <a:pt x="2918185" y="6244050"/>
                  <a:pt x="2805361" y="6356874"/>
                  <a:pt x="2805361" y="6496050"/>
                </a:cubicBezTo>
                <a:lnTo>
                  <a:pt x="2805521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850E4CA7-3414-3447-AE99-8AC0E9CE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7177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E8297A-1925-3442-B39E-AF6799BA71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13861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4889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4AEB6E9-5A32-C542-B22F-8A95F294D1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00660" y="0"/>
            <a:ext cx="8091340" cy="6497638"/>
          </a:xfrm>
          <a:custGeom>
            <a:avLst/>
            <a:gdLst>
              <a:gd name="connsiteX0" fmla="*/ 0 w 8091340"/>
              <a:gd name="connsiteY0" fmla="*/ 0 h 6497638"/>
              <a:gd name="connsiteX1" fmla="*/ 8091340 w 8091340"/>
              <a:gd name="connsiteY1" fmla="*/ 0 h 6497638"/>
              <a:gd name="connsiteX2" fmla="*/ 8091340 w 8091340"/>
              <a:gd name="connsiteY2" fmla="*/ 6497638 h 6497638"/>
              <a:gd name="connsiteX3" fmla="*/ 2247180 w 8091340"/>
              <a:gd name="connsiteY3" fmla="*/ 6497638 h 6497638"/>
              <a:gd name="connsiteX4" fmla="*/ 2247340 w 8091340"/>
              <a:gd name="connsiteY4" fmla="*/ 6496050 h 6497638"/>
              <a:gd name="connsiteX5" fmla="*/ 1995340 w 8091340"/>
              <a:gd name="connsiteY5" fmla="*/ 6244050 h 6497638"/>
              <a:gd name="connsiteX6" fmla="*/ 1743340 w 8091340"/>
              <a:gd name="connsiteY6" fmla="*/ 6496050 h 6497638"/>
              <a:gd name="connsiteX7" fmla="*/ 1743500 w 8091340"/>
              <a:gd name="connsiteY7" fmla="*/ 6497638 h 6497638"/>
              <a:gd name="connsiteX8" fmla="*/ 0 w 809134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1340" h="6497638">
                <a:moveTo>
                  <a:pt x="0" y="0"/>
                </a:moveTo>
                <a:lnTo>
                  <a:pt x="8091340" y="0"/>
                </a:lnTo>
                <a:lnTo>
                  <a:pt x="8091340" y="6497638"/>
                </a:lnTo>
                <a:lnTo>
                  <a:pt x="2247180" y="6497638"/>
                </a:lnTo>
                <a:lnTo>
                  <a:pt x="2247340" y="6496050"/>
                </a:lnTo>
                <a:cubicBezTo>
                  <a:pt x="2247340" y="6356874"/>
                  <a:pt x="2134516" y="6244050"/>
                  <a:pt x="1995340" y="6244050"/>
                </a:cubicBezTo>
                <a:cubicBezTo>
                  <a:pt x="1856164" y="6244050"/>
                  <a:pt x="1743340" y="6356874"/>
                  <a:pt x="1743340" y="6496050"/>
                </a:cubicBezTo>
                <a:lnTo>
                  <a:pt x="17435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2436813"/>
            <a:ext cx="2514241" cy="31144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214" y="609600"/>
            <a:ext cx="5831452" cy="56387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1E4E05-C83C-1C4F-A555-318083D89D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07830" y="0"/>
            <a:ext cx="3622914" cy="6497638"/>
          </a:xfrm>
          <a:custGeom>
            <a:avLst/>
            <a:gdLst>
              <a:gd name="connsiteX0" fmla="*/ 0 w 3622914"/>
              <a:gd name="connsiteY0" fmla="*/ 0 h 6497638"/>
              <a:gd name="connsiteX1" fmla="*/ 1998505 w 3622914"/>
              <a:gd name="connsiteY1" fmla="*/ 0 h 6497638"/>
              <a:gd name="connsiteX2" fmla="*/ 3622914 w 3622914"/>
              <a:gd name="connsiteY2" fmla="*/ 6497638 h 6497638"/>
              <a:gd name="connsiteX3" fmla="*/ 1624409 w 362291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914" h="6497638">
                <a:moveTo>
                  <a:pt x="0" y="0"/>
                </a:moveTo>
                <a:lnTo>
                  <a:pt x="1998505" y="0"/>
                </a:lnTo>
                <a:lnTo>
                  <a:pt x="3622914" y="6497638"/>
                </a:lnTo>
                <a:lnTo>
                  <a:pt x="1624409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B06D63-175D-524A-8C0D-287C5255EA82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897702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74460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058B1E-06B9-194A-BDEE-F49C12F668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21868" y="1063625"/>
            <a:ext cx="6570133" cy="4767263"/>
          </a:xfrm>
          <a:custGeom>
            <a:avLst/>
            <a:gdLst>
              <a:gd name="connsiteX0" fmla="*/ 1191816 w 6570133"/>
              <a:gd name="connsiteY0" fmla="*/ 0 h 4767263"/>
              <a:gd name="connsiteX1" fmla="*/ 6570133 w 6570133"/>
              <a:gd name="connsiteY1" fmla="*/ 0 h 4767263"/>
              <a:gd name="connsiteX2" fmla="*/ 6570133 w 6570133"/>
              <a:gd name="connsiteY2" fmla="*/ 4767263 h 4767263"/>
              <a:gd name="connsiteX3" fmla="*/ 0 w 6570133"/>
              <a:gd name="connsiteY3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0133" h="4767263">
                <a:moveTo>
                  <a:pt x="1191816" y="0"/>
                </a:moveTo>
                <a:lnTo>
                  <a:pt x="6570133" y="0"/>
                </a:lnTo>
                <a:lnTo>
                  <a:pt x="6570133" y="4767263"/>
                </a:lnTo>
                <a:lnTo>
                  <a:pt x="0" y="476726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356893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24167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345453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7513084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9E272C5-D13A-D942-B952-1D833D58E8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31150" y="0"/>
            <a:ext cx="4060849" cy="6498000"/>
          </a:xfrm>
          <a:custGeom>
            <a:avLst/>
            <a:gdLst>
              <a:gd name="connsiteX0" fmla="*/ 1624500 w 4060848"/>
              <a:gd name="connsiteY0" fmla="*/ 0 h 6497999"/>
              <a:gd name="connsiteX1" fmla="*/ 4060848 w 4060848"/>
              <a:gd name="connsiteY1" fmla="*/ 0 h 6497999"/>
              <a:gd name="connsiteX2" fmla="*/ 4060848 w 4060848"/>
              <a:gd name="connsiteY2" fmla="*/ 6497999 h 6497999"/>
              <a:gd name="connsiteX3" fmla="*/ 0 w 4060848"/>
              <a:gd name="connsiteY3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0848" h="6497999">
                <a:moveTo>
                  <a:pt x="1624500" y="0"/>
                </a:moveTo>
                <a:lnTo>
                  <a:pt x="4060848" y="0"/>
                </a:lnTo>
                <a:lnTo>
                  <a:pt x="4060848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8869646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04916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1D84973-19DB-3C48-A938-6E1DACD5C2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33084" y="0"/>
            <a:ext cx="9758915" cy="6501600"/>
          </a:xfrm>
          <a:custGeom>
            <a:avLst/>
            <a:gdLst>
              <a:gd name="connsiteX0" fmla="*/ 1624501 w 9758915"/>
              <a:gd name="connsiteY0" fmla="*/ 0 h 6501600"/>
              <a:gd name="connsiteX1" fmla="*/ 2400172 w 9758915"/>
              <a:gd name="connsiteY1" fmla="*/ 0 h 6501600"/>
              <a:gd name="connsiteX2" fmla="*/ 4060849 w 9758915"/>
              <a:gd name="connsiteY2" fmla="*/ 0 h 6501600"/>
              <a:gd name="connsiteX3" fmla="*/ 9758915 w 9758915"/>
              <a:gd name="connsiteY3" fmla="*/ 0 h 6501600"/>
              <a:gd name="connsiteX4" fmla="*/ 9758915 w 9758915"/>
              <a:gd name="connsiteY4" fmla="*/ 6501600 h 6501600"/>
              <a:gd name="connsiteX5" fmla="*/ 4060849 w 9758915"/>
              <a:gd name="connsiteY5" fmla="*/ 6501600 h 6501600"/>
              <a:gd name="connsiteX6" fmla="*/ 3913796 w 9758915"/>
              <a:gd name="connsiteY6" fmla="*/ 6501600 h 6501600"/>
              <a:gd name="connsiteX7" fmla="*/ 3914916 w 9758915"/>
              <a:gd name="connsiteY7" fmla="*/ 6496050 h 6501600"/>
              <a:gd name="connsiteX8" fmla="*/ 3662916 w 9758915"/>
              <a:gd name="connsiteY8" fmla="*/ 6244050 h 6501600"/>
              <a:gd name="connsiteX9" fmla="*/ 3410916 w 9758915"/>
              <a:gd name="connsiteY9" fmla="*/ 6496050 h 6501600"/>
              <a:gd name="connsiteX10" fmla="*/ 3412037 w 9758915"/>
              <a:gd name="connsiteY10" fmla="*/ 6501600 h 6501600"/>
              <a:gd name="connsiteX11" fmla="*/ 2400172 w 9758915"/>
              <a:gd name="connsiteY11" fmla="*/ 6501600 h 6501600"/>
              <a:gd name="connsiteX12" fmla="*/ 0 w 9758915"/>
              <a:gd name="connsiteY12" fmla="*/ 6501600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58915" h="6501600">
                <a:moveTo>
                  <a:pt x="1624501" y="0"/>
                </a:moveTo>
                <a:lnTo>
                  <a:pt x="2400172" y="0"/>
                </a:lnTo>
                <a:lnTo>
                  <a:pt x="4060849" y="0"/>
                </a:lnTo>
                <a:lnTo>
                  <a:pt x="9758915" y="0"/>
                </a:lnTo>
                <a:lnTo>
                  <a:pt x="9758915" y="6501600"/>
                </a:lnTo>
                <a:lnTo>
                  <a:pt x="4060849" y="6501600"/>
                </a:lnTo>
                <a:lnTo>
                  <a:pt x="3913796" y="6501600"/>
                </a:lnTo>
                <a:lnTo>
                  <a:pt x="3914916" y="6496050"/>
                </a:lnTo>
                <a:cubicBezTo>
                  <a:pt x="3914916" y="6356874"/>
                  <a:pt x="3802092" y="6244050"/>
                  <a:pt x="3662916" y="6244050"/>
                </a:cubicBezTo>
                <a:cubicBezTo>
                  <a:pt x="3523740" y="6244050"/>
                  <a:pt x="3410916" y="6356874"/>
                  <a:pt x="3410916" y="6496050"/>
                </a:cubicBezTo>
                <a:lnTo>
                  <a:pt x="3412037" y="6501600"/>
                </a:lnTo>
                <a:lnTo>
                  <a:pt x="2400172" y="6501600"/>
                </a:lnTo>
                <a:lnTo>
                  <a:pt x="0" y="65016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115162" cy="34123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61683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8172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CB573B-2568-6246-9F01-9C335F7962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231118" cy="6497638"/>
          </a:xfrm>
          <a:custGeom>
            <a:avLst/>
            <a:gdLst>
              <a:gd name="connsiteX0" fmla="*/ 0 w 6231118"/>
              <a:gd name="connsiteY0" fmla="*/ 0 h 6497638"/>
              <a:gd name="connsiteX1" fmla="*/ 6231118 w 6231118"/>
              <a:gd name="connsiteY1" fmla="*/ 0 h 6497638"/>
              <a:gd name="connsiteX2" fmla="*/ 4606709 w 6231118"/>
              <a:gd name="connsiteY2" fmla="*/ 6497638 h 6497638"/>
              <a:gd name="connsiteX3" fmla="*/ 0 w 6231118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1118" h="6497638">
                <a:moveTo>
                  <a:pt x="0" y="0"/>
                </a:moveTo>
                <a:lnTo>
                  <a:pt x="6231118" y="0"/>
                </a:lnTo>
                <a:lnTo>
                  <a:pt x="460670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F9F02D-42E6-8E46-8C4B-F728CEA443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48113" y="609600"/>
            <a:ext cx="7635875" cy="5376421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330048" cy="254838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208" y="871920"/>
            <a:ext cx="7360458" cy="51141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1967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476D85D8-44D1-3346-A88C-E1C4318EBD4E}"/>
              </a:ext>
            </a:extLst>
          </p:cNvPr>
          <p:cNvSpPr/>
          <p:nvPr/>
        </p:nvSpPr>
        <p:spPr>
          <a:xfrm>
            <a:off x="0" y="0"/>
            <a:ext cx="6096000" cy="64980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197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4" y="6244050"/>
                  <a:pt x="5844000" y="6356874"/>
                  <a:pt x="5844000" y="6496050"/>
                </a:cubicBezTo>
                <a:lnTo>
                  <a:pt x="5844197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0475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5304753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74154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48284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2569D9-CE1C-EC4F-B932-F0ADE6E84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9" y="1802342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C6EDB3-DD20-244A-A980-6A1FD175B5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2466686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2F01659-8CFF-1A43-B4AE-8DD102C457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3131030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543A65C-73BE-6543-8FD4-911F06EFCC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3795374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16C2078-9A7F-AA44-B351-57E689A3C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5999" y="4459718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C7FCC43-6167-0241-8E00-E6CDF85B9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354" y="1802342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DFF8DF8-0C9B-8B46-B0B4-2371F11D3103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969354" y="2466686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4A9762A-B8E1-2D48-820F-6869A93BB63F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969353" y="3153100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1594578-C69C-4343-8929-33038993FB8E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969353" y="3806964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E5B61243-FB61-9E4D-A5DF-2275F80DD1E7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969353" y="4457103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3028456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E3FC6C-2F1E-FE41-BDBC-E6D440A602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45000" y="1704600"/>
            <a:ext cx="7902000" cy="3448800"/>
          </a:xfrm>
          <a:solidFill>
            <a:schemeClr val="bg1"/>
          </a:solidFill>
        </p:spPr>
        <p:txBody>
          <a:bodyPr lIns="360000" rIns="5184000" anchor="ctr">
            <a:norm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1"/>
            </a:lvl1pPr>
          </a:lstStyle>
          <a:p>
            <a:pPr lvl="0"/>
            <a:r>
              <a:rPr lang="en-GB"/>
              <a:t>Agenda slide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6E59D0-2D90-6947-A2A4-A20F81D620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94599" y="1704600"/>
            <a:ext cx="4752402" cy="3448800"/>
          </a:xfrm>
          <a:noFill/>
        </p:spPr>
        <p:txBody>
          <a:bodyPr lIns="90000" rIns="90000" anchor="ctr"/>
          <a:lstStyle>
            <a:lvl1pPr marL="622300" indent="-622300">
              <a:lnSpc>
                <a:spcPct val="80000"/>
              </a:lnSpc>
              <a:spcAft>
                <a:spcPts val="1800"/>
              </a:spcAft>
              <a:buClr>
                <a:schemeClr val="accent4"/>
              </a:buClr>
              <a:buFont typeface="+mj-lt"/>
              <a:buAutoNum type="arabicPeriod"/>
              <a:tabLst/>
              <a:defRPr sz="2400" b="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47849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33960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616495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 /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5C9D7FD-4372-984B-82EC-1682388A05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6575" y="0"/>
            <a:ext cx="6905425" cy="6496050"/>
          </a:xfrm>
          <a:custGeom>
            <a:avLst/>
            <a:gdLst>
              <a:gd name="connsiteX0" fmla="*/ 1674037 w 6905425"/>
              <a:gd name="connsiteY0" fmla="*/ 0 h 6496050"/>
              <a:gd name="connsiteX1" fmla="*/ 6905425 w 6905425"/>
              <a:gd name="connsiteY1" fmla="*/ 0 h 6496050"/>
              <a:gd name="connsiteX2" fmla="*/ 6905425 w 6905425"/>
              <a:gd name="connsiteY2" fmla="*/ 6496050 h 6496050"/>
              <a:gd name="connsiteX3" fmla="*/ 1061425 w 6905425"/>
              <a:gd name="connsiteY3" fmla="*/ 6496050 h 6496050"/>
              <a:gd name="connsiteX4" fmla="*/ 809425 w 6905425"/>
              <a:gd name="connsiteY4" fmla="*/ 6244050 h 6496050"/>
              <a:gd name="connsiteX5" fmla="*/ 557425 w 6905425"/>
              <a:gd name="connsiteY5" fmla="*/ 6496050 h 6496050"/>
              <a:gd name="connsiteX6" fmla="*/ 0 w 6905425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5425" h="6496050">
                <a:moveTo>
                  <a:pt x="1674037" y="0"/>
                </a:moveTo>
                <a:lnTo>
                  <a:pt x="6905425" y="0"/>
                </a:lnTo>
                <a:lnTo>
                  <a:pt x="6905425" y="6496050"/>
                </a:lnTo>
                <a:lnTo>
                  <a:pt x="1061425" y="6496050"/>
                </a:lnTo>
                <a:cubicBezTo>
                  <a:pt x="1061425" y="6356874"/>
                  <a:pt x="948601" y="6244050"/>
                  <a:pt x="809425" y="6244050"/>
                </a:cubicBezTo>
                <a:cubicBezTo>
                  <a:pt x="670249" y="6244050"/>
                  <a:pt x="557425" y="6356874"/>
                  <a:pt x="557425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06A2BC-C7D2-1F4A-8EFA-C1457E5BF1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960612" cy="6497638"/>
          </a:xfrm>
          <a:custGeom>
            <a:avLst/>
            <a:gdLst>
              <a:gd name="connsiteX0" fmla="*/ 0 w 6960612"/>
              <a:gd name="connsiteY0" fmla="*/ 0 h 6497638"/>
              <a:gd name="connsiteX1" fmla="*/ 6960612 w 6960612"/>
              <a:gd name="connsiteY1" fmla="*/ 0 h 6497638"/>
              <a:gd name="connsiteX2" fmla="*/ 5286165 w 6960612"/>
              <a:gd name="connsiteY2" fmla="*/ 6497638 h 6497638"/>
              <a:gd name="connsiteX3" fmla="*/ 0 w 6960612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612" h="6497638"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8697FE-A3E1-4148-AE49-9A90AB99A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985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 w/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7338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quo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00" y="1620078"/>
            <a:ext cx="10965600" cy="3617843"/>
          </a:xfrm>
        </p:spPr>
        <p:txBody>
          <a:bodyPr anchor="ctr"/>
          <a:lstStyle>
            <a:lvl1pPr algn="ctr">
              <a:defRPr b="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Graphic 6">
            <a:extLst>
              <a:ext uri="{FF2B5EF4-FFF2-40B4-BE49-F238E27FC236}">
                <a16:creationId xmlns:a16="http://schemas.microsoft.com/office/drawing/2014/main" id="{6AFF0189-2B17-044A-95A5-0CE65C3B7CF9}"/>
              </a:ext>
            </a:extLst>
          </p:cNvPr>
          <p:cNvSpPr/>
          <p:nvPr/>
        </p:nvSpPr>
        <p:spPr>
          <a:xfrm>
            <a:off x="5877609" y="1210876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Graphic 9">
            <a:extLst>
              <a:ext uri="{FF2B5EF4-FFF2-40B4-BE49-F238E27FC236}">
                <a16:creationId xmlns:a16="http://schemas.microsoft.com/office/drawing/2014/main" id="{8FDACD0F-927F-324F-81B7-9EB5A9A2FA9B}"/>
              </a:ext>
            </a:extLst>
          </p:cNvPr>
          <p:cNvSpPr/>
          <p:nvPr/>
        </p:nvSpPr>
        <p:spPr>
          <a:xfrm>
            <a:off x="5877608" y="5348453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96455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90D2185-5F86-7749-BB4E-183109B402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2192000 w 12192000"/>
              <a:gd name="connsiteY0" fmla="*/ 2425083 h 6497638"/>
              <a:gd name="connsiteX1" fmla="*/ 12192000 w 12192000"/>
              <a:gd name="connsiteY1" fmla="*/ 6496050 h 6497638"/>
              <a:gd name="connsiteX2" fmla="*/ 11143308 w 12192000"/>
              <a:gd name="connsiteY2" fmla="*/ 6496050 h 6497638"/>
              <a:gd name="connsiteX3" fmla="*/ 0 w 12192000"/>
              <a:gd name="connsiteY3" fmla="*/ 0 h 6497638"/>
              <a:gd name="connsiteX4" fmla="*/ 6960612 w 12192000"/>
              <a:gd name="connsiteY4" fmla="*/ 0 h 6497638"/>
              <a:gd name="connsiteX5" fmla="*/ 5286165 w 12192000"/>
              <a:gd name="connsiteY5" fmla="*/ 6497638 h 6497638"/>
              <a:gd name="connsiteX6" fmla="*/ 0 w 12192000"/>
              <a:gd name="connsiteY6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497638">
                <a:moveTo>
                  <a:pt x="12192000" y="2425083"/>
                </a:moveTo>
                <a:lnTo>
                  <a:pt x="12192000" y="6496050"/>
                </a:lnTo>
                <a:lnTo>
                  <a:pt x="11143308" y="6496050"/>
                </a:lnTo>
                <a:close/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81921-067E-D84A-964D-D16F6D724D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93766" y="0"/>
            <a:ext cx="6116546" cy="3249000"/>
          </a:xfrm>
        </p:spPr>
        <p:txBody>
          <a:bodyPr tIns="0" bIns="0" anchor="b">
            <a:noAutofit/>
          </a:bodyPr>
          <a:lstStyle>
            <a:lvl1pPr>
              <a:defRPr sz="200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92ADA3-681B-4848-8013-ACCCDEB5DE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57963" y="3081200"/>
            <a:ext cx="4852349" cy="3169219"/>
          </a:xfrm>
        </p:spPr>
        <p:txBody>
          <a:bodyPr>
            <a:noAutofit/>
          </a:bodyPr>
          <a:lstStyle>
            <a:lvl1pPr>
              <a:lnSpc>
                <a:spcPts val="6000"/>
              </a:lnSpc>
              <a:spcAft>
                <a:spcPts val="0"/>
              </a:spcAft>
              <a:defRPr sz="6000" b="1" i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3F26965-B205-DB42-AEAF-942D75F53F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69605" y="822037"/>
            <a:ext cx="3524708" cy="1865746"/>
          </a:xfrm>
          <a:custGeom>
            <a:avLst/>
            <a:gdLst>
              <a:gd name="connsiteX0" fmla="*/ 3242518 w 3524708"/>
              <a:gd name="connsiteY0" fmla="*/ 0 h 1865746"/>
              <a:gd name="connsiteX1" fmla="*/ 3524708 w 3524708"/>
              <a:gd name="connsiteY1" fmla="*/ 0 h 1865746"/>
              <a:gd name="connsiteX2" fmla="*/ 3044984 w 3524708"/>
              <a:gd name="connsiteY2" fmla="*/ 1865746 h 1865746"/>
              <a:gd name="connsiteX3" fmla="*/ 2762794 w 3524708"/>
              <a:gd name="connsiteY3" fmla="*/ 1865746 h 1865746"/>
              <a:gd name="connsiteX4" fmla="*/ 2689960 w 3524708"/>
              <a:gd name="connsiteY4" fmla="*/ 0 h 1865746"/>
              <a:gd name="connsiteX5" fmla="*/ 2972150 w 3524708"/>
              <a:gd name="connsiteY5" fmla="*/ 0 h 1865746"/>
              <a:gd name="connsiteX6" fmla="*/ 2492426 w 3524708"/>
              <a:gd name="connsiteY6" fmla="*/ 1865746 h 1865746"/>
              <a:gd name="connsiteX7" fmla="*/ 2210236 w 3524708"/>
              <a:gd name="connsiteY7" fmla="*/ 1865746 h 1865746"/>
              <a:gd name="connsiteX8" fmla="*/ 2137401 w 3524708"/>
              <a:gd name="connsiteY8" fmla="*/ 0 h 1865746"/>
              <a:gd name="connsiteX9" fmla="*/ 2419591 w 3524708"/>
              <a:gd name="connsiteY9" fmla="*/ 0 h 1865746"/>
              <a:gd name="connsiteX10" fmla="*/ 1939867 w 3524708"/>
              <a:gd name="connsiteY10" fmla="*/ 1865746 h 1865746"/>
              <a:gd name="connsiteX11" fmla="*/ 1657677 w 3524708"/>
              <a:gd name="connsiteY11" fmla="*/ 1865746 h 1865746"/>
              <a:gd name="connsiteX12" fmla="*/ 1584842 w 3524708"/>
              <a:gd name="connsiteY12" fmla="*/ 0 h 1865746"/>
              <a:gd name="connsiteX13" fmla="*/ 1867032 w 3524708"/>
              <a:gd name="connsiteY13" fmla="*/ 0 h 1865746"/>
              <a:gd name="connsiteX14" fmla="*/ 1387308 w 3524708"/>
              <a:gd name="connsiteY14" fmla="*/ 1865746 h 1865746"/>
              <a:gd name="connsiteX15" fmla="*/ 1105118 w 3524708"/>
              <a:gd name="connsiteY15" fmla="*/ 1865746 h 1865746"/>
              <a:gd name="connsiteX16" fmla="*/ 1032283 w 3524708"/>
              <a:gd name="connsiteY16" fmla="*/ 0 h 1865746"/>
              <a:gd name="connsiteX17" fmla="*/ 1314473 w 3524708"/>
              <a:gd name="connsiteY17" fmla="*/ 0 h 1865746"/>
              <a:gd name="connsiteX18" fmla="*/ 834749 w 3524708"/>
              <a:gd name="connsiteY18" fmla="*/ 1865746 h 1865746"/>
              <a:gd name="connsiteX19" fmla="*/ 552559 w 3524708"/>
              <a:gd name="connsiteY19" fmla="*/ 1865746 h 1865746"/>
              <a:gd name="connsiteX20" fmla="*/ 479724 w 3524708"/>
              <a:gd name="connsiteY20" fmla="*/ 0 h 1865746"/>
              <a:gd name="connsiteX21" fmla="*/ 761914 w 3524708"/>
              <a:gd name="connsiteY21" fmla="*/ 0 h 1865746"/>
              <a:gd name="connsiteX22" fmla="*/ 282190 w 3524708"/>
              <a:gd name="connsiteY22" fmla="*/ 1865746 h 1865746"/>
              <a:gd name="connsiteX23" fmla="*/ 0 w 3524708"/>
              <a:gd name="connsiteY23" fmla="*/ 1865746 h 18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24708" h="1865746">
                <a:moveTo>
                  <a:pt x="3242518" y="0"/>
                </a:moveTo>
                <a:lnTo>
                  <a:pt x="3524708" y="0"/>
                </a:lnTo>
                <a:lnTo>
                  <a:pt x="3044984" y="1865746"/>
                </a:lnTo>
                <a:lnTo>
                  <a:pt x="2762794" y="1865746"/>
                </a:lnTo>
                <a:close/>
                <a:moveTo>
                  <a:pt x="2689960" y="0"/>
                </a:moveTo>
                <a:lnTo>
                  <a:pt x="2972150" y="0"/>
                </a:lnTo>
                <a:lnTo>
                  <a:pt x="2492426" y="1865746"/>
                </a:lnTo>
                <a:lnTo>
                  <a:pt x="2210236" y="1865746"/>
                </a:lnTo>
                <a:close/>
                <a:moveTo>
                  <a:pt x="2137401" y="0"/>
                </a:moveTo>
                <a:lnTo>
                  <a:pt x="2419591" y="0"/>
                </a:lnTo>
                <a:lnTo>
                  <a:pt x="1939867" y="1865746"/>
                </a:lnTo>
                <a:lnTo>
                  <a:pt x="1657677" y="1865746"/>
                </a:lnTo>
                <a:close/>
                <a:moveTo>
                  <a:pt x="1584842" y="0"/>
                </a:moveTo>
                <a:lnTo>
                  <a:pt x="1867032" y="0"/>
                </a:lnTo>
                <a:lnTo>
                  <a:pt x="1387308" y="1865746"/>
                </a:lnTo>
                <a:lnTo>
                  <a:pt x="1105118" y="1865746"/>
                </a:lnTo>
                <a:close/>
                <a:moveTo>
                  <a:pt x="1032283" y="0"/>
                </a:moveTo>
                <a:lnTo>
                  <a:pt x="1314473" y="0"/>
                </a:lnTo>
                <a:lnTo>
                  <a:pt x="834749" y="1865746"/>
                </a:lnTo>
                <a:lnTo>
                  <a:pt x="552559" y="1865746"/>
                </a:lnTo>
                <a:close/>
                <a:moveTo>
                  <a:pt x="479724" y="0"/>
                </a:moveTo>
                <a:lnTo>
                  <a:pt x="761914" y="0"/>
                </a:lnTo>
                <a:lnTo>
                  <a:pt x="282190" y="1865746"/>
                </a:lnTo>
                <a:lnTo>
                  <a:pt x="0" y="186574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130269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A072DD46-3F51-A748-8F94-B6F9001382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878904" y="-362"/>
            <a:ext cx="7974904" cy="6497638"/>
          </a:xfrm>
        </p:spPr>
        <p:txBody>
          <a:bodyPr wrap="none" anchor="ctr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50000" b="1" spc="-3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54E8F8-3509-FA4A-84BE-D7B63C4C46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6257" y="609600"/>
            <a:ext cx="6762967" cy="5635625"/>
          </a:xfrm>
        </p:spPr>
        <p:txBody>
          <a:bodyPr anchor="ctr"/>
          <a:lstStyle>
            <a:lvl1pPr>
              <a:lnSpc>
                <a:spcPts val="6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1995247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7B3EDD58-5FA3-6140-B17B-40F7C1CD1135}"/>
              </a:ext>
            </a:extLst>
          </p:cNvPr>
          <p:cNvSpPr/>
          <p:nvPr/>
        </p:nvSpPr>
        <p:spPr>
          <a:xfrm>
            <a:off x="609600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235081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F442D-09D5-E949-9926-48F727EB85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1C0B5-0FE4-AA45-86C1-CD72BD8791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EDC06073-822D-C148-9EA1-733BA6032B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32CC8F85-F28A-DB4E-8753-4470623E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62716F3C-0A12-0A43-AAAF-C19A6B6DA5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30621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3847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74D4A870-F17A-F442-8E79-D6593E5CEED2}"/>
              </a:ext>
            </a:extLst>
          </p:cNvPr>
          <p:cNvSpPr/>
          <p:nvPr/>
        </p:nvSpPr>
        <p:spPr>
          <a:xfrm flipH="1">
            <a:off x="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4806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69873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31821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7532" y="0"/>
            <a:ext cx="4834469" cy="64980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66451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07185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D3E5BD-E875-EE4C-9CB4-36F3C3D3E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46335" cy="97498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5ABFEEB8-51F9-0142-A050-4625F632551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98470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9E2A247-90BA-314A-BDCD-0A4AECB670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2325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A3DB6A0-2E22-9F4E-8C30-ECA98F4FDB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98470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C9E62EE-D701-B347-BBEF-F2599FBBA8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22325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945DC05E-C003-B74C-9DD3-11B31C7A2EB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35679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815B1402-52BD-4944-86EC-993B6CCD1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9233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8615044-966E-9341-99DF-7BCA47F3C02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435679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E7B9924-E501-1945-9875-2CFFD00358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9233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044840397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CA9069D4-BBD5-6840-9646-5955E2C1E9C0}"/>
              </a:ext>
            </a:extLst>
          </p:cNvPr>
          <p:cNvSpPr/>
          <p:nvPr/>
        </p:nvSpPr>
        <p:spPr>
          <a:xfrm>
            <a:off x="0" y="3429000"/>
            <a:ext cx="12192000" cy="3069000"/>
          </a:xfrm>
          <a:custGeom>
            <a:avLst/>
            <a:gdLst>
              <a:gd name="connsiteX0" fmla="*/ 0 w 12192000"/>
              <a:gd name="connsiteY0" fmla="*/ 0 h 3069000"/>
              <a:gd name="connsiteX1" fmla="*/ 12192000 w 12192000"/>
              <a:gd name="connsiteY1" fmla="*/ 0 h 3069000"/>
              <a:gd name="connsiteX2" fmla="*/ 12192000 w 12192000"/>
              <a:gd name="connsiteY2" fmla="*/ 3069000 h 3069000"/>
              <a:gd name="connsiteX3" fmla="*/ 6347607 w 12192000"/>
              <a:gd name="connsiteY3" fmla="*/ 3069000 h 3069000"/>
              <a:gd name="connsiteX4" fmla="*/ 6348000 w 12192000"/>
              <a:gd name="connsiteY4" fmla="*/ 3067050 h 3069000"/>
              <a:gd name="connsiteX5" fmla="*/ 6096000 w 12192000"/>
              <a:gd name="connsiteY5" fmla="*/ 2815050 h 3069000"/>
              <a:gd name="connsiteX6" fmla="*/ 5844000 w 12192000"/>
              <a:gd name="connsiteY6" fmla="*/ 3067050 h 3069000"/>
              <a:gd name="connsiteX7" fmla="*/ 5844394 w 12192000"/>
              <a:gd name="connsiteY7" fmla="*/ 3069000 h 3069000"/>
              <a:gd name="connsiteX8" fmla="*/ 0 w 12192000"/>
              <a:gd name="connsiteY8" fmla="*/ 3069000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69000">
                <a:moveTo>
                  <a:pt x="0" y="0"/>
                </a:moveTo>
                <a:lnTo>
                  <a:pt x="12192000" y="0"/>
                </a:lnTo>
                <a:lnTo>
                  <a:pt x="12192000" y="3069000"/>
                </a:lnTo>
                <a:lnTo>
                  <a:pt x="6347607" y="3069000"/>
                </a:lnTo>
                <a:lnTo>
                  <a:pt x="6348000" y="3067050"/>
                </a:lnTo>
                <a:cubicBezTo>
                  <a:pt x="6348000" y="2927874"/>
                  <a:pt x="6235176" y="2815050"/>
                  <a:pt x="6096000" y="2815050"/>
                </a:cubicBezTo>
                <a:cubicBezTo>
                  <a:pt x="5956825" y="2815050"/>
                  <a:pt x="5844000" y="2927874"/>
                  <a:pt x="5844000" y="3067050"/>
                </a:cubicBezTo>
                <a:lnTo>
                  <a:pt x="5844394" y="3069000"/>
                </a:lnTo>
                <a:lnTo>
                  <a:pt x="0" y="3069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8810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8810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04652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04652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20494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4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335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335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9238779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B4DB38A8-ED85-1347-B790-9A2BE1DBEF4C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1538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1784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8738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4762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03222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3468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1906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7930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71538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31784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8738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4762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603222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468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1906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7930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27974970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197B69D6-70A7-CE4F-9A01-697D3720C72F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806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052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5155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179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4530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0554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39047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9293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806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052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5155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71179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34530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0554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39047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9293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Picture Placeholder 16">
            <a:extLst>
              <a:ext uri="{FF2B5EF4-FFF2-40B4-BE49-F238E27FC236}">
                <a16:creationId xmlns:a16="http://schemas.microsoft.com/office/drawing/2014/main" id="{133D25D3-41F4-CF45-B3FB-081FF3E957B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932794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02652BE-BCA5-5E41-A735-774F4FD0223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3040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Picture Placeholder 16">
            <a:extLst>
              <a:ext uri="{FF2B5EF4-FFF2-40B4-BE49-F238E27FC236}">
                <a16:creationId xmlns:a16="http://schemas.microsoft.com/office/drawing/2014/main" id="{3A70D29D-1742-1E42-A75A-59E3F307005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32794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120ECA6-14E8-FE4E-BFAC-0B4E36A588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93040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825058871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02DB30E-67C0-3445-AA5E-A5CC215D9884}"/>
              </a:ext>
            </a:extLst>
          </p:cNvPr>
          <p:cNvSpPr/>
          <p:nvPr/>
        </p:nvSpPr>
        <p:spPr>
          <a:xfrm>
            <a:off x="0" y="0"/>
            <a:ext cx="6096000" cy="649605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244050 h 6496050"/>
              <a:gd name="connsiteX3" fmla="*/ 5844000 w 6096000"/>
              <a:gd name="connsiteY3" fmla="*/ 6496050 h 6496050"/>
              <a:gd name="connsiteX4" fmla="*/ 0 w 6096000"/>
              <a:gd name="connsiteY4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D988FC3-040D-EF47-819D-2C866022ED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600"/>
            <a:ext cx="3026526" cy="6140450"/>
          </a:xfrm>
          <a:custGeom>
            <a:avLst/>
            <a:gdLst>
              <a:gd name="connsiteX0" fmla="*/ 0 w 3026526"/>
              <a:gd name="connsiteY0" fmla="*/ 0 h 6140450"/>
              <a:gd name="connsiteX1" fmla="*/ 3026526 w 3026526"/>
              <a:gd name="connsiteY1" fmla="*/ 0 h 6140450"/>
              <a:gd name="connsiteX2" fmla="*/ 1491414 w 3026526"/>
              <a:gd name="connsiteY2" fmla="*/ 6140450 h 6140450"/>
              <a:gd name="connsiteX3" fmla="*/ 0 w 3026526"/>
              <a:gd name="connsiteY3" fmla="*/ 6140450 h 614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526" h="6140450">
                <a:moveTo>
                  <a:pt x="0" y="0"/>
                </a:moveTo>
                <a:lnTo>
                  <a:pt x="3026526" y="0"/>
                </a:lnTo>
                <a:lnTo>
                  <a:pt x="1491414" y="6140450"/>
                </a:lnTo>
                <a:lnTo>
                  <a:pt x="0" y="61404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9149" y="609600"/>
            <a:ext cx="8540076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150" y="2436812"/>
            <a:ext cx="2963332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26608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all ou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3C2CFA2-B26F-9B4B-99FF-BACD59C72A9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084580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221390 w 12192000"/>
              <a:gd name="connsiteY3" fmla="*/ 6497638 h 6497638"/>
              <a:gd name="connsiteX4" fmla="*/ 0 w 12192000"/>
              <a:gd name="connsiteY4" fmla="*/ 0 h 6497638"/>
              <a:gd name="connsiteX5" fmla="*/ 4267200 w 12192000"/>
              <a:gd name="connsiteY5" fmla="*/ 0 h 6497638"/>
              <a:gd name="connsiteX6" fmla="*/ 4267200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084580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221390" y="6497638"/>
                </a:lnTo>
                <a:close/>
                <a:moveTo>
                  <a:pt x="0" y="0"/>
                </a:moveTo>
                <a:lnTo>
                  <a:pt x="4267200" y="0"/>
                </a:lnTo>
                <a:lnTo>
                  <a:pt x="42672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34105" cy="2819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04764-5568-8B41-B513-A6931F8926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0239" y="1056612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DEAE2D71-1538-5D46-A3E8-201696276C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9937" y="1056612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C59DB6-68B7-5C4A-8106-D74E5DF19A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39" y="2710048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D36210B-701B-D042-B701-14479EBE28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9937" y="2710048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FC3F4854-7AB9-D14B-9695-E24C3E2F0F7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0239" y="4363484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B0BC641-2F1D-BB47-ABAC-E5C26E2A8A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9937" y="4363484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7183463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 layout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5063118" cy="1846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9600"/>
            <a:ext cx="5487666" cy="5638742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70423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4490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74308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979" y="3070253"/>
            <a:ext cx="2973600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4341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EECB1B2-4B29-F74A-823F-6BCFA66286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979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59023512-711F-0C4F-A156-FD720C66A3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09200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0BA21B11-DA81-F149-A2C0-25651AB36E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64057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3216285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4491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8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FA9E08D-EBBC-D74C-8F0C-DD8EE542819B}"/>
              </a:ext>
            </a:extLst>
          </p:cNvPr>
          <p:cNvSpPr/>
          <p:nvPr/>
        </p:nvSpPr>
        <p:spPr>
          <a:xfrm>
            <a:off x="4062000" y="3429000"/>
            <a:ext cx="4069800" cy="3069000"/>
          </a:xfrm>
          <a:custGeom>
            <a:avLst/>
            <a:gdLst>
              <a:gd name="connsiteX0" fmla="*/ 0 w 4069800"/>
              <a:gd name="connsiteY0" fmla="*/ 0 h 3069000"/>
              <a:gd name="connsiteX1" fmla="*/ 4068000 w 4069800"/>
              <a:gd name="connsiteY1" fmla="*/ 0 h 3069000"/>
              <a:gd name="connsiteX2" fmla="*/ 4069800 w 4069800"/>
              <a:gd name="connsiteY2" fmla="*/ 0 h 3069000"/>
              <a:gd name="connsiteX3" fmla="*/ 4069800 w 4069800"/>
              <a:gd name="connsiteY3" fmla="*/ 3069000 h 3069000"/>
              <a:gd name="connsiteX4" fmla="*/ 2287827 w 4069800"/>
              <a:gd name="connsiteY4" fmla="*/ 3069000 h 3069000"/>
              <a:gd name="connsiteX5" fmla="*/ 2288023 w 4069800"/>
              <a:gd name="connsiteY5" fmla="*/ 3067050 h 3069000"/>
              <a:gd name="connsiteX6" fmla="*/ 2035800 w 4069800"/>
              <a:gd name="connsiteY6" fmla="*/ 2815050 h 3069000"/>
              <a:gd name="connsiteX7" fmla="*/ 1783577 w 4069800"/>
              <a:gd name="connsiteY7" fmla="*/ 3067050 h 3069000"/>
              <a:gd name="connsiteX8" fmla="*/ 1783774 w 4069800"/>
              <a:gd name="connsiteY8" fmla="*/ 3069000 h 3069000"/>
              <a:gd name="connsiteX9" fmla="*/ 1800 w 4069800"/>
              <a:gd name="connsiteY9" fmla="*/ 3069000 h 3069000"/>
              <a:gd name="connsiteX10" fmla="*/ 1800 w 4069800"/>
              <a:gd name="connsiteY10" fmla="*/ 235974 h 3069000"/>
              <a:gd name="connsiteX11" fmla="*/ 0 w 4069800"/>
              <a:gd name="connsiteY11" fmla="*/ 235974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9800" h="3069000">
                <a:moveTo>
                  <a:pt x="0" y="0"/>
                </a:moveTo>
                <a:lnTo>
                  <a:pt x="4068000" y="0"/>
                </a:lnTo>
                <a:lnTo>
                  <a:pt x="4069800" y="0"/>
                </a:lnTo>
                <a:lnTo>
                  <a:pt x="4069800" y="3069000"/>
                </a:lnTo>
                <a:lnTo>
                  <a:pt x="2287827" y="3069000"/>
                </a:lnTo>
                <a:lnTo>
                  <a:pt x="2288023" y="3067050"/>
                </a:lnTo>
                <a:cubicBezTo>
                  <a:pt x="2288023" y="2927874"/>
                  <a:pt x="2175099" y="2815050"/>
                  <a:pt x="2035800" y="2815050"/>
                </a:cubicBezTo>
                <a:cubicBezTo>
                  <a:pt x="1896501" y="2815050"/>
                  <a:pt x="1783577" y="2927874"/>
                  <a:pt x="1783577" y="3067050"/>
                </a:cubicBezTo>
                <a:lnTo>
                  <a:pt x="1783774" y="3069000"/>
                </a:lnTo>
                <a:lnTo>
                  <a:pt x="1800" y="3069000"/>
                </a:lnTo>
                <a:lnTo>
                  <a:pt x="1800" y="235974"/>
                </a:lnTo>
                <a:lnTo>
                  <a:pt x="0" y="235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4631013-65DA-1041-8C57-167C9C534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D0E0DA3E-4AF8-B845-A89E-05FD19C066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B26C98B-BE8E-EA41-A524-6B126A41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025497E-6F36-0141-BDA5-C0C567EDA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accent5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FE8E897-71C0-C94C-839C-F99C35B926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4BA5F78-CC72-F644-9807-405760E5415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427550E-A2A3-D34D-A752-8FBB32D00B2C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19651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513BF868-2674-8347-88DF-930682D741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064000" y="0"/>
            <a:ext cx="8128000" cy="6496050"/>
          </a:xfrm>
          <a:custGeom>
            <a:avLst/>
            <a:gdLst>
              <a:gd name="connsiteX0" fmla="*/ 0 w 8128000"/>
              <a:gd name="connsiteY0" fmla="*/ 0 h 6496050"/>
              <a:gd name="connsiteX1" fmla="*/ 8128000 w 8128000"/>
              <a:gd name="connsiteY1" fmla="*/ 0 h 6496050"/>
              <a:gd name="connsiteX2" fmla="*/ 8128000 w 8128000"/>
              <a:gd name="connsiteY2" fmla="*/ 6496050 h 6496050"/>
              <a:gd name="connsiteX3" fmla="*/ 2284000 w 8128000"/>
              <a:gd name="connsiteY3" fmla="*/ 6496050 h 6496050"/>
              <a:gd name="connsiteX4" fmla="*/ 2032000 w 8128000"/>
              <a:gd name="connsiteY4" fmla="*/ 6244050 h 6496050"/>
              <a:gd name="connsiteX5" fmla="*/ 1780000 w 8128000"/>
              <a:gd name="connsiteY5" fmla="*/ 6496050 h 6496050"/>
              <a:gd name="connsiteX6" fmla="*/ 0 w 8128000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00" h="6496050">
                <a:moveTo>
                  <a:pt x="0" y="0"/>
                </a:moveTo>
                <a:lnTo>
                  <a:pt x="8128000" y="0"/>
                </a:lnTo>
                <a:lnTo>
                  <a:pt x="8128000" y="6496050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0" y="64960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GB"/>
              <a:t>Click to add chart or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229316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3229316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11126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F44BA-467F-BE4D-A5C2-016062F34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01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2AB0BE-6BC7-8849-AB16-35B14C0D9D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02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6257F5-DB36-8642-9B67-DCE0EA0BB9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4959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03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18DF41C-28AB-DF43-913D-52E963D595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4959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04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D083FB-B098-954D-9DC4-850B3E00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7011782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0570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ontent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9">
            <a:extLst>
              <a:ext uri="{FF2B5EF4-FFF2-40B4-BE49-F238E27FC236}">
                <a16:creationId xmlns:a16="http://schemas.microsoft.com/office/drawing/2014/main" id="{D76F5CAF-A32B-7A49-875F-78FB038A9479}"/>
              </a:ext>
            </a:extLst>
          </p:cNvPr>
          <p:cNvSpPr/>
          <p:nvPr/>
        </p:nvSpPr>
        <p:spPr>
          <a:xfrm>
            <a:off x="4062000" y="0"/>
            <a:ext cx="4069800" cy="6498000"/>
          </a:xfrm>
          <a:custGeom>
            <a:avLst/>
            <a:gdLst>
              <a:gd name="connsiteX0" fmla="*/ 0 w 4069800"/>
              <a:gd name="connsiteY0" fmla="*/ 0 h 6498000"/>
              <a:gd name="connsiteX1" fmla="*/ 4068000 w 4069800"/>
              <a:gd name="connsiteY1" fmla="*/ 0 h 6498000"/>
              <a:gd name="connsiteX2" fmla="*/ 4068000 w 4069800"/>
              <a:gd name="connsiteY2" fmla="*/ 3429000 h 6498000"/>
              <a:gd name="connsiteX3" fmla="*/ 4069800 w 4069800"/>
              <a:gd name="connsiteY3" fmla="*/ 3429000 h 6498000"/>
              <a:gd name="connsiteX4" fmla="*/ 4069800 w 4069800"/>
              <a:gd name="connsiteY4" fmla="*/ 6498000 h 6498000"/>
              <a:gd name="connsiteX5" fmla="*/ 2287827 w 4069800"/>
              <a:gd name="connsiteY5" fmla="*/ 6498000 h 6498000"/>
              <a:gd name="connsiteX6" fmla="*/ 2288023 w 4069800"/>
              <a:gd name="connsiteY6" fmla="*/ 6496050 h 6498000"/>
              <a:gd name="connsiteX7" fmla="*/ 2035800 w 4069800"/>
              <a:gd name="connsiteY7" fmla="*/ 6244050 h 6498000"/>
              <a:gd name="connsiteX8" fmla="*/ 1783577 w 4069800"/>
              <a:gd name="connsiteY8" fmla="*/ 6496050 h 6498000"/>
              <a:gd name="connsiteX9" fmla="*/ 1783774 w 4069800"/>
              <a:gd name="connsiteY9" fmla="*/ 6498000 h 6498000"/>
              <a:gd name="connsiteX10" fmla="*/ 1800 w 4069800"/>
              <a:gd name="connsiteY10" fmla="*/ 6498000 h 6498000"/>
              <a:gd name="connsiteX11" fmla="*/ 1800 w 4069800"/>
              <a:gd name="connsiteY11" fmla="*/ 3664974 h 6498000"/>
              <a:gd name="connsiteX12" fmla="*/ 0 w 4069800"/>
              <a:gd name="connsiteY12" fmla="*/ 366497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9800" h="6498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4069800" y="3429000"/>
                </a:lnTo>
                <a:lnTo>
                  <a:pt x="4069800" y="6498000"/>
                </a:lnTo>
                <a:lnTo>
                  <a:pt x="2287827" y="6498000"/>
                </a:lnTo>
                <a:lnTo>
                  <a:pt x="2288023" y="6496050"/>
                </a:lnTo>
                <a:cubicBezTo>
                  <a:pt x="2288023" y="6356874"/>
                  <a:pt x="2175099" y="6244050"/>
                  <a:pt x="2035800" y="6244050"/>
                </a:cubicBezTo>
                <a:cubicBezTo>
                  <a:pt x="1896501" y="6244050"/>
                  <a:pt x="1783577" y="6356874"/>
                  <a:pt x="1783577" y="6496050"/>
                </a:cubicBezTo>
                <a:lnTo>
                  <a:pt x="1783774" y="6498000"/>
                </a:lnTo>
                <a:lnTo>
                  <a:pt x="1800" y="6498000"/>
                </a:lnTo>
                <a:lnTo>
                  <a:pt x="1800" y="3664974"/>
                </a:lnTo>
                <a:lnTo>
                  <a:pt x="0" y="3664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063800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928" y="609599"/>
            <a:ext cx="3531201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6F666979-0ECE-B949-BA37-13C1BF624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2928" y="2436814"/>
            <a:ext cx="3531201" cy="38115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80266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2"/>
            <a:ext cx="29625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6A902-93DF-154B-893D-0DF72E2759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2050" y="1422000"/>
            <a:ext cx="6768000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B4AE55-198A-9245-9842-304475D184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62294" y="1712514"/>
            <a:ext cx="6767512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C95FFF9-8E14-6A49-9689-F0419B544A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62050" y="5400000"/>
            <a:ext cx="6768000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C4594DC-56B1-CF41-9D14-1F429D8D88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28050" y="1541493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B8FE8A3-A2FB-2B45-BB88-4AB826079E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62200" y="2150333"/>
            <a:ext cx="1962204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F22E1CA-D39E-CF4F-8BC3-E45962EB36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62444" y="2440847"/>
            <a:ext cx="1962063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515B4EF-4C39-FA47-B386-295D0DE154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62200" y="6128333"/>
            <a:ext cx="1962204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428CB56-8DB8-424F-B8A1-7AD238B12D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7103" y="2271316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EECF6EC-E44D-3B4E-832E-79B18420F6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99178" y="2271316"/>
            <a:ext cx="182876" cy="36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25798678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20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FB7A9AC-BCBE-074D-9620-C5FAB2B9D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7109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1CE8E07-4968-2149-AED9-530684741F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1501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662614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B46106E-6485-954E-BED7-0B3CFBD38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9DACD9E-3955-7B45-96B2-7D8BE4726A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750970C-3138-B24B-B5BE-424C94FFCB1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947B9FEA-9C3C-8144-BBAC-02AAECE365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3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905D865-DB29-824B-83F4-98D1B8D13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8685FA2-5439-8249-9C6F-580A601085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45E1A5-F9AA-8E45-87DA-48733FB44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13817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 callouts with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05D707-B941-E742-B3A1-EC33D25DD3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F1958CA4-4DE3-104F-87CF-B9883AE137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8530DE-535A-084C-8B5E-A85ECC159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4000" y="0"/>
            <a:ext cx="8128000" cy="6497638"/>
          </a:xfrm>
          <a:custGeom>
            <a:avLst/>
            <a:gdLst>
              <a:gd name="connsiteX0" fmla="*/ 0 w 8128000"/>
              <a:gd name="connsiteY0" fmla="*/ 0 h 6497638"/>
              <a:gd name="connsiteX1" fmla="*/ 8128000 w 8128000"/>
              <a:gd name="connsiteY1" fmla="*/ 0 h 6497638"/>
              <a:gd name="connsiteX2" fmla="*/ 8128000 w 8128000"/>
              <a:gd name="connsiteY2" fmla="*/ 6497638 h 6497638"/>
              <a:gd name="connsiteX3" fmla="*/ 2283680 w 8128000"/>
              <a:gd name="connsiteY3" fmla="*/ 6497638 h 6497638"/>
              <a:gd name="connsiteX4" fmla="*/ 2284000 w 8128000"/>
              <a:gd name="connsiteY4" fmla="*/ 6496050 h 6497638"/>
              <a:gd name="connsiteX5" fmla="*/ 2032000 w 8128000"/>
              <a:gd name="connsiteY5" fmla="*/ 6244050 h 6497638"/>
              <a:gd name="connsiteX6" fmla="*/ 1780000 w 8128000"/>
              <a:gd name="connsiteY6" fmla="*/ 6496050 h 6497638"/>
              <a:gd name="connsiteX7" fmla="*/ 1780321 w 8128000"/>
              <a:gd name="connsiteY7" fmla="*/ 6497638 h 6497638"/>
              <a:gd name="connsiteX8" fmla="*/ 0 w 8128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28000" h="6497638">
                <a:moveTo>
                  <a:pt x="0" y="0"/>
                </a:moveTo>
                <a:lnTo>
                  <a:pt x="8128000" y="0"/>
                </a:lnTo>
                <a:lnTo>
                  <a:pt x="8128000" y="6497638"/>
                </a:lnTo>
                <a:lnTo>
                  <a:pt x="2283680" y="6497638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1780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3023302" cy="34983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439116-0AC7-6E49-9EE3-FFE1BD1C3F0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A3AD4B1-EF8E-F84F-8EB4-0633A7A509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65883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6473027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1155005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>
                <a:solidFill>
                  <a:srgbClr val="404E5C"/>
                </a:solidFill>
              </a:rPr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 txBox="1">
            <a:spLocks/>
          </p:cNvSpPr>
          <p:nvPr/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EA482E0-B01C-F146-BA1B-F2A64B1E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93" y="6335850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8852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D9B270-FE21-444E-AB80-6A52EC0C50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</p:spTree>
    <p:extLst>
      <p:ext uri="{BB962C8B-B14F-4D97-AF65-F5344CB8AC3E}">
        <p14:creationId xmlns:p14="http://schemas.microsoft.com/office/powerpoint/2010/main" val="506019198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7825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itl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43660B-81B2-B143-B11D-85302EECFDBE}"/>
              </a:ext>
            </a:extLst>
          </p:cNvPr>
          <p:cNvSpPr/>
          <p:nvPr/>
        </p:nvSpPr>
        <p:spPr>
          <a:xfrm>
            <a:off x="-1" y="169378"/>
            <a:ext cx="6096001" cy="6513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9EEBBFB-5AFB-E546-B708-FD2A696F2A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67241" y="346075"/>
            <a:ext cx="5124760" cy="6165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400" b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BCEEAE9-2632-734D-A333-1202EB0610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46075"/>
            <a:ext cx="7067241" cy="616585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20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/>
              <a:t>Box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A09681D-22B5-6548-919F-52B5804608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3" y="572255"/>
            <a:ext cx="328492" cy="50392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 anchor="ctr"/>
          <a:lstStyle>
            <a:lvl1pPr>
              <a:defRPr lang="en-US" sz="200" smtClean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lang="en-US" sz="800" smtClean="0">
                <a:solidFill>
                  <a:schemeClr val="bg2"/>
                </a:solidFill>
              </a:defRPr>
            </a:lvl2pPr>
            <a:lvl3pPr>
              <a:defRPr lang="en-US" sz="800" smtClean="0">
                <a:solidFill>
                  <a:schemeClr val="bg2"/>
                </a:solidFill>
              </a:defRPr>
            </a:lvl3pPr>
            <a:lvl4pPr>
              <a:defRPr lang="en-US" sz="800" smtClean="0">
                <a:solidFill>
                  <a:schemeClr val="bg2"/>
                </a:solidFill>
              </a:defRPr>
            </a:lvl4pPr>
            <a:lvl5pPr>
              <a:defRPr lang="en-US" sz="800">
                <a:solidFill>
                  <a:schemeClr val="bg2"/>
                </a:solidFill>
              </a:defRPr>
            </a:lvl5pPr>
          </a:lstStyle>
          <a:p>
            <a:pPr marL="0" lvl="0" indent="0" algn="ctr">
              <a:buNone/>
            </a:pPr>
            <a:r>
              <a:rPr lang="en-US"/>
              <a:t>Line</a:t>
            </a:r>
          </a:p>
        </p:txBody>
      </p:sp>
      <p:sp>
        <p:nvSpPr>
          <p:cNvPr id="18" name="Slide Number Placeholder 11">
            <a:extLst>
              <a:ext uri="{FF2B5EF4-FFF2-40B4-BE49-F238E27FC236}">
                <a16:creationId xmlns:a16="http://schemas.microsoft.com/office/drawing/2014/main" id="{BF6D8E5A-A926-EA42-9DD8-56755A428205}"/>
              </a:ext>
            </a:extLst>
          </p:cNvPr>
          <p:cNvSpPr txBox="1">
            <a:spLocks/>
          </p:cNvSpPr>
          <p:nvPr/>
        </p:nvSpPr>
        <p:spPr>
          <a:xfrm>
            <a:off x="337856" y="6515474"/>
            <a:ext cx="612000" cy="17206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BC3BBC56-5B77-964C-A5B4-F225189E1B1A}" type="slidenum">
              <a:rPr lang="en-US" sz="800" i="0" smtClean="0"/>
              <a:pPr algn="l"/>
              <a:t>‹Nº›</a:t>
            </a:fld>
            <a:endParaRPr lang="en-US" sz="800" i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F70018-73A1-A742-95B2-3D6B76F2D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728662"/>
            <a:ext cx="636712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23E93F2-6A96-924E-ADF9-C3E512F7364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1475" y="2054225"/>
            <a:ext cx="6315075" cy="411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FF180C-B320-DC49-8D0B-5BC885F62D2C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Source: </a:t>
            </a:r>
          </a:p>
        </p:txBody>
      </p:sp>
    </p:spTree>
    <p:extLst>
      <p:ext uri="{BB962C8B-B14F-4D97-AF65-F5344CB8AC3E}">
        <p14:creationId xmlns:p14="http://schemas.microsoft.com/office/powerpoint/2010/main" val="141550334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203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32163BD-71D9-E440-8A6E-95C8EB751FB7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0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1003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63591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46179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620333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02921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F0E6ED9-CD03-A24A-A1BD-565AA6C21FF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8985600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5D686E51-941A-824E-AD7D-9E47C1DA30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728767" y="2980823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2603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7796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0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6030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01586351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97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26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34624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2338546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23614767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86615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81846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017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653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5103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162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102620449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81681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2745529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5276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318075112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2138003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31BAC0FB-8425-952C-E9FB-4AAB84D0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60007816-5D90-B5EF-608E-A575A9A2E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BF7E493-879D-DF38-3015-2B9322FA6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85164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BB0C135-AA3A-2B51-3D0A-A562675C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5039121" cy="10887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4FAA0A8-6E7A-EA86-CF70-3DDC56A3F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5039121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2EF92-6D3F-EED1-FB49-C48294396BFC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9114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C124FBD-F2C4-279C-F9B0-5ABF4EE8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584" y="1852409"/>
            <a:ext cx="523573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88A9F1BF-CE47-6154-1BCB-84E3E2ED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584" y="630452"/>
            <a:ext cx="523573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681E20-3F63-A276-39F5-6FCDBA23897B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9B65896-BA90-975B-367C-AE317FB4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64257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1852409"/>
            <a:ext cx="4020056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67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47720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0"/>
            <a:ext cx="11410790" cy="607679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367067" cy="38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AB740E27-A29F-492B-08E9-082B59BB4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5316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alt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80262" y="1836110"/>
            <a:ext cx="10411738" cy="5021889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809" y="2204487"/>
            <a:ext cx="8769567" cy="38206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E1D8233-0493-FA29-763F-F87F5DB8D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73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bleed image w/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1D15AFB-5EB5-6859-330E-5D38D23AB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99179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0BA3780-E198-F9AC-0BB9-F1C2C8156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1546917"/>
            <a:ext cx="4064000" cy="4401332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7EFA4C51-582F-EAB4-E4E1-3A9AFC449F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800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2" cy="916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00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9738E54E-9756-7427-D2F0-6956A56C52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826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0A1CE42A-F0CC-F889-601A-FF9A290D0E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78371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41011803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466563"/>
            <a:ext cx="12192000" cy="4391435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9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04354D-1865-ED5F-009C-780CE8306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ED6D24-311D-8481-73DE-B5F7E4C684D8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3C89EB02-D30D-DD07-85C6-CD7EF8EF4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000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73BB639-2CF9-9BD7-315B-640082FF33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8691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368FC9-3152-64DD-900A-43FF7BFBC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261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4572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681A36-BF63-97EC-72E9-BA871BF39F94}"/>
              </a:ext>
            </a:extLst>
          </p:cNvPr>
          <p:cNvCxnSpPr>
            <a:cxnSpLocks/>
          </p:cNvCxnSpPr>
          <p:nvPr userDrawn="1"/>
        </p:nvCxnSpPr>
        <p:spPr>
          <a:xfrm>
            <a:off x="980707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A907E154-177B-6875-738B-AA48E0B73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0707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85774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60B0975-048D-10A5-BE97-E820CA57CAE3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B55C8373-2FAF-826F-6B5F-588CC4B9B8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444A488-AA2C-F040-A0F8-D64B913E3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51236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 </a:t>
            </a:r>
            <a:br>
              <a:rPr lang="en-GB"/>
            </a:br>
            <a:r>
              <a:rPr lang="en-GB"/>
              <a:t>for listening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C7785F-1C5C-463C-D340-DD1BA7A6320B}"/>
              </a:ext>
            </a:extLst>
          </p:cNvPr>
          <p:cNvCxnSpPr>
            <a:cxnSpLocks/>
          </p:cNvCxnSpPr>
          <p:nvPr userDrawn="1"/>
        </p:nvCxnSpPr>
        <p:spPr>
          <a:xfrm>
            <a:off x="5751074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ADD4D185-64C2-2715-B28D-7015374C8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2576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37813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7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54117" y="-1"/>
            <a:ext cx="8331866" cy="1882585"/>
          </a:xfrm>
          <a:solidFill>
            <a:schemeClr val="bg2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6218" y="708004"/>
            <a:ext cx="7965782" cy="1174580"/>
          </a:xfrm>
        </p:spPr>
        <p:txBody>
          <a:bodyPr anchor="t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D18BDCF-2CAA-0109-CDBB-C68EA25B6E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5" y="6362533"/>
            <a:ext cx="1169392" cy="306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79B367-394D-390C-B619-216A26D7CDD1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8CB876D-855A-C17A-648E-0C55580AA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447"/>
          <a:stretch/>
        </p:blipFill>
        <p:spPr>
          <a:xfrm>
            <a:off x="0" y="664160"/>
            <a:ext cx="3470500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8657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3429000"/>
            <a:ext cx="12185983" cy="3429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2048400" y="-2481943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-1"/>
            <a:ext cx="3430800" cy="343080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80329" y="1"/>
            <a:ext cx="8211671" cy="3428998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Divider or section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EE6174C-8B75-B6C9-0C97-8F6809ED35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" y="0"/>
            <a:ext cx="3430800" cy="3428999"/>
          </a:xfrm>
          <a:noFill/>
        </p:spPr>
        <p:txBody>
          <a:bodyPr tIns="251999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5000" b="0" i="0">
                <a:gradFill>
                  <a:gsLst>
                    <a:gs pos="0">
                      <a:schemeClr val="accent2"/>
                    </a:gs>
                    <a:gs pos="99000">
                      <a:schemeClr val="accent1"/>
                    </a:gs>
                  </a:gsLst>
                  <a:lin ang="0" scaled="1"/>
                </a:gradFill>
                <a:latin typeface="Poppins Thin" pitchFamily="2" charset="77"/>
                <a:cs typeface="Poppins Thin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09BA30-1DEC-1819-B3B4-4905A37F994A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EA14BF4-7169-3089-97E5-F93D27691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1" y="3428998"/>
            <a:ext cx="8774265" cy="101047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AA912B-3510-54DE-244F-D9BBC5C30F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4292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5637" y="830948"/>
            <a:ext cx="8340725" cy="4572003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</a:t>
            </a:r>
            <a:br>
              <a:rPr lang="en-GB"/>
            </a:br>
            <a:r>
              <a:rPr lang="en-GB"/>
              <a:t>goes here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75ED0BB-E2C9-7C0C-26E2-BC1652112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8746FD9-2940-C5E7-3A89-0B78583FF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FD14E3-0BA7-F7B6-B730-48F6007D9B9E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7258B20-4977-CDCF-4986-9219A221F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158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580112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1045036"/>
            <a:ext cx="12185983" cy="4767928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2741" y="1292535"/>
            <a:ext cx="9859424" cy="4272930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Big statement goes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C4C770-A668-E884-4124-234CC37016D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FDA301-1BF5-380B-B3C4-E5F169DE9B7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82F51A6-2172-AC56-BF64-B833C8F9A7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4100"/>
          <a:stretch/>
        </p:blipFill>
        <p:spPr>
          <a:xfrm>
            <a:off x="7281207" y="303838"/>
            <a:ext cx="4904777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51197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3033823"/>
            <a:ext cx="2725383" cy="2857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2725383" cy="23268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Browser">
            <a:extLst>
              <a:ext uri="{FF2B5EF4-FFF2-40B4-BE49-F238E27FC236}">
                <a16:creationId xmlns:a16="http://schemas.microsoft.com/office/drawing/2014/main" id="{4CC47954-EA8C-6B3D-7274-E5C0B3CAA158}"/>
              </a:ext>
            </a:extLst>
          </p:cNvPr>
          <p:cNvGrpSpPr/>
          <p:nvPr userDrawn="1"/>
        </p:nvGrpSpPr>
        <p:grpSpPr>
          <a:xfrm>
            <a:off x="3748254" y="904878"/>
            <a:ext cx="8107831" cy="4911542"/>
            <a:chOff x="3690548" y="429354"/>
            <a:chExt cx="7883614" cy="5425662"/>
          </a:xfrm>
        </p:grpSpPr>
        <p:sp>
          <p:nvSpPr>
            <p:cNvPr id="19" name="Wireframe dropshadow">
              <a:extLst>
                <a:ext uri="{FF2B5EF4-FFF2-40B4-BE49-F238E27FC236}">
                  <a16:creationId xmlns:a16="http://schemas.microsoft.com/office/drawing/2014/main" id="{D2354F2C-0E52-DF17-B18B-DB6A228FD3B1}"/>
                </a:ext>
              </a:extLst>
            </p:cNvPr>
            <p:cNvSpPr/>
            <p:nvPr/>
          </p:nvSpPr>
          <p:spPr>
            <a:xfrm>
              <a:off x="3690548" y="429354"/>
              <a:ext cx="7883611" cy="5425662"/>
            </a:xfrm>
            <a:prstGeom prst="roundRect">
              <a:avLst>
                <a:gd name="adj" fmla="val 1875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sp>
          <p:nvSpPr>
            <p:cNvPr id="25" name="Browser menu top">
              <a:extLst>
                <a:ext uri="{FF2B5EF4-FFF2-40B4-BE49-F238E27FC236}">
                  <a16:creationId xmlns:a16="http://schemas.microsoft.com/office/drawing/2014/main" id="{51392A84-07DC-5BF7-D4F9-286803FF7B53}"/>
                </a:ext>
              </a:extLst>
            </p:cNvPr>
            <p:cNvSpPr/>
            <p:nvPr/>
          </p:nvSpPr>
          <p:spPr>
            <a:xfrm>
              <a:off x="3690551" y="429354"/>
              <a:ext cx="7883611" cy="318791"/>
            </a:xfrm>
            <a:prstGeom prst="round2SameRect">
              <a:avLst>
                <a:gd name="adj1" fmla="val 33321"/>
                <a:gd name="adj2" fmla="val 0"/>
              </a:avLst>
            </a:prstGeom>
            <a:gradFill>
              <a:gsLst>
                <a:gs pos="72000">
                  <a:srgbClr val="D8D8D8">
                    <a:lumMod val="85323"/>
                    <a:lumOff val="14677"/>
                  </a:srgbClr>
                </a:gs>
                <a:gs pos="0">
                  <a:srgbClr val="616161">
                    <a:lumMod val="5000"/>
                    <a:lumOff val="95000"/>
                  </a:srgbClr>
                </a:gs>
                <a:gs pos="99000">
                  <a:srgbClr val="616161">
                    <a:lumMod val="30000"/>
                    <a:lumOff val="7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grpSp>
          <p:nvGrpSpPr>
            <p:cNvPr id="21" name="Browser menu circles">
              <a:extLst>
                <a:ext uri="{FF2B5EF4-FFF2-40B4-BE49-F238E27FC236}">
                  <a16:creationId xmlns:a16="http://schemas.microsoft.com/office/drawing/2014/main" id="{56819352-0518-3256-5831-86AEFC395DB9}"/>
                </a:ext>
              </a:extLst>
            </p:cNvPr>
            <p:cNvGrpSpPr/>
            <p:nvPr/>
          </p:nvGrpSpPr>
          <p:grpSpPr>
            <a:xfrm>
              <a:off x="3832208" y="546802"/>
              <a:ext cx="423588" cy="101090"/>
              <a:chOff x="3832208" y="546802"/>
              <a:chExt cx="423588" cy="101090"/>
            </a:xfrm>
            <a:solidFill>
              <a:srgbClr val="616161">
                <a:lumMod val="60000"/>
                <a:lumOff val="40000"/>
              </a:srgbClr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C7C791C-90A1-FD07-7ED8-85597FADD868}"/>
                  </a:ext>
                </a:extLst>
              </p:cNvPr>
              <p:cNvSpPr/>
              <p:nvPr/>
            </p:nvSpPr>
            <p:spPr>
              <a:xfrm>
                <a:off x="383220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0B7C597-55B4-7457-91CB-118DB0906453}"/>
                  </a:ext>
                </a:extLst>
              </p:cNvPr>
              <p:cNvSpPr/>
              <p:nvPr/>
            </p:nvSpPr>
            <p:spPr>
              <a:xfrm>
                <a:off x="399771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58CC4DC-5710-D193-135B-EE775BCDC5C6}"/>
                  </a:ext>
                </a:extLst>
              </p:cNvPr>
              <p:cNvSpPr/>
              <p:nvPr/>
            </p:nvSpPr>
            <p:spPr>
              <a:xfrm>
                <a:off x="4168613" y="546802"/>
                <a:ext cx="87183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1D311B7-81CC-1BF0-F5E8-2C26CA54BC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48088" y="1193800"/>
            <a:ext cx="8107362" cy="4622800"/>
          </a:xfrm>
          <a:prstGeom prst="round2SameRect">
            <a:avLst>
              <a:gd name="adj1" fmla="val 0"/>
              <a:gd name="adj2" fmla="val 2012"/>
            </a:avLst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863303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9074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18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3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160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80777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1931116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396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017096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07010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5518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9255351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4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5984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13440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26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456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23727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89221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9234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3573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660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26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5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96910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266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6486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853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534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504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198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844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568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89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077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831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454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52112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685219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792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4189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339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7757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68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1571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071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260384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4138012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858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234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48586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8978111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904323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6736683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576574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82549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5926815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64460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59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00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82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4426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2625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117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47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5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9.xml"/><Relationship Id="rId13" Type="http://schemas.openxmlformats.org/officeDocument/2006/relationships/slideLayout" Target="../slideLayouts/slideLayout374.xml"/><Relationship Id="rId3" Type="http://schemas.openxmlformats.org/officeDocument/2006/relationships/slideLayout" Target="../slideLayouts/slideLayout364.xml"/><Relationship Id="rId7" Type="http://schemas.openxmlformats.org/officeDocument/2006/relationships/slideLayout" Target="../slideLayouts/slideLayout368.xml"/><Relationship Id="rId12" Type="http://schemas.openxmlformats.org/officeDocument/2006/relationships/slideLayout" Target="../slideLayouts/slideLayout373.xml"/><Relationship Id="rId2" Type="http://schemas.openxmlformats.org/officeDocument/2006/relationships/slideLayout" Target="../slideLayouts/slideLayout363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5" Type="http://schemas.openxmlformats.org/officeDocument/2006/relationships/slideLayout" Target="../slideLayouts/slideLayout366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371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Relationship Id="rId14" Type="http://schemas.openxmlformats.org/officeDocument/2006/relationships/slideLayout" Target="../slideLayouts/slideLayout37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3.xml"/><Relationship Id="rId13" Type="http://schemas.openxmlformats.org/officeDocument/2006/relationships/slideLayout" Target="../slideLayouts/slideLayout388.xml"/><Relationship Id="rId1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78.xml"/><Relationship Id="rId21" Type="http://schemas.openxmlformats.org/officeDocument/2006/relationships/image" Target="../media/image20.svg"/><Relationship Id="rId7" Type="http://schemas.openxmlformats.org/officeDocument/2006/relationships/slideLayout" Target="../slideLayouts/slideLayout382.xml"/><Relationship Id="rId12" Type="http://schemas.openxmlformats.org/officeDocument/2006/relationships/slideLayout" Target="../slideLayouts/slideLayout387.xml"/><Relationship Id="rId17" Type="http://schemas.openxmlformats.org/officeDocument/2006/relationships/slideLayout" Target="../slideLayouts/slideLayout392.xml"/><Relationship Id="rId2" Type="http://schemas.openxmlformats.org/officeDocument/2006/relationships/slideLayout" Target="../slideLayouts/slideLayout377.xml"/><Relationship Id="rId16" Type="http://schemas.openxmlformats.org/officeDocument/2006/relationships/slideLayout" Target="../slideLayouts/slideLayout391.xm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76.xml"/><Relationship Id="rId6" Type="http://schemas.openxmlformats.org/officeDocument/2006/relationships/slideLayout" Target="../slideLayouts/slideLayout381.xml"/><Relationship Id="rId11" Type="http://schemas.openxmlformats.org/officeDocument/2006/relationships/slideLayout" Target="../slideLayouts/slideLayout386.xml"/><Relationship Id="rId5" Type="http://schemas.openxmlformats.org/officeDocument/2006/relationships/slideLayout" Target="../slideLayouts/slideLayout380.xml"/><Relationship Id="rId1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85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379.xml"/><Relationship Id="rId9" Type="http://schemas.openxmlformats.org/officeDocument/2006/relationships/slideLayout" Target="../slideLayouts/slideLayout384.xml"/><Relationship Id="rId14" Type="http://schemas.openxmlformats.org/officeDocument/2006/relationships/slideLayout" Target="../slideLayouts/slideLayout38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97.xml"/><Relationship Id="rId55" Type="http://schemas.openxmlformats.org/officeDocument/2006/relationships/slideLayout" Target="../slideLayouts/slideLayout102.xml"/><Relationship Id="rId63" Type="http://schemas.openxmlformats.org/officeDocument/2006/relationships/theme" Target="../theme/theme4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3" Type="http://schemas.openxmlformats.org/officeDocument/2006/relationships/slideLayout" Target="../slideLayouts/slideLayout100.xml"/><Relationship Id="rId58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52.xml"/><Relationship Id="rId61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slideLayout" Target="../slideLayouts/slideLayout95.xml"/><Relationship Id="rId56" Type="http://schemas.openxmlformats.org/officeDocument/2006/relationships/slideLayout" Target="../slideLayouts/slideLayout103.xml"/><Relationship Id="rId64" Type="http://schemas.openxmlformats.org/officeDocument/2006/relationships/image" Target="../media/image6.gif"/><Relationship Id="rId8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98.xml"/><Relationship Id="rId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59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54" Type="http://schemas.openxmlformats.org/officeDocument/2006/relationships/slideLayout" Target="../slideLayouts/slideLayout101.xml"/><Relationship Id="rId6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slideLayout" Target="../slideLayouts/slideLayout96.xml"/><Relationship Id="rId57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52" Type="http://schemas.openxmlformats.org/officeDocument/2006/relationships/slideLayout" Target="../slideLayouts/slideLayout99.xml"/><Relationship Id="rId6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35.xml"/><Relationship Id="rId39" Type="http://schemas.openxmlformats.org/officeDocument/2006/relationships/slideLayout" Target="../slideLayouts/slideLayout148.xml"/><Relationship Id="rId21" Type="http://schemas.openxmlformats.org/officeDocument/2006/relationships/slideLayout" Target="../slideLayouts/slideLayout130.xml"/><Relationship Id="rId34" Type="http://schemas.openxmlformats.org/officeDocument/2006/relationships/slideLayout" Target="../slideLayouts/slideLayout143.xml"/><Relationship Id="rId42" Type="http://schemas.openxmlformats.org/officeDocument/2006/relationships/slideLayout" Target="../slideLayouts/slideLayout151.xml"/><Relationship Id="rId47" Type="http://schemas.openxmlformats.org/officeDocument/2006/relationships/slideLayout" Target="../slideLayouts/slideLayout156.xml"/><Relationship Id="rId50" Type="http://schemas.openxmlformats.org/officeDocument/2006/relationships/slideLayout" Target="../slideLayouts/slideLayout159.xml"/><Relationship Id="rId55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9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33.xml"/><Relationship Id="rId32" Type="http://schemas.openxmlformats.org/officeDocument/2006/relationships/slideLayout" Target="../slideLayouts/slideLayout141.xml"/><Relationship Id="rId37" Type="http://schemas.openxmlformats.org/officeDocument/2006/relationships/slideLayout" Target="../slideLayouts/slideLayout146.xml"/><Relationship Id="rId40" Type="http://schemas.openxmlformats.org/officeDocument/2006/relationships/slideLayout" Target="../slideLayouts/slideLayout149.xml"/><Relationship Id="rId45" Type="http://schemas.openxmlformats.org/officeDocument/2006/relationships/slideLayout" Target="../slideLayouts/slideLayout154.xml"/><Relationship Id="rId53" Type="http://schemas.openxmlformats.org/officeDocument/2006/relationships/slideLayout" Target="../slideLayouts/slideLayout162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31.xml"/><Relationship Id="rId27" Type="http://schemas.openxmlformats.org/officeDocument/2006/relationships/slideLayout" Target="../slideLayouts/slideLayout136.xml"/><Relationship Id="rId30" Type="http://schemas.openxmlformats.org/officeDocument/2006/relationships/slideLayout" Target="../slideLayouts/slideLayout139.xml"/><Relationship Id="rId35" Type="http://schemas.openxmlformats.org/officeDocument/2006/relationships/slideLayout" Target="../slideLayouts/slideLayout144.xml"/><Relationship Id="rId43" Type="http://schemas.openxmlformats.org/officeDocument/2006/relationships/slideLayout" Target="../slideLayouts/slideLayout152.xml"/><Relationship Id="rId48" Type="http://schemas.openxmlformats.org/officeDocument/2006/relationships/slideLayout" Target="../slideLayouts/slideLayout157.xml"/><Relationship Id="rId56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117.xml"/><Relationship Id="rId51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34.xml"/><Relationship Id="rId33" Type="http://schemas.openxmlformats.org/officeDocument/2006/relationships/slideLayout" Target="../slideLayouts/slideLayout142.xml"/><Relationship Id="rId38" Type="http://schemas.openxmlformats.org/officeDocument/2006/relationships/slideLayout" Target="../slideLayouts/slideLayout147.xml"/><Relationship Id="rId4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29.xml"/><Relationship Id="rId41" Type="http://schemas.openxmlformats.org/officeDocument/2006/relationships/slideLayout" Target="../slideLayouts/slideLayout150.xml"/><Relationship Id="rId54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32.xml"/><Relationship Id="rId28" Type="http://schemas.openxmlformats.org/officeDocument/2006/relationships/slideLayout" Target="../slideLayouts/slideLayout137.xml"/><Relationship Id="rId36" Type="http://schemas.openxmlformats.org/officeDocument/2006/relationships/slideLayout" Target="../slideLayouts/slideLayout145.xml"/><Relationship Id="rId49" Type="http://schemas.openxmlformats.org/officeDocument/2006/relationships/slideLayout" Target="../slideLayouts/slideLayout158.xml"/><Relationship Id="rId57" Type="http://schemas.openxmlformats.org/officeDocument/2006/relationships/theme" Target="../theme/theme5.xml"/><Relationship Id="rId10" Type="http://schemas.openxmlformats.org/officeDocument/2006/relationships/slideLayout" Target="../slideLayouts/slideLayout119.xml"/><Relationship Id="rId31" Type="http://schemas.openxmlformats.org/officeDocument/2006/relationships/slideLayout" Target="../slideLayouts/slideLayout140.xml"/><Relationship Id="rId44" Type="http://schemas.openxmlformats.org/officeDocument/2006/relationships/slideLayout" Target="../slideLayouts/slideLayout153.xml"/><Relationship Id="rId52" Type="http://schemas.openxmlformats.org/officeDocument/2006/relationships/slideLayout" Target="../slideLayouts/slideLayout1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slideLayout" Target="../slideLayouts/slideLayout178.xml"/><Relationship Id="rId1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68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17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67.xml"/><Relationship Id="rId16" Type="http://schemas.openxmlformats.org/officeDocument/2006/relationships/slideLayout" Target="../slideLayouts/slideLayout181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75.xml"/><Relationship Id="rId19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7.xml"/><Relationship Id="rId18" Type="http://schemas.openxmlformats.org/officeDocument/2006/relationships/slideLayout" Target="../slideLayouts/slideLayout202.xml"/><Relationship Id="rId26" Type="http://schemas.openxmlformats.org/officeDocument/2006/relationships/slideLayout" Target="../slideLayouts/slideLayout210.xml"/><Relationship Id="rId39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205.xml"/><Relationship Id="rId34" Type="http://schemas.openxmlformats.org/officeDocument/2006/relationships/slideLayout" Target="../slideLayouts/slideLayout218.xml"/><Relationship Id="rId42" Type="http://schemas.openxmlformats.org/officeDocument/2006/relationships/slideLayout" Target="../slideLayouts/slideLayout226.xml"/><Relationship Id="rId47" Type="http://schemas.openxmlformats.org/officeDocument/2006/relationships/slideLayout" Target="../slideLayouts/slideLayout231.xml"/><Relationship Id="rId50" Type="http://schemas.openxmlformats.org/officeDocument/2006/relationships/slideLayout" Target="../slideLayouts/slideLayout234.xml"/><Relationship Id="rId55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6.xml"/><Relationship Id="rId16" Type="http://schemas.openxmlformats.org/officeDocument/2006/relationships/slideLayout" Target="../slideLayouts/slideLayout200.xml"/><Relationship Id="rId29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195.xml"/><Relationship Id="rId24" Type="http://schemas.openxmlformats.org/officeDocument/2006/relationships/slideLayout" Target="../slideLayouts/slideLayout208.xml"/><Relationship Id="rId32" Type="http://schemas.openxmlformats.org/officeDocument/2006/relationships/slideLayout" Target="../slideLayouts/slideLayout216.xml"/><Relationship Id="rId37" Type="http://schemas.openxmlformats.org/officeDocument/2006/relationships/slideLayout" Target="../slideLayouts/slideLayout221.xml"/><Relationship Id="rId40" Type="http://schemas.openxmlformats.org/officeDocument/2006/relationships/slideLayout" Target="../slideLayouts/slideLayout224.xml"/><Relationship Id="rId45" Type="http://schemas.openxmlformats.org/officeDocument/2006/relationships/slideLayout" Target="../slideLayouts/slideLayout229.xml"/><Relationship Id="rId53" Type="http://schemas.openxmlformats.org/officeDocument/2006/relationships/slideLayout" Target="../slideLayouts/slideLayout237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Relationship Id="rId22" Type="http://schemas.openxmlformats.org/officeDocument/2006/relationships/slideLayout" Target="../slideLayouts/slideLayout206.xml"/><Relationship Id="rId27" Type="http://schemas.openxmlformats.org/officeDocument/2006/relationships/slideLayout" Target="../slideLayouts/slideLayout211.xml"/><Relationship Id="rId30" Type="http://schemas.openxmlformats.org/officeDocument/2006/relationships/slideLayout" Target="../slideLayouts/slideLayout214.xml"/><Relationship Id="rId35" Type="http://schemas.openxmlformats.org/officeDocument/2006/relationships/slideLayout" Target="../slideLayouts/slideLayout219.xml"/><Relationship Id="rId43" Type="http://schemas.openxmlformats.org/officeDocument/2006/relationships/slideLayout" Target="../slideLayouts/slideLayout227.xml"/><Relationship Id="rId48" Type="http://schemas.openxmlformats.org/officeDocument/2006/relationships/slideLayout" Target="../slideLayouts/slideLayout232.xml"/><Relationship Id="rId56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192.xml"/><Relationship Id="rId51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6.xml"/><Relationship Id="rId17" Type="http://schemas.openxmlformats.org/officeDocument/2006/relationships/slideLayout" Target="../slideLayouts/slideLayout201.xml"/><Relationship Id="rId25" Type="http://schemas.openxmlformats.org/officeDocument/2006/relationships/slideLayout" Target="../slideLayouts/slideLayout209.xml"/><Relationship Id="rId33" Type="http://schemas.openxmlformats.org/officeDocument/2006/relationships/slideLayout" Target="../slideLayouts/slideLayout217.xml"/><Relationship Id="rId38" Type="http://schemas.openxmlformats.org/officeDocument/2006/relationships/slideLayout" Target="../slideLayouts/slideLayout222.xml"/><Relationship Id="rId46" Type="http://schemas.openxmlformats.org/officeDocument/2006/relationships/slideLayout" Target="../slideLayouts/slideLayout230.xml"/><Relationship Id="rId20" Type="http://schemas.openxmlformats.org/officeDocument/2006/relationships/slideLayout" Target="../slideLayouts/slideLayout204.xml"/><Relationship Id="rId41" Type="http://schemas.openxmlformats.org/officeDocument/2006/relationships/slideLayout" Target="../slideLayouts/slideLayout225.xml"/><Relationship Id="rId54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5" Type="http://schemas.openxmlformats.org/officeDocument/2006/relationships/slideLayout" Target="../slideLayouts/slideLayout199.xml"/><Relationship Id="rId23" Type="http://schemas.openxmlformats.org/officeDocument/2006/relationships/slideLayout" Target="../slideLayouts/slideLayout207.xml"/><Relationship Id="rId28" Type="http://schemas.openxmlformats.org/officeDocument/2006/relationships/slideLayout" Target="../slideLayouts/slideLayout212.xml"/><Relationship Id="rId36" Type="http://schemas.openxmlformats.org/officeDocument/2006/relationships/slideLayout" Target="../slideLayouts/slideLayout220.xml"/><Relationship Id="rId49" Type="http://schemas.openxmlformats.org/officeDocument/2006/relationships/slideLayout" Target="../slideLayouts/slideLayout233.xml"/><Relationship Id="rId57" Type="http://schemas.openxmlformats.org/officeDocument/2006/relationships/theme" Target="../theme/theme7.xml"/><Relationship Id="rId10" Type="http://schemas.openxmlformats.org/officeDocument/2006/relationships/slideLayout" Target="../slideLayouts/slideLayout194.xml"/><Relationship Id="rId31" Type="http://schemas.openxmlformats.org/officeDocument/2006/relationships/slideLayout" Target="../slideLayouts/slideLayout215.xml"/><Relationship Id="rId44" Type="http://schemas.openxmlformats.org/officeDocument/2006/relationships/slideLayout" Target="../slideLayouts/slideLayout228.xml"/><Relationship Id="rId52" Type="http://schemas.openxmlformats.org/officeDocument/2006/relationships/slideLayout" Target="../slideLayouts/slideLayout236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3.xml"/><Relationship Id="rId18" Type="http://schemas.openxmlformats.org/officeDocument/2006/relationships/slideLayout" Target="../slideLayouts/slideLayout258.xml"/><Relationship Id="rId26" Type="http://schemas.openxmlformats.org/officeDocument/2006/relationships/slideLayout" Target="../slideLayouts/slideLayout266.xml"/><Relationship Id="rId39" Type="http://schemas.openxmlformats.org/officeDocument/2006/relationships/slideLayout" Target="../slideLayouts/slideLayout279.xml"/><Relationship Id="rId21" Type="http://schemas.openxmlformats.org/officeDocument/2006/relationships/slideLayout" Target="../slideLayouts/slideLayout261.xml"/><Relationship Id="rId34" Type="http://schemas.openxmlformats.org/officeDocument/2006/relationships/slideLayout" Target="../slideLayouts/slideLayout274.xml"/><Relationship Id="rId42" Type="http://schemas.openxmlformats.org/officeDocument/2006/relationships/slideLayout" Target="../slideLayouts/slideLayout282.xml"/><Relationship Id="rId47" Type="http://schemas.openxmlformats.org/officeDocument/2006/relationships/slideLayout" Target="../slideLayouts/slideLayout287.xml"/><Relationship Id="rId50" Type="http://schemas.openxmlformats.org/officeDocument/2006/relationships/slideLayout" Target="../slideLayouts/slideLayout290.xml"/><Relationship Id="rId55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42.xml"/><Relationship Id="rId16" Type="http://schemas.openxmlformats.org/officeDocument/2006/relationships/slideLayout" Target="../slideLayouts/slideLayout256.xml"/><Relationship Id="rId29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51.xml"/><Relationship Id="rId24" Type="http://schemas.openxmlformats.org/officeDocument/2006/relationships/slideLayout" Target="../slideLayouts/slideLayout264.xml"/><Relationship Id="rId32" Type="http://schemas.openxmlformats.org/officeDocument/2006/relationships/slideLayout" Target="../slideLayouts/slideLayout272.xml"/><Relationship Id="rId37" Type="http://schemas.openxmlformats.org/officeDocument/2006/relationships/slideLayout" Target="../slideLayouts/slideLayout277.xml"/><Relationship Id="rId40" Type="http://schemas.openxmlformats.org/officeDocument/2006/relationships/slideLayout" Target="../slideLayouts/slideLayout280.xml"/><Relationship Id="rId45" Type="http://schemas.openxmlformats.org/officeDocument/2006/relationships/slideLayout" Target="../slideLayouts/slideLayout285.xml"/><Relationship Id="rId53" Type="http://schemas.openxmlformats.org/officeDocument/2006/relationships/slideLayout" Target="../slideLayouts/slideLayout293.xml"/><Relationship Id="rId58" Type="http://schemas.openxmlformats.org/officeDocument/2006/relationships/theme" Target="../theme/theme8.xml"/><Relationship Id="rId5" Type="http://schemas.openxmlformats.org/officeDocument/2006/relationships/slideLayout" Target="../slideLayouts/slideLayout245.xml"/><Relationship Id="rId19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Relationship Id="rId14" Type="http://schemas.openxmlformats.org/officeDocument/2006/relationships/slideLayout" Target="../slideLayouts/slideLayout254.xml"/><Relationship Id="rId22" Type="http://schemas.openxmlformats.org/officeDocument/2006/relationships/slideLayout" Target="../slideLayouts/slideLayout262.xml"/><Relationship Id="rId27" Type="http://schemas.openxmlformats.org/officeDocument/2006/relationships/slideLayout" Target="../slideLayouts/slideLayout267.xml"/><Relationship Id="rId30" Type="http://schemas.openxmlformats.org/officeDocument/2006/relationships/slideLayout" Target="../slideLayouts/slideLayout270.xml"/><Relationship Id="rId35" Type="http://schemas.openxmlformats.org/officeDocument/2006/relationships/slideLayout" Target="../slideLayouts/slideLayout275.xml"/><Relationship Id="rId43" Type="http://schemas.openxmlformats.org/officeDocument/2006/relationships/slideLayout" Target="../slideLayouts/slideLayout283.xml"/><Relationship Id="rId48" Type="http://schemas.openxmlformats.org/officeDocument/2006/relationships/slideLayout" Target="../slideLayouts/slideLayout288.xml"/><Relationship Id="rId56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48.xml"/><Relationship Id="rId51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43.xml"/><Relationship Id="rId12" Type="http://schemas.openxmlformats.org/officeDocument/2006/relationships/slideLayout" Target="../slideLayouts/slideLayout252.xml"/><Relationship Id="rId17" Type="http://schemas.openxmlformats.org/officeDocument/2006/relationships/slideLayout" Target="../slideLayouts/slideLayout257.xml"/><Relationship Id="rId25" Type="http://schemas.openxmlformats.org/officeDocument/2006/relationships/slideLayout" Target="../slideLayouts/slideLayout265.xml"/><Relationship Id="rId33" Type="http://schemas.openxmlformats.org/officeDocument/2006/relationships/slideLayout" Target="../slideLayouts/slideLayout273.xml"/><Relationship Id="rId38" Type="http://schemas.openxmlformats.org/officeDocument/2006/relationships/slideLayout" Target="../slideLayouts/slideLayout278.xml"/><Relationship Id="rId46" Type="http://schemas.openxmlformats.org/officeDocument/2006/relationships/slideLayout" Target="../slideLayouts/slideLayout286.xml"/><Relationship Id="rId59" Type="http://schemas.openxmlformats.org/officeDocument/2006/relationships/image" Target="../media/image6.gif"/><Relationship Id="rId20" Type="http://schemas.openxmlformats.org/officeDocument/2006/relationships/slideLayout" Target="../slideLayouts/slideLayout260.xml"/><Relationship Id="rId41" Type="http://schemas.openxmlformats.org/officeDocument/2006/relationships/slideLayout" Target="../slideLayouts/slideLayout281.xml"/><Relationship Id="rId54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5" Type="http://schemas.openxmlformats.org/officeDocument/2006/relationships/slideLayout" Target="../slideLayouts/slideLayout255.xml"/><Relationship Id="rId23" Type="http://schemas.openxmlformats.org/officeDocument/2006/relationships/slideLayout" Target="../slideLayouts/slideLayout263.xml"/><Relationship Id="rId28" Type="http://schemas.openxmlformats.org/officeDocument/2006/relationships/slideLayout" Target="../slideLayouts/slideLayout268.xml"/><Relationship Id="rId36" Type="http://schemas.openxmlformats.org/officeDocument/2006/relationships/slideLayout" Target="../slideLayouts/slideLayout276.xml"/><Relationship Id="rId49" Type="http://schemas.openxmlformats.org/officeDocument/2006/relationships/slideLayout" Target="../slideLayouts/slideLayout289.xml"/><Relationship Id="rId57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50.xml"/><Relationship Id="rId31" Type="http://schemas.openxmlformats.org/officeDocument/2006/relationships/slideLayout" Target="../slideLayouts/slideLayout271.xml"/><Relationship Id="rId44" Type="http://schemas.openxmlformats.org/officeDocument/2006/relationships/slideLayout" Target="../slideLayouts/slideLayout284.xml"/><Relationship Id="rId52" Type="http://schemas.openxmlformats.org/officeDocument/2006/relationships/slideLayout" Target="../slideLayouts/slideLayout292.xml"/></Relationships>
</file>

<file path=ppt/slideMasters/_rels/slideMaster9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23.xml"/><Relationship Id="rId21" Type="http://schemas.openxmlformats.org/officeDocument/2006/relationships/slideLayout" Target="../slideLayouts/slideLayout318.xml"/><Relationship Id="rId34" Type="http://schemas.openxmlformats.org/officeDocument/2006/relationships/slideLayout" Target="../slideLayouts/slideLayout331.xml"/><Relationship Id="rId42" Type="http://schemas.openxmlformats.org/officeDocument/2006/relationships/slideLayout" Target="../slideLayouts/slideLayout339.xml"/><Relationship Id="rId47" Type="http://schemas.openxmlformats.org/officeDocument/2006/relationships/slideLayout" Target="../slideLayouts/slideLayout344.xml"/><Relationship Id="rId50" Type="http://schemas.openxmlformats.org/officeDocument/2006/relationships/slideLayout" Target="../slideLayouts/slideLayout347.xml"/><Relationship Id="rId55" Type="http://schemas.openxmlformats.org/officeDocument/2006/relationships/slideLayout" Target="../slideLayouts/slideLayout352.xml"/><Relationship Id="rId63" Type="http://schemas.openxmlformats.org/officeDocument/2006/relationships/slideLayout" Target="../slideLayouts/slideLayout360.xml"/><Relationship Id="rId7" Type="http://schemas.openxmlformats.org/officeDocument/2006/relationships/slideLayout" Target="../slideLayouts/slideLayout304.xml"/><Relationship Id="rId2" Type="http://schemas.openxmlformats.org/officeDocument/2006/relationships/slideLayout" Target="../slideLayouts/slideLayout299.xml"/><Relationship Id="rId16" Type="http://schemas.openxmlformats.org/officeDocument/2006/relationships/slideLayout" Target="../slideLayouts/slideLayout313.xml"/><Relationship Id="rId29" Type="http://schemas.openxmlformats.org/officeDocument/2006/relationships/slideLayout" Target="../slideLayouts/slideLayout326.xml"/><Relationship Id="rId11" Type="http://schemas.openxmlformats.org/officeDocument/2006/relationships/slideLayout" Target="../slideLayouts/slideLayout308.xml"/><Relationship Id="rId24" Type="http://schemas.openxmlformats.org/officeDocument/2006/relationships/slideLayout" Target="../slideLayouts/slideLayout321.xml"/><Relationship Id="rId32" Type="http://schemas.openxmlformats.org/officeDocument/2006/relationships/slideLayout" Target="../slideLayouts/slideLayout329.xml"/><Relationship Id="rId37" Type="http://schemas.openxmlformats.org/officeDocument/2006/relationships/slideLayout" Target="../slideLayouts/slideLayout334.xml"/><Relationship Id="rId40" Type="http://schemas.openxmlformats.org/officeDocument/2006/relationships/slideLayout" Target="../slideLayouts/slideLayout337.xml"/><Relationship Id="rId45" Type="http://schemas.openxmlformats.org/officeDocument/2006/relationships/slideLayout" Target="../slideLayouts/slideLayout342.xml"/><Relationship Id="rId53" Type="http://schemas.openxmlformats.org/officeDocument/2006/relationships/slideLayout" Target="../slideLayouts/slideLayout350.xml"/><Relationship Id="rId58" Type="http://schemas.openxmlformats.org/officeDocument/2006/relationships/slideLayout" Target="../slideLayouts/slideLayout355.xml"/><Relationship Id="rId66" Type="http://schemas.openxmlformats.org/officeDocument/2006/relationships/image" Target="../media/image1.gif"/><Relationship Id="rId5" Type="http://schemas.openxmlformats.org/officeDocument/2006/relationships/slideLayout" Target="../slideLayouts/slideLayout302.xml"/><Relationship Id="rId61" Type="http://schemas.openxmlformats.org/officeDocument/2006/relationships/slideLayout" Target="../slideLayouts/slideLayout358.xml"/><Relationship Id="rId19" Type="http://schemas.openxmlformats.org/officeDocument/2006/relationships/slideLayout" Target="../slideLayouts/slideLayout316.xml"/><Relationship Id="rId14" Type="http://schemas.openxmlformats.org/officeDocument/2006/relationships/slideLayout" Target="../slideLayouts/slideLayout311.xml"/><Relationship Id="rId22" Type="http://schemas.openxmlformats.org/officeDocument/2006/relationships/slideLayout" Target="../slideLayouts/slideLayout319.xml"/><Relationship Id="rId27" Type="http://schemas.openxmlformats.org/officeDocument/2006/relationships/slideLayout" Target="../slideLayouts/slideLayout324.xml"/><Relationship Id="rId30" Type="http://schemas.openxmlformats.org/officeDocument/2006/relationships/slideLayout" Target="../slideLayouts/slideLayout327.xml"/><Relationship Id="rId35" Type="http://schemas.openxmlformats.org/officeDocument/2006/relationships/slideLayout" Target="../slideLayouts/slideLayout332.xml"/><Relationship Id="rId43" Type="http://schemas.openxmlformats.org/officeDocument/2006/relationships/slideLayout" Target="../slideLayouts/slideLayout340.xml"/><Relationship Id="rId48" Type="http://schemas.openxmlformats.org/officeDocument/2006/relationships/slideLayout" Target="../slideLayouts/slideLayout345.xml"/><Relationship Id="rId56" Type="http://schemas.openxmlformats.org/officeDocument/2006/relationships/slideLayout" Target="../slideLayouts/slideLayout353.xml"/><Relationship Id="rId64" Type="http://schemas.openxmlformats.org/officeDocument/2006/relationships/slideLayout" Target="../slideLayouts/slideLayout361.xml"/><Relationship Id="rId8" Type="http://schemas.openxmlformats.org/officeDocument/2006/relationships/slideLayout" Target="../slideLayouts/slideLayout305.xml"/><Relationship Id="rId51" Type="http://schemas.openxmlformats.org/officeDocument/2006/relationships/slideLayout" Target="../slideLayouts/slideLayout348.xml"/><Relationship Id="rId3" Type="http://schemas.openxmlformats.org/officeDocument/2006/relationships/slideLayout" Target="../slideLayouts/slideLayout300.xml"/><Relationship Id="rId12" Type="http://schemas.openxmlformats.org/officeDocument/2006/relationships/slideLayout" Target="../slideLayouts/slideLayout309.xml"/><Relationship Id="rId17" Type="http://schemas.openxmlformats.org/officeDocument/2006/relationships/slideLayout" Target="../slideLayouts/slideLayout314.xml"/><Relationship Id="rId25" Type="http://schemas.openxmlformats.org/officeDocument/2006/relationships/slideLayout" Target="../slideLayouts/slideLayout322.xml"/><Relationship Id="rId33" Type="http://schemas.openxmlformats.org/officeDocument/2006/relationships/slideLayout" Target="../slideLayouts/slideLayout330.xml"/><Relationship Id="rId38" Type="http://schemas.openxmlformats.org/officeDocument/2006/relationships/slideLayout" Target="../slideLayouts/slideLayout335.xml"/><Relationship Id="rId46" Type="http://schemas.openxmlformats.org/officeDocument/2006/relationships/slideLayout" Target="../slideLayouts/slideLayout343.xml"/><Relationship Id="rId59" Type="http://schemas.openxmlformats.org/officeDocument/2006/relationships/slideLayout" Target="../slideLayouts/slideLayout356.xml"/><Relationship Id="rId20" Type="http://schemas.openxmlformats.org/officeDocument/2006/relationships/slideLayout" Target="../slideLayouts/slideLayout317.xml"/><Relationship Id="rId41" Type="http://schemas.openxmlformats.org/officeDocument/2006/relationships/slideLayout" Target="../slideLayouts/slideLayout338.xml"/><Relationship Id="rId54" Type="http://schemas.openxmlformats.org/officeDocument/2006/relationships/slideLayout" Target="../slideLayouts/slideLayout351.xml"/><Relationship Id="rId62" Type="http://schemas.openxmlformats.org/officeDocument/2006/relationships/slideLayout" Target="../slideLayouts/slideLayout35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5" Type="http://schemas.openxmlformats.org/officeDocument/2006/relationships/slideLayout" Target="../slideLayouts/slideLayout312.xml"/><Relationship Id="rId23" Type="http://schemas.openxmlformats.org/officeDocument/2006/relationships/slideLayout" Target="../slideLayouts/slideLayout320.xml"/><Relationship Id="rId28" Type="http://schemas.openxmlformats.org/officeDocument/2006/relationships/slideLayout" Target="../slideLayouts/slideLayout325.xml"/><Relationship Id="rId36" Type="http://schemas.openxmlformats.org/officeDocument/2006/relationships/slideLayout" Target="../slideLayouts/slideLayout333.xml"/><Relationship Id="rId49" Type="http://schemas.openxmlformats.org/officeDocument/2006/relationships/slideLayout" Target="../slideLayouts/slideLayout346.xml"/><Relationship Id="rId57" Type="http://schemas.openxmlformats.org/officeDocument/2006/relationships/slideLayout" Target="../slideLayouts/slideLayout354.xml"/><Relationship Id="rId10" Type="http://schemas.openxmlformats.org/officeDocument/2006/relationships/slideLayout" Target="../slideLayouts/slideLayout307.xml"/><Relationship Id="rId31" Type="http://schemas.openxmlformats.org/officeDocument/2006/relationships/slideLayout" Target="../slideLayouts/slideLayout328.xml"/><Relationship Id="rId44" Type="http://schemas.openxmlformats.org/officeDocument/2006/relationships/slideLayout" Target="../slideLayouts/slideLayout341.xml"/><Relationship Id="rId52" Type="http://schemas.openxmlformats.org/officeDocument/2006/relationships/slideLayout" Target="../slideLayouts/slideLayout349.xml"/><Relationship Id="rId60" Type="http://schemas.openxmlformats.org/officeDocument/2006/relationships/slideLayout" Target="../slideLayouts/slideLayout357.xml"/><Relationship Id="rId65" Type="http://schemas.openxmlformats.org/officeDocument/2006/relationships/theme" Target="../theme/theme9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Relationship Id="rId13" Type="http://schemas.openxmlformats.org/officeDocument/2006/relationships/slideLayout" Target="../slideLayouts/slideLayout310.xml"/><Relationship Id="rId18" Type="http://schemas.openxmlformats.org/officeDocument/2006/relationships/slideLayout" Target="../slideLayouts/slideLayout315.xml"/><Relationship Id="rId39" Type="http://schemas.openxmlformats.org/officeDocument/2006/relationships/slideLayout" Target="../slideLayouts/slideLayout3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4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7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296425"/>
            <a:ext cx="5382691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1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F0974E-49C5-B960-B4F8-5964DD923856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1A196204-FC1A-5216-AF83-73D0AFFCAFA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i="0" kern="1200" cap="none" baseline="0">
          <a:solidFill>
            <a:schemeClr val="tx1"/>
          </a:solidFill>
          <a:latin typeface="+mj-lt"/>
          <a:ea typeface="Poppins Medium" pitchFamily="2" charset="77"/>
          <a:cs typeface="Poppins Medium" pitchFamily="2" charset="77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i="0" kern="1200">
          <a:gradFill>
            <a:gsLst>
              <a:gs pos="0">
                <a:schemeClr val="accent2"/>
              </a:gs>
              <a:gs pos="100000">
                <a:schemeClr val="tx2"/>
              </a:gs>
            </a:gsLst>
            <a:lin ang="0" scaled="1"/>
          </a:gradFill>
          <a:latin typeface="+mj-lt"/>
          <a:ea typeface="+mn-ea"/>
          <a:cs typeface="Poppins Medium" pitchFamily="2" charset="77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j-lt"/>
          <a:ea typeface="+mn-ea"/>
          <a:cs typeface="Poppins" pitchFamily="2" charset="77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2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32">
          <p15:clr>
            <a:srgbClr val="FDE53C"/>
          </p15:clr>
        </p15:guide>
        <p15:guide id="67" orient="horz" pos="1160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922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509">
          <p15:clr>
            <a:srgbClr val="A4A3A4"/>
          </p15:clr>
        </p15:guide>
        <p15:guide id="77" orient="horz" pos="391">
          <p15:clr>
            <a:srgbClr val="FDE53C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6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8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67D9463-A7A5-4F37-880A-608AF7CBB95D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64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1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  <p:sldLayoutId id="2147483757" r:id="rId47"/>
    <p:sldLayoutId id="2147483758" r:id="rId48"/>
    <p:sldLayoutId id="2147483759" r:id="rId49"/>
    <p:sldLayoutId id="2147483760" r:id="rId50"/>
    <p:sldLayoutId id="2147483761" r:id="rId51"/>
    <p:sldLayoutId id="2147483762" r:id="rId52"/>
    <p:sldLayoutId id="2147483763" r:id="rId53"/>
    <p:sldLayoutId id="2147483764" r:id="rId54"/>
    <p:sldLayoutId id="2147483765" r:id="rId55"/>
    <p:sldLayoutId id="2147483766" r:id="rId56"/>
    <p:sldLayoutId id="2147483768" r:id="rId57"/>
    <p:sldLayoutId id="2147483770" r:id="rId58"/>
    <p:sldLayoutId id="2147483771" r:id="rId59"/>
    <p:sldLayoutId id="2147483775" r:id="rId60"/>
    <p:sldLayoutId id="2147483776" r:id="rId61"/>
    <p:sldLayoutId id="2147484035" r:id="rId62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  <p:sldLayoutId id="2147483828" r:id="rId51"/>
    <p:sldLayoutId id="2147483829" r:id="rId52"/>
    <p:sldLayoutId id="2147483830" r:id="rId53"/>
    <p:sldLayoutId id="2147483831" r:id="rId54"/>
    <p:sldLayoutId id="2147483832" r:id="rId55"/>
    <p:sldLayoutId id="2147483833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1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1"/>
            <a:ext cx="10965600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7" y="1802341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5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D2AA0BE-0C0E-F642-AB39-96F9643DA11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36697" y="6327669"/>
            <a:ext cx="318609" cy="3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2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</p:sldLayoutIdLst>
  <p:hf hdr="0" dt="0"/>
  <p:txStyles>
    <p:titleStyle>
      <a:lvl1pPr marL="0" indent="0" algn="l" defTabSz="914377" rtl="0" eaLnBrk="1" latinLnBrk="0" hangingPunct="1">
        <a:lnSpc>
          <a:spcPct val="80000"/>
        </a:lnSpc>
        <a:spcBef>
          <a:spcPct val="0"/>
        </a:spcBef>
        <a:buNone/>
        <a:tabLst>
          <a:tab pos="1777956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77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1" indent="-285744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8B8E3A7-8156-2674-4383-E2F8B5FFEE01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8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  <p:sldLayoutId id="2147483882" r:id="rId28"/>
    <p:sldLayoutId id="2147483883" r:id="rId29"/>
    <p:sldLayoutId id="2147483884" r:id="rId30"/>
    <p:sldLayoutId id="2147483885" r:id="rId31"/>
    <p:sldLayoutId id="2147483886" r:id="rId32"/>
    <p:sldLayoutId id="2147483887" r:id="rId33"/>
    <p:sldLayoutId id="2147483888" r:id="rId34"/>
    <p:sldLayoutId id="2147483889" r:id="rId35"/>
    <p:sldLayoutId id="2147483890" r:id="rId36"/>
    <p:sldLayoutId id="2147483891" r:id="rId37"/>
    <p:sldLayoutId id="2147483892" r:id="rId38"/>
    <p:sldLayoutId id="2147483893" r:id="rId39"/>
    <p:sldLayoutId id="2147483894" r:id="rId40"/>
    <p:sldLayoutId id="2147483895" r:id="rId41"/>
    <p:sldLayoutId id="2147483896" r:id="rId42"/>
    <p:sldLayoutId id="2147483897" r:id="rId43"/>
    <p:sldLayoutId id="2147483898" r:id="rId44"/>
    <p:sldLayoutId id="2147483899" r:id="rId45"/>
    <p:sldLayoutId id="2147483900" r:id="rId46"/>
    <p:sldLayoutId id="2147483901" r:id="rId47"/>
    <p:sldLayoutId id="2147483902" r:id="rId48"/>
    <p:sldLayoutId id="2147483903" r:id="rId49"/>
    <p:sldLayoutId id="2147483904" r:id="rId50"/>
    <p:sldLayoutId id="2147483905" r:id="rId51"/>
    <p:sldLayoutId id="2147483906" r:id="rId52"/>
    <p:sldLayoutId id="2147483907" r:id="rId53"/>
    <p:sldLayoutId id="2147483908" r:id="rId54"/>
    <p:sldLayoutId id="2147483909" r:id="rId55"/>
    <p:sldLayoutId id="2147483910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9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6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  <p:sldLayoutId id="2147483928" r:id="rId17"/>
    <p:sldLayoutId id="2147483929" r:id="rId18"/>
    <p:sldLayoutId id="2147483930" r:id="rId19"/>
    <p:sldLayoutId id="2147483931" r:id="rId20"/>
    <p:sldLayoutId id="2147483932" r:id="rId21"/>
    <p:sldLayoutId id="2147483933" r:id="rId22"/>
    <p:sldLayoutId id="2147483934" r:id="rId23"/>
    <p:sldLayoutId id="2147483935" r:id="rId24"/>
    <p:sldLayoutId id="2147483936" r:id="rId25"/>
    <p:sldLayoutId id="2147483937" r:id="rId26"/>
    <p:sldLayoutId id="2147483938" r:id="rId27"/>
    <p:sldLayoutId id="2147483939" r:id="rId28"/>
    <p:sldLayoutId id="2147483940" r:id="rId29"/>
    <p:sldLayoutId id="2147483941" r:id="rId30"/>
    <p:sldLayoutId id="2147483942" r:id="rId31"/>
    <p:sldLayoutId id="2147483943" r:id="rId32"/>
    <p:sldLayoutId id="2147483944" r:id="rId33"/>
    <p:sldLayoutId id="2147483945" r:id="rId34"/>
    <p:sldLayoutId id="2147483946" r:id="rId35"/>
    <p:sldLayoutId id="2147483947" r:id="rId36"/>
    <p:sldLayoutId id="2147483948" r:id="rId37"/>
    <p:sldLayoutId id="2147483949" r:id="rId38"/>
    <p:sldLayoutId id="2147483950" r:id="rId39"/>
    <p:sldLayoutId id="2147483951" r:id="rId40"/>
    <p:sldLayoutId id="2147483952" r:id="rId41"/>
    <p:sldLayoutId id="2147483953" r:id="rId42"/>
    <p:sldLayoutId id="2147483954" r:id="rId43"/>
    <p:sldLayoutId id="2147483955" r:id="rId44"/>
    <p:sldLayoutId id="2147483956" r:id="rId45"/>
    <p:sldLayoutId id="2147483957" r:id="rId46"/>
    <p:sldLayoutId id="2147483958" r:id="rId47"/>
    <p:sldLayoutId id="2147483959" r:id="rId48"/>
    <p:sldLayoutId id="2147483960" r:id="rId49"/>
    <p:sldLayoutId id="2147483961" r:id="rId50"/>
    <p:sldLayoutId id="2147483962" r:id="rId51"/>
    <p:sldLayoutId id="2147483963" r:id="rId52"/>
    <p:sldLayoutId id="2147483964" r:id="rId53"/>
    <p:sldLayoutId id="2147483965" r:id="rId54"/>
    <p:sldLayoutId id="2147483966" r:id="rId55"/>
    <p:sldLayoutId id="2147483967" r:id="rId56"/>
    <p:sldLayoutId id="2147483968" r:id="rId57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AEED16-C424-F848-A022-D919E32FEDB0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7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  <p:sldLayoutId id="2147483989" r:id="rId20"/>
    <p:sldLayoutId id="2147483990" r:id="rId21"/>
    <p:sldLayoutId id="2147483991" r:id="rId22"/>
    <p:sldLayoutId id="2147483992" r:id="rId23"/>
    <p:sldLayoutId id="2147483993" r:id="rId24"/>
    <p:sldLayoutId id="2147483994" r:id="rId25"/>
    <p:sldLayoutId id="2147483995" r:id="rId26"/>
    <p:sldLayoutId id="2147483996" r:id="rId27"/>
    <p:sldLayoutId id="2147483997" r:id="rId28"/>
    <p:sldLayoutId id="2147483998" r:id="rId29"/>
    <p:sldLayoutId id="2147483999" r:id="rId30"/>
    <p:sldLayoutId id="2147484000" r:id="rId31"/>
    <p:sldLayoutId id="2147484001" r:id="rId32"/>
    <p:sldLayoutId id="2147484002" r:id="rId33"/>
    <p:sldLayoutId id="2147484003" r:id="rId34"/>
    <p:sldLayoutId id="2147484004" r:id="rId35"/>
    <p:sldLayoutId id="2147484005" r:id="rId36"/>
    <p:sldLayoutId id="2147484006" r:id="rId37"/>
    <p:sldLayoutId id="2147484007" r:id="rId38"/>
    <p:sldLayoutId id="2147484008" r:id="rId39"/>
    <p:sldLayoutId id="2147484009" r:id="rId40"/>
    <p:sldLayoutId id="2147484010" r:id="rId41"/>
    <p:sldLayoutId id="2147484011" r:id="rId42"/>
    <p:sldLayoutId id="2147484012" r:id="rId43"/>
    <p:sldLayoutId id="2147484013" r:id="rId44"/>
    <p:sldLayoutId id="2147484014" r:id="rId45"/>
    <p:sldLayoutId id="2147484015" r:id="rId46"/>
    <p:sldLayoutId id="2147484016" r:id="rId47"/>
    <p:sldLayoutId id="2147484017" r:id="rId48"/>
    <p:sldLayoutId id="2147484018" r:id="rId49"/>
    <p:sldLayoutId id="2147484019" r:id="rId50"/>
    <p:sldLayoutId id="2147484020" r:id="rId51"/>
    <p:sldLayoutId id="2147484021" r:id="rId52"/>
    <p:sldLayoutId id="2147484022" r:id="rId53"/>
    <p:sldLayoutId id="2147484023" r:id="rId54"/>
    <p:sldLayoutId id="2147484024" r:id="rId55"/>
    <p:sldLayoutId id="2147484025" r:id="rId56"/>
    <p:sldLayoutId id="2147484026" r:id="rId57"/>
    <p:sldLayoutId id="2147484027" r:id="rId58"/>
    <p:sldLayoutId id="2147484028" r:id="rId59"/>
    <p:sldLayoutId id="2147484029" r:id="rId60"/>
    <p:sldLayoutId id="2147484030" r:id="rId61"/>
    <p:sldLayoutId id="2147484031" r:id="rId62"/>
    <p:sldLayoutId id="2147484032" r:id="rId63"/>
    <p:sldLayoutId id="2147484033" r:id="rId6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4.xml"/><Relationship Id="rId4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13" Type="http://schemas.openxmlformats.org/officeDocument/2006/relationships/image" Target="../media/image36.png"/><Relationship Id="rId3" Type="http://schemas.openxmlformats.org/officeDocument/2006/relationships/image" Target="../media/image35.jpeg"/><Relationship Id="rId7" Type="http://schemas.openxmlformats.org/officeDocument/2006/relationships/chart" Target="../charts/chart7.xml"/><Relationship Id="rId12" Type="http://schemas.openxmlformats.org/officeDocument/2006/relationships/chart" Target="../charts/chart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6.xml"/><Relationship Id="rId11" Type="http://schemas.openxmlformats.org/officeDocument/2006/relationships/chart" Target="../charts/chart11.xml"/><Relationship Id="rId5" Type="http://schemas.openxmlformats.org/officeDocument/2006/relationships/chart" Target="../charts/chart5.xml"/><Relationship Id="rId10" Type="http://schemas.openxmlformats.org/officeDocument/2006/relationships/chart" Target="../charts/chart10.xml"/><Relationship Id="rId4" Type="http://schemas.openxmlformats.org/officeDocument/2006/relationships/chart" Target="../charts/chart4.xml"/><Relationship Id="rId9" Type="http://schemas.openxmlformats.org/officeDocument/2006/relationships/chart" Target="../charts/chart9.xml"/><Relationship Id="rId14" Type="http://schemas.openxmlformats.org/officeDocument/2006/relationships/chart" Target="../charts/char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2.xml"/><Relationship Id="rId6" Type="http://schemas.openxmlformats.org/officeDocument/2006/relationships/image" Target="../media/image3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a 23">
            <a:extLst>
              <a:ext uri="{FF2B5EF4-FFF2-40B4-BE49-F238E27FC236}">
                <a16:creationId xmlns:a16="http://schemas.microsoft.com/office/drawing/2014/main" id="{4B8B96CE-D6D1-1A51-38F1-FEDA9B349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887884"/>
              </p:ext>
            </p:extLst>
          </p:nvPr>
        </p:nvGraphicFramePr>
        <p:xfrm>
          <a:off x="652089" y="3573182"/>
          <a:ext cx="6792048" cy="2165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016">
                  <a:extLst>
                    <a:ext uri="{9D8B030D-6E8A-4147-A177-3AD203B41FA5}">
                      <a16:colId xmlns:a16="http://schemas.microsoft.com/office/drawing/2014/main" val="151213938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437278295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573541986"/>
                    </a:ext>
                  </a:extLst>
                </a:gridCol>
              </a:tblGrid>
              <a:tr h="449226"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HVA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PRECISION MARKETING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FUNNEL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1998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058653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59902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864771"/>
                  </a:ext>
                </a:extLst>
              </a:tr>
              <a:tr h="368575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67772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52124B93-A395-F16B-A19E-D9402427C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/>
              <a:t>2024 REDOXON, </a:t>
            </a:r>
            <a:r>
              <a:rPr lang="es-MX" sz="2400" dirty="0"/>
              <a:t>Inversión real</a:t>
            </a:r>
          </a:p>
        </p:txBody>
      </p:sp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C3D38A5A-C5A2-4DBB-CC33-C32AD1A2DB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CD66432F-B91D-DF52-3A2F-ADB0E7E7D8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1</a:t>
            </a:fld>
            <a:endParaRPr lang="es-MX"/>
          </a:p>
        </p:txBody>
      </p:sp>
      <p:sp>
        <p:nvSpPr>
          <p:cNvPr id="13" name="Rectangle 29">
            <a:extLst>
              <a:ext uri="{FF2B5EF4-FFF2-40B4-BE49-F238E27FC236}">
                <a16:creationId xmlns:a16="http://schemas.microsoft.com/office/drawing/2014/main" id="{A3DA2C1D-FD43-A5CD-AD25-0985F9FFF72E}"/>
              </a:ext>
            </a:extLst>
          </p:cNvPr>
          <p:cNvSpPr/>
          <p:nvPr/>
        </p:nvSpPr>
        <p:spPr>
          <a:xfrm>
            <a:off x="7647186" y="1347203"/>
            <a:ext cx="1671512" cy="4013986"/>
          </a:xfrm>
          <a:prstGeom prst="rect">
            <a:avLst/>
          </a:prstGeom>
          <a:ln w="190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400" b="1">
                <a:solidFill>
                  <a:srgbClr val="0A0F0D"/>
                </a:solidFill>
              </a:rPr>
              <a:t>MEDIA MIX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4F1EF62-09C1-B1B3-743E-0004AEA19339}"/>
              </a:ext>
            </a:extLst>
          </p:cNvPr>
          <p:cNvSpPr/>
          <p:nvPr/>
        </p:nvSpPr>
        <p:spPr>
          <a:xfrm>
            <a:off x="693261" y="1347204"/>
            <a:ext cx="2087284" cy="203270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ESTRATEGIA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Sin </a:t>
            </a:r>
            <a:r>
              <a:rPr lang="en-GB" sz="1200" kern="0" dirty="0" err="1">
                <a:solidFill>
                  <a:srgbClr val="0A0F0D"/>
                </a:solidFill>
              </a:rPr>
              <a:t>activiad</a:t>
            </a:r>
            <a:r>
              <a:rPr lang="en-GB" sz="1200" kern="0" dirty="0">
                <a:solidFill>
                  <a:srgbClr val="0A0F0D"/>
                </a:solidFill>
              </a:rPr>
              <a:t> </a:t>
            </a:r>
            <a:r>
              <a:rPr lang="en-GB" sz="1200" kern="0" dirty="0" err="1">
                <a:solidFill>
                  <a:srgbClr val="0A0F0D"/>
                </a:solidFill>
              </a:rPr>
              <a:t>en</a:t>
            </a:r>
            <a:r>
              <a:rPr lang="en-GB" sz="1200" kern="0" dirty="0">
                <a:solidFill>
                  <a:srgbClr val="0A0F0D"/>
                </a:solidFill>
              </a:rPr>
              <a:t> el 2024</a:t>
            </a: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D1A14225-8A6C-C504-2D94-BA177752B289}"/>
              </a:ext>
            </a:extLst>
          </p:cNvPr>
          <p:cNvSpPr/>
          <p:nvPr/>
        </p:nvSpPr>
        <p:spPr>
          <a:xfrm>
            <a:off x="5356853" y="1347203"/>
            <a:ext cx="2087284" cy="2032705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INNOVACIÓN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Sin </a:t>
            </a:r>
            <a:r>
              <a:rPr lang="en-GB" sz="1200" kern="0" dirty="0" err="1">
                <a:solidFill>
                  <a:srgbClr val="0A0F0D"/>
                </a:solidFill>
              </a:rPr>
              <a:t>actividad</a:t>
            </a:r>
            <a:r>
              <a:rPr lang="en-GB" sz="1200" kern="0" dirty="0">
                <a:solidFill>
                  <a:srgbClr val="0A0F0D"/>
                </a:solidFill>
              </a:rPr>
              <a:t> </a:t>
            </a:r>
            <a:r>
              <a:rPr lang="en-GB" sz="1200" kern="0" dirty="0" err="1">
                <a:solidFill>
                  <a:srgbClr val="0A0F0D"/>
                </a:solidFill>
              </a:rPr>
              <a:t>en</a:t>
            </a:r>
            <a:r>
              <a:rPr lang="en-GB" sz="1200" kern="0" dirty="0">
                <a:solidFill>
                  <a:srgbClr val="0A0F0D"/>
                </a:solidFill>
              </a:rPr>
              <a:t> el 2024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:a16="http://schemas.microsoft.com/office/drawing/2014/main" id="{33427A13-0F7F-04C2-86EB-644F2ADA2E8E}"/>
              </a:ext>
            </a:extLst>
          </p:cNvPr>
          <p:cNvSpPr/>
          <p:nvPr/>
        </p:nvSpPr>
        <p:spPr>
          <a:xfrm>
            <a:off x="3025057" y="1347202"/>
            <a:ext cx="2087284" cy="203270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GENERAL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Sin </a:t>
            </a:r>
            <a:r>
              <a:rPr lang="en-GB" sz="1200" kern="0" dirty="0" err="1">
                <a:solidFill>
                  <a:srgbClr val="0A0F0D"/>
                </a:solidFill>
              </a:rPr>
              <a:t>actividad</a:t>
            </a:r>
            <a:r>
              <a:rPr lang="en-GB" sz="1200" kern="0" dirty="0">
                <a:solidFill>
                  <a:srgbClr val="0A0F0D"/>
                </a:solidFill>
              </a:rPr>
              <a:t> </a:t>
            </a:r>
            <a:r>
              <a:rPr lang="en-GB" sz="1200" kern="0" dirty="0" err="1">
                <a:solidFill>
                  <a:srgbClr val="0A0F0D"/>
                </a:solidFill>
              </a:rPr>
              <a:t>en</a:t>
            </a:r>
            <a:r>
              <a:rPr lang="en-GB" sz="1200" kern="0" dirty="0">
                <a:solidFill>
                  <a:srgbClr val="0A0F0D"/>
                </a:solidFill>
              </a:rPr>
              <a:t> el 2024</a:t>
            </a: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14A4F40B-718C-CA10-37E9-B0759741A9FA}"/>
              </a:ext>
            </a:extLst>
          </p:cNvPr>
          <p:cNvSpPr txBox="1">
            <a:spLocks/>
          </p:cNvSpPr>
          <p:nvPr/>
        </p:nvSpPr>
        <p:spPr>
          <a:xfrm>
            <a:off x="9548793" y="1347202"/>
            <a:ext cx="2385816" cy="4391460"/>
          </a:xfrm>
          <a:prstGeom prst="roundRect">
            <a:avLst>
              <a:gd name="adj" fmla="val 9300"/>
            </a:avLst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vert="horz" lIns="91440" tIns="45720" rIns="91440" bIns="45720" numCol="1" spcCol="360000" rtlCol="0" anchor="ctr">
            <a:noAutofit/>
          </a:bodyPr>
          <a:lstStyle>
            <a:lvl1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055" indent="0" algn="ctr" defTabSz="363702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00180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2032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3883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45734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BUDGET (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ea typeface="+mn-ea"/>
                <a:cs typeface="+mn-cs"/>
              </a:rPr>
              <a:t>HN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>
              <a:spcAft>
                <a:spcPts val="600"/>
              </a:spcAft>
              <a:defRPr/>
            </a:pPr>
            <a:r>
              <a:rPr lang="es-MX" sz="54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$0K</a:t>
            </a: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D51249AE-5A72-43DF-853C-5CEF1FB66AEB}"/>
              </a:ext>
            </a:extLst>
          </p:cNvPr>
          <p:cNvCxnSpPr>
            <a:cxnSpLocks/>
          </p:cNvCxnSpPr>
          <p:nvPr/>
        </p:nvCxnSpPr>
        <p:spPr>
          <a:xfrm>
            <a:off x="10021701" y="2836184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1EAC2E9-7B5C-C465-3282-3AFDB6BD6C24}"/>
              </a:ext>
            </a:extLst>
          </p:cNvPr>
          <p:cNvCxnSpPr>
            <a:cxnSpLocks/>
          </p:cNvCxnSpPr>
          <p:nvPr/>
        </p:nvCxnSpPr>
        <p:spPr>
          <a:xfrm>
            <a:off x="10021701" y="4262210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sp>
        <p:nvSpPr>
          <p:cNvPr id="25" name="Round Same-side Corner of Rectangle 7">
            <a:extLst>
              <a:ext uri="{FF2B5EF4-FFF2-40B4-BE49-F238E27FC236}">
                <a16:creationId xmlns:a16="http://schemas.microsoft.com/office/drawing/2014/main" id="{630D2817-6E37-070B-5AA6-53A2B9538846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C54043C9-531A-99A1-A020-6B969C5E66AF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87406E2B-56BB-4BB5-32F6-AEFEED523034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9" name="Oval 33">
                <a:extLst>
                  <a:ext uri="{FF2B5EF4-FFF2-40B4-BE49-F238E27FC236}">
                    <a16:creationId xmlns:a16="http://schemas.microsoft.com/office/drawing/2014/main" id="{2EC88666-37C8-9EC3-7790-53C5E18EF058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30" name="Graphic 37" descr="Triangle Ruler outline">
                <a:extLst>
                  <a:ext uri="{FF2B5EF4-FFF2-40B4-BE49-F238E27FC236}">
                    <a16:creationId xmlns:a16="http://schemas.microsoft.com/office/drawing/2014/main" id="{5DEC6178-C4DB-C2D7-27B0-5C6276549E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1CE730B7-02D6-C9BA-C5D8-2A7721F33C09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A6C557FF-340D-8F3C-08BA-39BEDFDFF909}"/>
              </a:ext>
            </a:extLst>
          </p:cNvPr>
          <p:cNvSpPr txBox="1"/>
          <p:nvPr/>
        </p:nvSpPr>
        <p:spPr>
          <a:xfrm>
            <a:off x="1577188" y="4655606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GUATEMALA</a:t>
            </a:r>
            <a:endParaRPr lang="es-GT" dirty="0"/>
          </a:p>
        </p:txBody>
      </p:sp>
    </p:spTree>
    <p:extLst>
      <p:ext uri="{BB962C8B-B14F-4D97-AF65-F5344CB8AC3E}">
        <p14:creationId xmlns:p14="http://schemas.microsoft.com/office/powerpoint/2010/main" val="354365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A3BBF1C0-CE8D-2160-3B15-FAEF925C79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83289819-6AB7-E359-17A0-1DF6FE390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2</a:t>
            </a:fld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5E47CE2-9852-3412-34A6-ED5F5D7A8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4400"/>
            <a:r>
              <a:rPr lang="es-MX" sz="18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[INCLUIR TENDENCIA RELEVANTE EN UNA FRASE]</a:t>
            </a:r>
          </a:p>
          <a:p>
            <a:r>
              <a:rPr lang="es-MX" dirty="0"/>
              <a:t>Ligero párrafo para contar tendencia (Fuente puede ser Euromonitor)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E5A5C6-C50F-20F1-247C-1273ABD5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4308395" cy="1088701"/>
          </a:xfrm>
        </p:spPr>
        <p:txBody>
          <a:bodyPr/>
          <a:lstStyle/>
          <a:p>
            <a:r>
              <a:rPr lang="es-MX" sz="2400" b="1"/>
              <a:t>Contexto de mercado</a:t>
            </a:r>
            <a:br>
              <a:rPr lang="es-MX" b="1"/>
            </a:br>
            <a:r>
              <a:rPr lang="es-MX" sz="1600"/>
              <a:t>¿Qué puede impactar a la categoría ?</a:t>
            </a:r>
            <a:endParaRPr lang="es-MX" b="1"/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4A5323EB-9522-EEE1-A390-F48CD11379D1}"/>
              </a:ext>
            </a:extLst>
          </p:cNvPr>
          <p:cNvSpPr/>
          <p:nvPr/>
        </p:nvSpPr>
        <p:spPr>
          <a:xfrm>
            <a:off x="5788583" y="702449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MERCADO &amp; ECONOMÍA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200" dirty="0"/>
              <a:t>Un creciente interés por la salud preventiva y el bienestar ha impulsado la demanda de suplementos vitamínicos, lo que a su vez estimula el crecimiento del mercado.</a:t>
            </a: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9CE0E1E-71DA-5767-68A6-3D032A9075C7}"/>
              </a:ext>
            </a:extLst>
          </p:cNvPr>
          <p:cNvSpPr/>
          <p:nvPr/>
        </p:nvSpPr>
        <p:spPr>
          <a:xfrm>
            <a:off x="8749469" y="702448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COMPETIDORES PRINCIPALES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Cebión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Ameno</a:t>
            </a:r>
            <a:r>
              <a:rPr lang="en-GB" sz="1200" kern="0" dirty="0">
                <a:solidFill>
                  <a:srgbClr val="0A0F0D"/>
                </a:solidFill>
              </a:rPr>
              <a:t> Pep Forte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Teramin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Biomil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A14C7D22-8E83-7B40-B478-4C8965AD1526}"/>
              </a:ext>
            </a:extLst>
          </p:cNvPr>
          <p:cNvSpPr/>
          <p:nvPr/>
        </p:nvSpPr>
        <p:spPr>
          <a:xfrm>
            <a:off x="5788583" y="3581572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INDUSTRIA &amp; CATEGORIA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200" dirty="0"/>
              <a:t>La COVID-19 ha llevado a muchas personas a enfocarse en su salud, incrementando la búsqueda de vitaminas para fortalecer el sistema inmunológico..</a:t>
            </a: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61C8FD1-B2D7-7011-ADC4-B6509B13504F}"/>
              </a:ext>
            </a:extLst>
          </p:cNvPr>
          <p:cNvSpPr/>
          <p:nvPr/>
        </p:nvSpPr>
        <p:spPr>
          <a:xfrm>
            <a:off x="8749469" y="3581571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MEDIOS UTILIZADOS POR LOS COMPETIDORES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PTV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OOH</a:t>
            </a:r>
          </a:p>
        </p:txBody>
      </p:sp>
      <p:sp>
        <p:nvSpPr>
          <p:cNvPr id="18" name="Round Same-side Corner of Rectangle 7">
            <a:extLst>
              <a:ext uri="{FF2B5EF4-FFF2-40B4-BE49-F238E27FC236}">
                <a16:creationId xmlns:a16="http://schemas.microsoft.com/office/drawing/2014/main" id="{0B4DEA1B-083D-33B9-193C-EB336C0CBE53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id="{CBB05900-5B30-951A-FFF9-A43B8CE457C5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0" name="Group 21">
              <a:extLst>
                <a:ext uri="{FF2B5EF4-FFF2-40B4-BE49-F238E27FC236}">
                  <a16:creationId xmlns:a16="http://schemas.microsoft.com/office/drawing/2014/main" id="{C86ADF1D-4E48-532B-C635-A087A679D4E7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2" name="Oval 33">
                <a:extLst>
                  <a:ext uri="{FF2B5EF4-FFF2-40B4-BE49-F238E27FC236}">
                    <a16:creationId xmlns:a16="http://schemas.microsoft.com/office/drawing/2014/main" id="{E45CABC9-F89D-32E3-7F0A-02F870017127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3" name="Graphic 37" descr="Triangle Ruler outline">
                <a:extLst>
                  <a:ext uri="{FF2B5EF4-FFF2-40B4-BE49-F238E27FC236}">
                    <a16:creationId xmlns:a16="http://schemas.microsoft.com/office/drawing/2014/main" id="{15292C77-0974-4DF3-7E74-A2C209039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6582BEFA-FDB2-746A-5158-03C3BE732571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22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387377"/>
            <a:ext cx="10765383" cy="1088701"/>
          </a:xfrm>
        </p:spPr>
        <p:txBody>
          <a:bodyPr/>
          <a:lstStyle/>
          <a:p>
            <a:r>
              <a:rPr lang="es-MX" sz="2400" b="1" dirty="0">
                <a:latin typeface="+mn-lt"/>
              </a:rPr>
              <a:t>Category Offline Highlights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404E5C"/>
                </a:solidFill>
                <a:latin typeface="Poppins-Regular"/>
              </a:rPr>
              <a:t>Fuente: </a:t>
            </a:r>
            <a:r>
              <a:rPr lang="en-GB" dirty="0" err="1">
                <a:solidFill>
                  <a:srgbClr val="404E5C"/>
                </a:solidFill>
                <a:latin typeface="Poppins-Regular"/>
              </a:rPr>
              <a:t>Publisearch</a:t>
            </a:r>
            <a:r>
              <a:rPr lang="en-GB" dirty="0">
                <a:solidFill>
                  <a:srgbClr val="404E5C"/>
                </a:solidFill>
                <a:latin typeface="Poppins-Regular"/>
              </a:rPr>
              <a:t> , Agosto 2024</a:t>
            </a:r>
            <a:endParaRPr kumimoji="0" lang="en-GB" sz="800" b="0" i="1" u="none" strike="noStrike" kern="1200" cap="none" spc="0" normalizeH="0" baseline="0" noProof="0" dirty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Poppins-Regular"/>
              <a:ea typeface="+mn-ea"/>
              <a:cs typeface="Poppins Light" pitchFamily="2" charset="77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75" name="Rectangle 117">
            <a:extLst>
              <a:ext uri="{FF2B5EF4-FFF2-40B4-BE49-F238E27FC236}">
                <a16:creationId xmlns:a16="http://schemas.microsoft.com/office/drawing/2014/main" id="{85720223-9370-D84D-AB66-EAD4DC017BF8}"/>
              </a:ext>
            </a:extLst>
          </p:cNvPr>
          <p:cNvSpPr/>
          <p:nvPr/>
        </p:nvSpPr>
        <p:spPr>
          <a:xfrm>
            <a:off x="641356" y="809585"/>
            <a:ext cx="3507914" cy="47417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CATEGORY SOI/SOV TREND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FFFFFF"/>
                </a:solidFill>
                <a:latin typeface="Century Gothic" panose="020F0302020204030204"/>
              </a:rPr>
              <a:t>VITAMINAS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76" name="Rectangle 117">
            <a:extLst>
              <a:ext uri="{FF2B5EF4-FFF2-40B4-BE49-F238E27FC236}">
                <a16:creationId xmlns:a16="http://schemas.microsoft.com/office/drawing/2014/main" id="{0E03085A-AAFB-3A48-B265-6E8DB1BFC868}"/>
              </a:ext>
            </a:extLst>
          </p:cNvPr>
          <p:cNvSpPr/>
          <p:nvPr/>
        </p:nvSpPr>
        <p:spPr>
          <a:xfrm>
            <a:off x="4374432" y="923806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2024 YTD MEDIA MIX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77" name="Rectangle 117">
            <a:extLst>
              <a:ext uri="{FF2B5EF4-FFF2-40B4-BE49-F238E27FC236}">
                <a16:creationId xmlns:a16="http://schemas.microsoft.com/office/drawing/2014/main" id="{AA371DF1-BF10-3044-93BD-8F1ADDB52DDD}"/>
              </a:ext>
            </a:extLst>
          </p:cNvPr>
          <p:cNvSpPr/>
          <p:nvPr/>
        </p:nvSpPr>
        <p:spPr>
          <a:xfrm>
            <a:off x="8107507" y="923805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FFFFFF"/>
                </a:solidFill>
                <a:latin typeface="Century Gothic" panose="020F0302020204030204"/>
              </a:rPr>
              <a:t>CATEGORY REACH (TRP’S)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363D2D6C-FBCD-2C45-9968-FB428EAE83DB}"/>
              </a:ext>
            </a:extLst>
          </p:cNvPr>
          <p:cNvSpPr/>
          <p:nvPr/>
        </p:nvSpPr>
        <p:spPr>
          <a:xfrm>
            <a:off x="641355" y="5100319"/>
            <a:ext cx="3653548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95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n-GB" sz="950" b="1" dirty="0">
              <a:solidFill>
                <a:srgbClr val="011627"/>
              </a:solidFill>
              <a:latin typeface="Century Gothic" panose="020F0302020204030204"/>
            </a:endParaRPr>
          </a:p>
          <a:p>
            <a:r>
              <a:rPr lang="es-HN" sz="900" dirty="0">
                <a:solidFill>
                  <a:schemeClr val="tx1"/>
                </a:solidFill>
              </a:rPr>
              <a:t>La actividad televisiva en la categoría de vitaminas ha experimentado un notable crecimiento del 295% para 2024. Este aumento se debe al lanzamiento de Amino Pep Forte en mayo, respaldado por una inversión significativa que representa el 80% del SOI de la categoría,</a:t>
            </a:r>
          </a:p>
          <a:p>
            <a:r>
              <a:rPr lang="es-HN" sz="900" dirty="0">
                <a:solidFill>
                  <a:schemeClr val="tx1"/>
                </a:solidFill>
                <a:latin typeface="Century Gothic" panose="020F0302020204030204"/>
              </a:rPr>
              <a:t>Tanto Cebión como Redoxon no muestran actividad en el presente año</a:t>
            </a:r>
            <a:endParaRPr lang="en-GB" sz="900" dirty="0">
              <a:solidFill>
                <a:schemeClr val="tx1"/>
              </a:solidFill>
              <a:latin typeface="Century Gothic" panose="020F0302020204030204"/>
            </a:endParaRPr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AADFAF72-8E21-0541-AB17-B2E9D2E2256C}"/>
              </a:ext>
            </a:extLst>
          </p:cNvPr>
          <p:cNvSpPr/>
          <p:nvPr/>
        </p:nvSpPr>
        <p:spPr>
          <a:xfrm>
            <a:off x="4374431" y="5100319"/>
            <a:ext cx="3507913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100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kumimoji="0" lang="en-GB" sz="10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r>
              <a:rPr lang="es-HN" sz="800" dirty="0">
                <a:solidFill>
                  <a:schemeClr val="tx1"/>
                </a:solidFill>
              </a:rPr>
              <a:t>TV medio principal para Ameno Pep y Teramin, mientras que para Biomil es radio. Teramin es el único anunciante de la categoría que coloca en exteriores.</a:t>
            </a:r>
          </a:p>
          <a:p>
            <a:endParaRPr lang="es-HN" sz="800" dirty="0">
              <a:solidFill>
                <a:schemeClr val="tx1"/>
              </a:solidFill>
            </a:endParaRPr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991EB9BB-E1B0-F045-89F5-D1DE8A51F80B}"/>
              </a:ext>
            </a:extLst>
          </p:cNvPr>
          <p:cNvSpPr/>
          <p:nvPr/>
        </p:nvSpPr>
        <p:spPr>
          <a:xfrm>
            <a:off x="8107505" y="5100318"/>
            <a:ext cx="3507913" cy="1261979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defTabSz="1828800">
              <a:defRPr/>
            </a:pP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El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protagonista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en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TV de la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categoría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es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Ameno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Pep Forte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cuyo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SOV es del 82%, con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presencia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en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6 canals,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incluyendo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4 de TVC, HCH y C11.</a:t>
            </a:r>
          </a:p>
          <a:p>
            <a:pPr defTabSz="1828800">
              <a:defRPr/>
            </a:pP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El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tipo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de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programacion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son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noticias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,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novelas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y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espacios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 de </a:t>
            </a:r>
            <a:r>
              <a:rPr lang="en-GB" sz="800" dirty="0" err="1">
                <a:solidFill>
                  <a:srgbClr val="011627"/>
                </a:solidFill>
                <a:latin typeface="Century Gothic" panose="020F0302020204030204"/>
              </a:rPr>
              <a:t>entretenimiento</a:t>
            </a:r>
            <a:r>
              <a:rPr lang="en-GB" sz="800" dirty="0">
                <a:solidFill>
                  <a:srgbClr val="011627"/>
                </a:solidFill>
                <a:latin typeface="Century Gothic" panose="020F0302020204030204"/>
              </a:rPr>
              <a:t>. </a:t>
            </a:r>
          </a:p>
          <a:p>
            <a:pPr defTabSz="1828800">
              <a:defRPr/>
            </a:pP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En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el 33% de la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pauta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está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con spots de 30”, y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luego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con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exposiciones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de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menor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duración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(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cintillos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y </a:t>
            </a:r>
            <a:r>
              <a:rPr kumimoji="0" lang="en-GB" sz="800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cortinas</a:t>
            </a:r>
            <a:r>
              <a:rPr kumimoji="0" lang="en-GB" sz="800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)</a:t>
            </a: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graphicFrame>
        <p:nvGraphicFramePr>
          <p:cNvPr id="81" name="Tabla 80">
            <a:extLst>
              <a:ext uri="{FF2B5EF4-FFF2-40B4-BE49-F238E27FC236}">
                <a16:creationId xmlns:a16="http://schemas.microsoft.com/office/drawing/2014/main" id="{E8D33651-BDDB-BB4C-9C0C-3E6BDC0C7E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942091"/>
              </p:ext>
            </p:extLst>
          </p:nvPr>
        </p:nvGraphicFramePr>
        <p:xfrm>
          <a:off x="1648839" y="417460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$191K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4,699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$711K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9,389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82" name="Conector recto 81">
            <a:extLst>
              <a:ext uri="{FF2B5EF4-FFF2-40B4-BE49-F238E27FC236}">
                <a16:creationId xmlns:a16="http://schemas.microsoft.com/office/drawing/2014/main" id="{70EB9CA1-1700-CE45-B30E-45BDC1EE59A3}"/>
              </a:ext>
            </a:extLst>
          </p:cNvPr>
          <p:cNvCxnSpPr/>
          <p:nvPr/>
        </p:nvCxnSpPr>
        <p:spPr>
          <a:xfrm flipV="1">
            <a:off x="2764896" y="1419795"/>
            <a:ext cx="0" cy="3549842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Gráfico 82">
            <a:extLst>
              <a:ext uri="{FF2B5EF4-FFF2-40B4-BE49-F238E27FC236}">
                <a16:creationId xmlns:a16="http://schemas.microsoft.com/office/drawing/2014/main" id="{4D81B4B1-8A61-5447-A105-059307D7FA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9891217"/>
              </p:ext>
            </p:extLst>
          </p:nvPr>
        </p:nvGraphicFramePr>
        <p:xfrm>
          <a:off x="8107505" y="1477034"/>
          <a:ext cx="3507915" cy="3532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4" name="Gráfico 83">
            <a:extLst>
              <a:ext uri="{FF2B5EF4-FFF2-40B4-BE49-F238E27FC236}">
                <a16:creationId xmlns:a16="http://schemas.microsoft.com/office/drawing/2014/main" id="{4FD83832-3C36-9748-8F5D-291AD5CFBE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5393793"/>
              </p:ext>
            </p:extLst>
          </p:nvPr>
        </p:nvGraphicFramePr>
        <p:xfrm>
          <a:off x="4374431" y="1582221"/>
          <a:ext cx="3507915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5" name="Tabla 8">
            <a:extLst>
              <a:ext uri="{FF2B5EF4-FFF2-40B4-BE49-F238E27FC236}">
                <a16:creationId xmlns:a16="http://schemas.microsoft.com/office/drawing/2014/main" id="{F6F85632-0FFB-D94E-8931-67B786EB00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699023"/>
              </p:ext>
            </p:extLst>
          </p:nvPr>
        </p:nvGraphicFramePr>
        <p:xfrm>
          <a:off x="4512366" y="1869863"/>
          <a:ext cx="3206592" cy="228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1648">
                  <a:extLst>
                    <a:ext uri="{9D8B030D-6E8A-4147-A177-3AD203B41FA5}">
                      <a16:colId xmlns:a16="http://schemas.microsoft.com/office/drawing/2014/main" val="3673861302"/>
                    </a:ext>
                  </a:extLst>
                </a:gridCol>
                <a:gridCol w="801648">
                  <a:extLst>
                    <a:ext uri="{9D8B030D-6E8A-4147-A177-3AD203B41FA5}">
                      <a16:colId xmlns:a16="http://schemas.microsoft.com/office/drawing/2014/main" val="2580695125"/>
                    </a:ext>
                  </a:extLst>
                </a:gridCol>
                <a:gridCol w="801648">
                  <a:extLst>
                    <a:ext uri="{9D8B030D-6E8A-4147-A177-3AD203B41FA5}">
                      <a16:colId xmlns:a16="http://schemas.microsoft.com/office/drawing/2014/main" val="2616278395"/>
                    </a:ext>
                  </a:extLst>
                </a:gridCol>
                <a:gridCol w="801648">
                  <a:extLst>
                    <a:ext uri="{9D8B030D-6E8A-4147-A177-3AD203B41FA5}">
                      <a16:colId xmlns:a16="http://schemas.microsoft.com/office/drawing/2014/main" val="3183010893"/>
                    </a:ext>
                  </a:extLst>
                </a:gridCol>
              </a:tblGrid>
              <a:tr h="163013">
                <a:tc>
                  <a:txBody>
                    <a:bodyPr/>
                    <a:lstStyle/>
                    <a:p>
                      <a:pPr algn="ctr"/>
                      <a:r>
                        <a:rPr lang="es-HN" sz="900" b="1" dirty="0"/>
                        <a:t>$756K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900" b="1" dirty="0"/>
                        <a:t>$607.9K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900" b="1" dirty="0"/>
                        <a:t>$132K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900" b="1" dirty="0"/>
                        <a:t>$16K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452412"/>
                  </a:ext>
                </a:extLst>
              </a:tr>
            </a:tbl>
          </a:graphicData>
        </a:graphic>
      </p:graphicFrame>
      <p:graphicFrame>
        <p:nvGraphicFramePr>
          <p:cNvPr id="86" name="Gráfico 85">
            <a:extLst>
              <a:ext uri="{FF2B5EF4-FFF2-40B4-BE49-F238E27FC236}">
                <a16:creationId xmlns:a16="http://schemas.microsoft.com/office/drawing/2014/main" id="{C4C48F2F-116D-3F48-BFDF-2B0E89CF7F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8510892"/>
              </p:ext>
            </p:extLst>
          </p:nvPr>
        </p:nvGraphicFramePr>
        <p:xfrm>
          <a:off x="475102" y="147703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6889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MTELCA » mapa colores..">
            <a:extLst>
              <a:ext uri="{FF2B5EF4-FFF2-40B4-BE49-F238E27FC236}">
                <a16:creationId xmlns:a16="http://schemas.microsoft.com/office/drawing/2014/main" id="{2F0BB9A5-B3BC-8B69-87A0-FDDC81259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14" y="495075"/>
            <a:ext cx="7110118" cy="509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8749377" y="2867678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Aspectos</a:t>
            </a:r>
            <a:r>
              <a: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destacados</a:t>
            </a:r>
            <a:r>
              <a:rPr lang="en-GB" sz="1100" b="1">
                <a:solidFill>
                  <a:srgbClr val="011627"/>
                </a:solidFill>
                <a:latin typeface="Poppins-Regular"/>
              </a:rPr>
              <a:t>: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xxxxxxxxx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D061B32F-E055-7EA5-C4AA-CBC92A8DFB10}"/>
              </a:ext>
            </a:extLst>
          </p:cNvPr>
          <p:cNvSpPr txBox="1">
            <a:spLocks/>
          </p:cNvSpPr>
          <p:nvPr/>
        </p:nvSpPr>
        <p:spPr>
          <a:xfrm>
            <a:off x="188655" y="2618899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GT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2031C72-5997-F6CD-53A8-3C111E62E0EE}"/>
              </a:ext>
            </a:extLst>
          </p:cNvPr>
          <p:cNvSpPr txBox="1">
            <a:spLocks/>
          </p:cNvSpPr>
          <p:nvPr/>
        </p:nvSpPr>
        <p:spPr>
          <a:xfrm>
            <a:off x="501347" y="296279"/>
            <a:ext cx="6708921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2400" b="1"/>
              <a:t>Panorama competitivo offline centro</a:t>
            </a:r>
            <a:br>
              <a:rPr lang="es-MX" b="1"/>
            </a:br>
            <a:r>
              <a:rPr lang="es-MX" sz="1600"/>
              <a:t>Ene-Ags 2024, cifras en dólares</a:t>
            </a:r>
            <a:endParaRPr lang="es-MX" b="1"/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FBDAE3B9-B23D-D17D-9F68-FDE935A73A0F}"/>
              </a:ext>
            </a:extLst>
          </p:cNvPr>
          <p:cNvSpPr txBox="1">
            <a:spLocks/>
          </p:cNvSpPr>
          <p:nvPr/>
        </p:nvSpPr>
        <p:spPr>
          <a:xfrm>
            <a:off x="5200240" y="1101525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 dirty="0"/>
              <a:t>HN</a:t>
            </a:r>
            <a:endParaRPr lang="es-MX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$71K 83%-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3 marcas activa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94% de inversión en OTV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5%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Cebión (actualmente sin actividad)</a:t>
            </a:r>
          </a:p>
        </p:txBody>
      </p:sp>
      <p:sp>
        <p:nvSpPr>
          <p:cNvPr id="27" name="Título 1">
            <a:extLst>
              <a:ext uri="{FF2B5EF4-FFF2-40B4-BE49-F238E27FC236}">
                <a16:creationId xmlns:a16="http://schemas.microsoft.com/office/drawing/2014/main" id="{0898E8D7-CD18-AC6D-BE24-9F5D90918220}"/>
              </a:ext>
            </a:extLst>
          </p:cNvPr>
          <p:cNvSpPr txBox="1">
            <a:spLocks/>
          </p:cNvSpPr>
          <p:nvPr/>
        </p:nvSpPr>
        <p:spPr>
          <a:xfrm>
            <a:off x="9220296" y="840629"/>
            <a:ext cx="2971704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RD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8FE033D6-CE76-AD5E-7BC8-551AD66AEE41}"/>
              </a:ext>
            </a:extLst>
          </p:cNvPr>
          <p:cNvSpPr txBox="1">
            <a:spLocks/>
          </p:cNvSpPr>
          <p:nvPr/>
        </p:nvSpPr>
        <p:spPr>
          <a:xfrm>
            <a:off x="5703443" y="28576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NI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9127546F-15D0-A3EF-67FF-1E4646ACC6B4}"/>
              </a:ext>
            </a:extLst>
          </p:cNvPr>
          <p:cNvSpPr txBox="1">
            <a:spLocks/>
          </p:cNvSpPr>
          <p:nvPr/>
        </p:nvSpPr>
        <p:spPr>
          <a:xfrm>
            <a:off x="2125084" y="394622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SV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0" name="Título 1">
            <a:extLst>
              <a:ext uri="{FF2B5EF4-FFF2-40B4-BE49-F238E27FC236}">
                <a16:creationId xmlns:a16="http://schemas.microsoft.com/office/drawing/2014/main" id="{C68A9997-68C2-6773-5C99-FA00EB3141A6}"/>
              </a:ext>
            </a:extLst>
          </p:cNvPr>
          <p:cNvSpPr txBox="1">
            <a:spLocks/>
          </p:cNvSpPr>
          <p:nvPr/>
        </p:nvSpPr>
        <p:spPr>
          <a:xfrm>
            <a:off x="8285965" y="467327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 dirty="0"/>
              <a:t>PA</a:t>
            </a:r>
            <a:endParaRPr lang="es-MX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$3.9 Millones, xx%+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Peptobismol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38% TV abierta</a:t>
            </a:r>
            <a:endParaRPr lang="es-MX" sz="1400" dirty="0"/>
          </a:p>
        </p:txBody>
      </p:sp>
      <p:sp>
        <p:nvSpPr>
          <p:cNvPr id="31" name="Título 1">
            <a:extLst>
              <a:ext uri="{FF2B5EF4-FFF2-40B4-BE49-F238E27FC236}">
                <a16:creationId xmlns:a16="http://schemas.microsoft.com/office/drawing/2014/main" id="{AF0C9831-E0E9-598E-B333-CE43D3C86E96}"/>
              </a:ext>
            </a:extLst>
          </p:cNvPr>
          <p:cNvSpPr txBox="1">
            <a:spLocks/>
          </p:cNvSpPr>
          <p:nvPr/>
        </p:nvSpPr>
        <p:spPr>
          <a:xfrm>
            <a:off x="4367879" y="51887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CR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8" name="Round Same-side Corner of Rectangle 7">
            <a:extLst>
              <a:ext uri="{FF2B5EF4-FFF2-40B4-BE49-F238E27FC236}">
                <a16:creationId xmlns:a16="http://schemas.microsoft.com/office/drawing/2014/main" id="{5A4E380B-F079-357E-BB91-445C2F7373D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39" name="Group 20">
            <a:extLst>
              <a:ext uri="{FF2B5EF4-FFF2-40B4-BE49-F238E27FC236}">
                <a16:creationId xmlns:a16="http://schemas.microsoft.com/office/drawing/2014/main" id="{3D3AD03D-B216-615F-846B-F8D692363692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8E565FF6-925B-214A-D413-8656BE89BC09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80C1517B-7584-14DB-D1C8-F54038200A04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43" name="Graphic 37" descr="Triangle Ruler outline">
                <a:extLst>
                  <a:ext uri="{FF2B5EF4-FFF2-40B4-BE49-F238E27FC236}">
                    <a16:creationId xmlns:a16="http://schemas.microsoft.com/office/drawing/2014/main" id="{B86D7AC3-6A48-80DF-1751-2AC5700620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DDCEBF0-92F6-024A-5BFD-EE2F2B588098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FF139A0A-854C-66FF-EC86-15580668713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AGENCIA LOCAL / BORRAR RESTO DE PAÍSES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2602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 Burgernator">
            <a:extLst>
              <a:ext uri="{FF2B5EF4-FFF2-40B4-BE49-F238E27FC236}">
                <a16:creationId xmlns:a16="http://schemas.microsoft.com/office/drawing/2014/main" id="{DE276AC9-DF5D-5959-F98C-37778B7EF0FE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2" b="3199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F36B3196-8929-5CFE-0060-A1B535848C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A48F4465-7539-736B-D3A4-6C93422A4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5</a:t>
            </a:fld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4F158F-E368-C107-0546-5B1472B029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F60F01E-EB20-CF74-1F90-1F5D53AF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/>
              <a:t>2024 Aprendizajes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406EA582-3350-F0F4-6062-54DB1F1DCB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90A9072-A037-025E-FB7D-5F1EB6F886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8" name="Rectangle 117">
            <a:extLst>
              <a:ext uri="{FF2B5EF4-FFF2-40B4-BE49-F238E27FC236}">
                <a16:creationId xmlns:a16="http://schemas.microsoft.com/office/drawing/2014/main" id="{B734C401-F546-6D55-27B9-84D1088DEC01}"/>
              </a:ext>
            </a:extLst>
          </p:cNvPr>
          <p:cNvSpPr/>
          <p:nvPr/>
        </p:nvSpPr>
        <p:spPr>
          <a:xfrm>
            <a:off x="713307" y="1472605"/>
            <a:ext cx="3240001" cy="5739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COMPETENCIA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117">
            <a:extLst>
              <a:ext uri="{FF2B5EF4-FFF2-40B4-BE49-F238E27FC236}">
                <a16:creationId xmlns:a16="http://schemas.microsoft.com/office/drawing/2014/main" id="{61EF86D4-708F-76B1-15FD-F97F5C7AA5FE}"/>
              </a:ext>
            </a:extLst>
          </p:cNvPr>
          <p:cNvSpPr/>
          <p:nvPr/>
        </p:nvSpPr>
        <p:spPr>
          <a:xfrm>
            <a:off x="4476000" y="1472605"/>
            <a:ext cx="3240000" cy="5739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ASIGNACIÓN EN MEDIOS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 117">
            <a:extLst>
              <a:ext uri="{FF2B5EF4-FFF2-40B4-BE49-F238E27FC236}">
                <a16:creationId xmlns:a16="http://schemas.microsoft.com/office/drawing/2014/main" id="{40F515F1-7A1C-C794-85DB-B931FE42BA57}"/>
              </a:ext>
            </a:extLst>
          </p:cNvPr>
          <p:cNvSpPr/>
          <p:nvPr/>
        </p:nvSpPr>
        <p:spPr>
          <a:xfrm>
            <a:off x="8238691" y="1472605"/>
            <a:ext cx="3240000" cy="573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ACTIVACIÓN CREATIVA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1" name="Tabla 5">
            <a:extLst>
              <a:ext uri="{FF2B5EF4-FFF2-40B4-BE49-F238E27FC236}">
                <a16:creationId xmlns:a16="http://schemas.microsoft.com/office/drawing/2014/main" id="{5A588740-20C2-8DEB-3A71-A0A907889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257756"/>
              </p:ext>
            </p:extLst>
          </p:nvPr>
        </p:nvGraphicFramePr>
        <p:xfrm>
          <a:off x="875116" y="2407462"/>
          <a:ext cx="2734859" cy="3406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959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b="0" dirty="0">
                          <a:solidFill>
                            <a:schemeClr val="tx1"/>
                          </a:solidFill>
                        </a:rPr>
                        <a:t>La activida publicitaria de la categoría de vitaminas muestra un descenso contra el año anterior de un 83%</a:t>
                      </a: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2645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200" dirty="0"/>
                        <a:t>Cebión, el principal competidor en la categoría, no ha llevado a cabo actividades publicitarias durante 2024. Esto abre una valiosa oportunidad para que Redoxon destaque y consolide su posición en el mercado.</a:t>
                      </a: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9386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2" name="Tabla 5">
            <a:extLst>
              <a:ext uri="{FF2B5EF4-FFF2-40B4-BE49-F238E27FC236}">
                <a16:creationId xmlns:a16="http://schemas.microsoft.com/office/drawing/2014/main" id="{260DE19D-E5CF-782C-CEA1-34693BB2F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48132"/>
              </p:ext>
            </p:extLst>
          </p:nvPr>
        </p:nvGraphicFramePr>
        <p:xfrm>
          <a:off x="4608191" y="2407462"/>
          <a:ext cx="2734859" cy="3224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Las marcas activas en la categoría canalizan su pauta a través de TV, utilizando las empresas televisivas que se encuentran en los 3 primeros lugares de audiencia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3" name="Tabla 5">
            <a:extLst>
              <a:ext uri="{FF2B5EF4-FFF2-40B4-BE49-F238E27FC236}">
                <a16:creationId xmlns:a16="http://schemas.microsoft.com/office/drawing/2014/main" id="{2443F4EF-4C89-8D66-3010-E9FA5F41E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381548"/>
              </p:ext>
            </p:extLst>
          </p:nvPr>
        </p:nvGraphicFramePr>
        <p:xfrm>
          <a:off x="8340004" y="2407462"/>
          <a:ext cx="2734859" cy="3054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categoría usa spots de 30”, combinados con exposiciones cortas para generar frecuencia (cintillos, menciones, cortinas)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F3958B92-E01B-536E-BCA7-611F47BD513A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D08626C5-FD72-D81F-18F9-BD55A6A90439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8FEAD4D7-2719-9A1A-3395-D71FF8B20BA2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16" name="Oval 33">
                <a:extLst>
                  <a:ext uri="{FF2B5EF4-FFF2-40B4-BE49-F238E27FC236}">
                    <a16:creationId xmlns:a16="http://schemas.microsoft.com/office/drawing/2014/main" id="{22749A9A-263B-721B-2167-98A4ACED729F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7" name="Graphic 37" descr="Triangle Ruler outline">
                <a:extLst>
                  <a:ext uri="{FF2B5EF4-FFF2-40B4-BE49-F238E27FC236}">
                    <a16:creationId xmlns:a16="http://schemas.microsoft.com/office/drawing/2014/main" id="{AEFB6CA8-7BDA-3663-93EB-D79A0A4A81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0265FA87-DA48-9E54-7756-EE20FABA70AD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414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0AABF4E-CEB4-D610-288F-92CED3A69509}"/>
              </a:ext>
            </a:extLst>
          </p:cNvPr>
          <p:cNvSpPr/>
          <p:nvPr/>
        </p:nvSpPr>
        <p:spPr>
          <a:xfrm>
            <a:off x="365667" y="1279767"/>
            <a:ext cx="11489437" cy="49540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33" name="Title 132">
            <a:extLst>
              <a:ext uri="{FF2B5EF4-FFF2-40B4-BE49-F238E27FC236}">
                <a16:creationId xmlns:a16="http://schemas.microsoft.com/office/drawing/2014/main" id="{936F9986-24D1-DFB9-7FC7-26592B31B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6" y="462897"/>
            <a:ext cx="10765383" cy="643050"/>
          </a:xfrm>
        </p:spPr>
        <p:txBody>
          <a:bodyPr/>
          <a:lstStyle/>
          <a:p>
            <a:r>
              <a:rPr lang="en-GB" sz="2400" b="1"/>
              <a:t>HVA NAME </a:t>
            </a:r>
            <a:r>
              <a:rPr lang="en-GB" sz="2400"/>
              <a:t>– </a:t>
            </a:r>
            <a:r>
              <a:rPr lang="en-GB" sz="2400">
                <a:highlight>
                  <a:srgbClr val="FFFF00"/>
                </a:highlight>
              </a:rPr>
              <a:t>Key highlights here  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F10EC592-DCDB-684B-44E8-684F53091823}"/>
              </a:ext>
            </a:extLst>
          </p:cNvPr>
          <p:cNvSpPr/>
          <p:nvPr/>
        </p:nvSpPr>
        <p:spPr>
          <a:xfrm>
            <a:off x="-1976214" y="1279766"/>
            <a:ext cx="1988289" cy="51436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360000" rIns="72000" bIns="36000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Key consideration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Duplicate slide for each HVAs profile.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Use the Hub output from the previous audience data to inspire further research into consumer attitude, behaviours and motivations for profile building. For instance: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Consumer journey (needs, trigger, decision making)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Brand perception (awareness / consideration / preference levels)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Deep dive into a segmentation or behaviours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Platform insights (i.e. Facebook, Google) that can refine our understanding of our audience’s behaviour and inform execution.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Suggested Data Sources: Kantar reports, TGI, Euromonitor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C074D0B-E491-208A-F08F-0FF198C9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Source: 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here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E8D6384-4008-9336-D49B-7CF1466A0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pic>
        <p:nvPicPr>
          <p:cNvPr id="16" name="Picture 8" descr="Free People Camping in the Forest Stock Photo">
            <a:extLst>
              <a:ext uri="{FF2B5EF4-FFF2-40B4-BE49-F238E27FC236}">
                <a16:creationId xmlns:a16="http://schemas.microsoft.com/office/drawing/2014/main" id="{81EA5558-368D-6F93-710C-A5ADF89CD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" r="2436"/>
          <a:stretch/>
        </p:blipFill>
        <p:spPr bwMode="auto">
          <a:xfrm>
            <a:off x="307422" y="1279767"/>
            <a:ext cx="3138112" cy="494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DF2B05F-3367-18EB-D327-9F19AA28B6EA}"/>
              </a:ext>
            </a:extLst>
          </p:cNvPr>
          <p:cNvSpPr/>
          <p:nvPr/>
        </p:nvSpPr>
        <p:spPr>
          <a:xfrm>
            <a:off x="307422" y="1279767"/>
            <a:ext cx="45719" cy="4954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965B3A-2AFF-6626-6174-2176AD45D773}"/>
              </a:ext>
            </a:extLst>
          </p:cNvPr>
          <p:cNvGrpSpPr/>
          <p:nvPr/>
        </p:nvGrpSpPr>
        <p:grpSpPr>
          <a:xfrm>
            <a:off x="330281" y="1994393"/>
            <a:ext cx="2772269" cy="1064712"/>
            <a:chOff x="336544" y="1600332"/>
            <a:chExt cx="2772269" cy="1064712"/>
          </a:xfrm>
        </p:grpSpPr>
        <p:sp>
          <p:nvSpPr>
            <p:cNvPr id="19" name="Round Same-side Corner of Rectangle 18">
              <a:extLst>
                <a:ext uri="{FF2B5EF4-FFF2-40B4-BE49-F238E27FC236}">
                  <a16:creationId xmlns:a16="http://schemas.microsoft.com/office/drawing/2014/main" id="{A0E03351-700A-671A-F5CE-43418D2B7FEC}"/>
                </a:ext>
              </a:extLst>
            </p:cNvPr>
            <p:cNvSpPr/>
            <p:nvPr/>
          </p:nvSpPr>
          <p:spPr>
            <a:xfrm rot="5400000">
              <a:off x="1179749" y="757127"/>
              <a:ext cx="1064712" cy="2751122"/>
            </a:xfrm>
            <a:prstGeom prst="round2SameRect">
              <a:avLst/>
            </a:prstGeom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2F5751-B84F-31E1-AB77-6E3D3C55AD9C}"/>
                </a:ext>
              </a:extLst>
            </p:cNvPr>
            <p:cNvSpPr txBox="1"/>
            <p:nvPr/>
          </p:nvSpPr>
          <p:spPr>
            <a:xfrm>
              <a:off x="399624" y="1717189"/>
              <a:ext cx="2709189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15.9m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Segment size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16%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of Category Buyers</a:t>
              </a:r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4E54D3-DC3F-F50D-A67E-91B055CDE652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2A4171-524F-FD56-6A13-41F3028CE87A}"/>
              </a:ext>
            </a:extLst>
          </p:cNvPr>
          <p:cNvCxnSpPr>
            <a:cxnSpLocks/>
          </p:cNvCxnSpPr>
          <p:nvPr/>
        </p:nvCxnSpPr>
        <p:spPr>
          <a:xfrm>
            <a:off x="305435" y="1279766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E095B67-DCE2-DD20-5C84-835C6E2281EC}"/>
              </a:ext>
            </a:extLst>
          </p:cNvPr>
          <p:cNvSpPr/>
          <p:nvPr/>
        </p:nvSpPr>
        <p:spPr>
          <a:xfrm>
            <a:off x="11814955" y="1279767"/>
            <a:ext cx="45719" cy="4954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F56976B-254E-04AB-D80E-5D1DA05CDB16}"/>
              </a:ext>
            </a:extLst>
          </p:cNvPr>
          <p:cNvSpPr/>
          <p:nvPr/>
        </p:nvSpPr>
        <p:spPr>
          <a:xfrm>
            <a:off x="3569918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A38D8F0-FB5C-A686-B619-892DFDF005BF}"/>
              </a:ext>
            </a:extLst>
          </p:cNvPr>
          <p:cNvSpPr/>
          <p:nvPr/>
        </p:nvSpPr>
        <p:spPr>
          <a:xfrm>
            <a:off x="7684500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DD069E7-3636-91AB-1DD7-47C1E24A3AFF}"/>
              </a:ext>
            </a:extLst>
          </p:cNvPr>
          <p:cNvSpPr/>
          <p:nvPr/>
        </p:nvSpPr>
        <p:spPr>
          <a:xfrm>
            <a:off x="7684500" y="2313780"/>
            <a:ext cx="4006152" cy="3805182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2E6A9581-6BAC-81B5-BD14-1FD6CFA69511}"/>
              </a:ext>
            </a:extLst>
          </p:cNvPr>
          <p:cNvSpPr/>
          <p:nvPr/>
        </p:nvSpPr>
        <p:spPr>
          <a:xfrm>
            <a:off x="5631336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3AB94C65-1B02-8647-451F-C4C5CC3C4010}"/>
              </a:ext>
            </a:extLst>
          </p:cNvPr>
          <p:cNvSpPr/>
          <p:nvPr/>
        </p:nvSpPr>
        <p:spPr>
          <a:xfrm>
            <a:off x="3567379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9D4E4FEB-629B-5B14-5344-E1DE86B43E0A}"/>
              </a:ext>
            </a:extLst>
          </p:cNvPr>
          <p:cNvSpPr/>
          <p:nvPr/>
        </p:nvSpPr>
        <p:spPr>
          <a:xfrm>
            <a:off x="5631336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7725671-0B1C-FDB3-810A-9CC3A28BD5BB}"/>
              </a:ext>
            </a:extLst>
          </p:cNvPr>
          <p:cNvSpPr/>
          <p:nvPr/>
        </p:nvSpPr>
        <p:spPr>
          <a:xfrm>
            <a:off x="3567379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9" name="CuadroTexto 40">
            <a:extLst>
              <a:ext uri="{FF2B5EF4-FFF2-40B4-BE49-F238E27FC236}">
                <a16:creationId xmlns:a16="http://schemas.microsoft.com/office/drawing/2014/main" id="{C32F389A-E19C-D659-E56C-B41821C01489}"/>
              </a:ext>
            </a:extLst>
          </p:cNvPr>
          <p:cNvSpPr txBox="1"/>
          <p:nvPr/>
        </p:nvSpPr>
        <p:spPr>
          <a:xfrm>
            <a:off x="3568376" y="1457250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Driven by quality and trust</a:t>
            </a:r>
          </a:p>
        </p:txBody>
      </p:sp>
      <p:sp>
        <p:nvSpPr>
          <p:cNvPr id="40" name="CuadroTexto 45">
            <a:extLst>
              <a:ext uri="{FF2B5EF4-FFF2-40B4-BE49-F238E27FC236}">
                <a16:creationId xmlns:a16="http://schemas.microsoft.com/office/drawing/2014/main" id="{1CDF55D3-3C69-5842-0EC8-E8D502893368}"/>
              </a:ext>
            </a:extLst>
          </p:cNvPr>
          <p:cNvSpPr txBox="1"/>
          <p:nvPr/>
        </p:nvSpPr>
        <p:spPr>
          <a:xfrm>
            <a:off x="7682773" y="1456205"/>
            <a:ext cx="2744650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Living a healthy and conscious lifestyle</a:t>
            </a:r>
          </a:p>
        </p:txBody>
      </p:sp>
      <p:sp>
        <p:nvSpPr>
          <p:cNvPr id="41" name="CuadroTexto 56">
            <a:extLst>
              <a:ext uri="{FF2B5EF4-FFF2-40B4-BE49-F238E27FC236}">
                <a16:creationId xmlns:a16="http://schemas.microsoft.com/office/drawing/2014/main" id="{72C0F62C-7416-4DAD-3418-D544108DE213}"/>
              </a:ext>
            </a:extLst>
          </p:cNvPr>
          <p:cNvSpPr txBox="1"/>
          <p:nvPr/>
        </p:nvSpPr>
        <p:spPr>
          <a:xfrm>
            <a:off x="7682773" y="2352721"/>
            <a:ext cx="3897539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clear “on the go” and fragmented media behaviour</a:t>
            </a:r>
          </a:p>
        </p:txBody>
      </p:sp>
      <p:sp>
        <p:nvSpPr>
          <p:cNvPr id="42" name="CuadroTexto 59">
            <a:extLst>
              <a:ext uri="{FF2B5EF4-FFF2-40B4-BE49-F238E27FC236}">
                <a16:creationId xmlns:a16="http://schemas.microsoft.com/office/drawing/2014/main" id="{B2A059BB-17B9-FF1D-11B6-7E5ED73FC5C4}"/>
              </a:ext>
            </a:extLst>
          </p:cNvPr>
          <p:cNvSpPr txBox="1"/>
          <p:nvPr/>
        </p:nvSpPr>
        <p:spPr>
          <a:xfrm>
            <a:off x="5646322" y="4304338"/>
            <a:ext cx="1942274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wide range of social platforms used </a:t>
            </a:r>
          </a:p>
        </p:txBody>
      </p:sp>
      <p:sp>
        <p:nvSpPr>
          <p:cNvPr id="43" name="CuadroTexto 50">
            <a:extLst>
              <a:ext uri="{FF2B5EF4-FFF2-40B4-BE49-F238E27FC236}">
                <a16:creationId xmlns:a16="http://schemas.microsoft.com/office/drawing/2014/main" id="{7D7CF936-A79B-3A88-BA88-54D7960BB8B7}"/>
              </a:ext>
            </a:extLst>
          </p:cNvPr>
          <p:cNvSpPr txBox="1"/>
          <p:nvPr/>
        </p:nvSpPr>
        <p:spPr>
          <a:xfrm>
            <a:off x="3568375" y="2352721"/>
            <a:ext cx="1454562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Mostly urban and well educated</a:t>
            </a:r>
          </a:p>
        </p:txBody>
      </p:sp>
      <p:sp>
        <p:nvSpPr>
          <p:cNvPr id="44" name="CuadroTexto 55">
            <a:extLst>
              <a:ext uri="{FF2B5EF4-FFF2-40B4-BE49-F238E27FC236}">
                <a16:creationId xmlns:a16="http://schemas.microsoft.com/office/drawing/2014/main" id="{6013D787-15E6-EFA6-9547-F94A64FBE3C7}"/>
              </a:ext>
            </a:extLst>
          </p:cNvPr>
          <p:cNvSpPr txBox="1"/>
          <p:nvPr/>
        </p:nvSpPr>
        <p:spPr>
          <a:xfrm>
            <a:off x="5610188" y="2352721"/>
            <a:ext cx="1594210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Omnichannel specialized buyers</a:t>
            </a:r>
          </a:p>
        </p:txBody>
      </p:sp>
      <p:sp>
        <p:nvSpPr>
          <p:cNvPr id="45" name="CuadroTexto 61">
            <a:extLst>
              <a:ext uri="{FF2B5EF4-FFF2-40B4-BE49-F238E27FC236}">
                <a16:creationId xmlns:a16="http://schemas.microsoft.com/office/drawing/2014/main" id="{AB576D2A-74B3-B66E-5777-8C9A1F95A972}"/>
              </a:ext>
            </a:extLst>
          </p:cNvPr>
          <p:cNvSpPr txBox="1"/>
          <p:nvPr/>
        </p:nvSpPr>
        <p:spPr>
          <a:xfrm>
            <a:off x="3568375" y="4304338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Advice and trust seeker</a:t>
            </a:r>
          </a:p>
        </p:txBody>
      </p:sp>
      <p:sp>
        <p:nvSpPr>
          <p:cNvPr id="4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87EABEC-250C-6490-F539-A062AD012297}"/>
              </a:ext>
            </a:extLst>
          </p:cNvPr>
          <p:cNvSpPr txBox="1"/>
          <p:nvPr/>
        </p:nvSpPr>
        <p:spPr>
          <a:xfrm>
            <a:off x="3730009" y="16908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88%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Worth Paying for Quality</a:t>
            </a:r>
          </a:p>
        </p:txBody>
      </p:sp>
      <p:sp>
        <p:nvSpPr>
          <p:cNvPr id="4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E190652-8FB2-DAFD-A5FC-FA56B8AB6522}"/>
              </a:ext>
            </a:extLst>
          </p:cNvPr>
          <p:cNvSpPr txBox="1"/>
          <p:nvPr/>
        </p:nvSpPr>
        <p:spPr>
          <a:xfrm>
            <a:off x="4963527" y="1690885"/>
            <a:ext cx="954474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Loyal to the brands they like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4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E7A000D-EED2-6776-7132-1B4D22897334}"/>
              </a:ext>
            </a:extLst>
          </p:cNvPr>
          <p:cNvSpPr txBox="1"/>
          <p:nvPr/>
        </p:nvSpPr>
        <p:spPr>
          <a:xfrm>
            <a:off x="6233009" y="1690885"/>
            <a:ext cx="1199562" cy="45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23%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(127ai)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Influenced by “what’s hot and what’s not”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5C47BA0-E030-CB10-4075-56A484912B18}"/>
              </a:ext>
            </a:extLst>
          </p:cNvPr>
          <p:cNvCxnSpPr/>
          <p:nvPr/>
        </p:nvCxnSpPr>
        <p:spPr>
          <a:xfrm>
            <a:off x="36724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C0DB716-5B3D-439C-A253-4395C102BB57}"/>
              </a:ext>
            </a:extLst>
          </p:cNvPr>
          <p:cNvCxnSpPr/>
          <p:nvPr/>
        </p:nvCxnSpPr>
        <p:spPr>
          <a:xfrm>
            <a:off x="49017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3519FA1-F1B8-C44A-E15D-43C8DA6FC5B8}"/>
              </a:ext>
            </a:extLst>
          </p:cNvPr>
          <p:cNvCxnSpPr/>
          <p:nvPr/>
        </p:nvCxnSpPr>
        <p:spPr>
          <a:xfrm>
            <a:off x="616669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A5C9593-A828-96EE-6874-2ADCAF94BFDC}"/>
              </a:ext>
            </a:extLst>
          </p:cNvPr>
          <p:cNvSpPr txBox="1"/>
          <p:nvPr/>
        </p:nvSpPr>
        <p:spPr>
          <a:xfrm>
            <a:off x="7843752" y="1690885"/>
            <a:ext cx="903857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91%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(194ai)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Has a very healthy lifestyle</a:t>
            </a:r>
          </a:p>
        </p:txBody>
      </p:sp>
      <p:sp>
        <p:nvSpPr>
          <p:cNvPr id="5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2C0B902-A714-B49E-49C3-48D161A97141}"/>
              </a:ext>
            </a:extLst>
          </p:cNvPr>
          <p:cNvSpPr txBox="1"/>
          <p:nvPr/>
        </p:nvSpPr>
        <p:spPr>
          <a:xfrm>
            <a:off x="8790224" y="1690885"/>
            <a:ext cx="981579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Interested in Health</a:t>
            </a:r>
          </a:p>
        </p:txBody>
      </p:sp>
      <p:sp>
        <p:nvSpPr>
          <p:cNvPr id="55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C07DC95-1F76-03E5-F887-8A2F31951052}"/>
              </a:ext>
            </a:extLst>
          </p:cNvPr>
          <p:cNvSpPr txBox="1"/>
          <p:nvPr/>
        </p:nvSpPr>
        <p:spPr>
          <a:xfrm>
            <a:off x="10559500" y="1690885"/>
            <a:ext cx="117415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Buy natural products because of health</a:t>
            </a:r>
          </a:p>
        </p:txBody>
      </p:sp>
      <p:sp>
        <p:nvSpPr>
          <p:cNvPr id="5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E2AC5C6-5BFB-ADD3-DE96-C57A90859D50}"/>
              </a:ext>
            </a:extLst>
          </p:cNvPr>
          <p:cNvSpPr txBox="1"/>
          <p:nvPr/>
        </p:nvSpPr>
        <p:spPr>
          <a:xfrm>
            <a:off x="9696125" y="1690885"/>
            <a:ext cx="82781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(178ai)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Aim to be plastic free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46017CF-A2EC-5702-8F6E-90A5E82BEDFD}"/>
              </a:ext>
            </a:extLst>
          </p:cNvPr>
          <p:cNvCxnSpPr/>
          <p:nvPr/>
        </p:nvCxnSpPr>
        <p:spPr>
          <a:xfrm>
            <a:off x="77872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CFFEF4E-84CA-396E-7586-12734931C607}"/>
              </a:ext>
            </a:extLst>
          </p:cNvPr>
          <p:cNvCxnSpPr/>
          <p:nvPr/>
        </p:nvCxnSpPr>
        <p:spPr>
          <a:xfrm>
            <a:off x="87371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4C4855B-6C65-6D71-13D2-BD7A3B4A277E}"/>
              </a:ext>
            </a:extLst>
          </p:cNvPr>
          <p:cNvCxnSpPr/>
          <p:nvPr/>
        </p:nvCxnSpPr>
        <p:spPr>
          <a:xfrm>
            <a:off x="96363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8783127-CEF9-CBAA-07B9-9374EDA1A041}"/>
              </a:ext>
            </a:extLst>
          </p:cNvPr>
          <p:cNvCxnSpPr/>
          <p:nvPr/>
        </p:nvCxnSpPr>
        <p:spPr>
          <a:xfrm>
            <a:off x="104999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Chart 1">
            <a:extLst>
              <a:ext uri="{FF2B5EF4-FFF2-40B4-BE49-F238E27FC236}">
                <a16:creationId xmlns:a16="http://schemas.microsoft.com/office/drawing/2014/main" id="{50A90E1E-B2F4-4118-E884-64C63F956E2C}"/>
              </a:ext>
            </a:extLst>
          </p:cNvPr>
          <p:cNvGraphicFramePr/>
          <p:nvPr/>
        </p:nvGraphicFramePr>
        <p:xfrm>
          <a:off x="3521750" y="2498330"/>
          <a:ext cx="2045930" cy="101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2D4E430A-CD1A-FDCF-94C6-2C4B971E8BC5}"/>
              </a:ext>
            </a:extLst>
          </p:cNvPr>
          <p:cNvSpPr txBox="1"/>
          <p:nvPr/>
        </p:nvSpPr>
        <p:spPr>
          <a:xfrm>
            <a:off x="373000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(141ai)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Univ. Degree / Postgraduate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725E85C-289E-DF29-9C72-6B3448445ECF}"/>
              </a:ext>
            </a:extLst>
          </p:cNvPr>
          <p:cNvCxnSpPr/>
          <p:nvPr/>
        </p:nvCxnSpPr>
        <p:spPr>
          <a:xfrm>
            <a:off x="367241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AB55CA8-8BBE-2069-10C1-EEE4EA7A3637}"/>
              </a:ext>
            </a:extLst>
          </p:cNvPr>
          <p:cNvSpPr txBox="1"/>
          <p:nvPr/>
        </p:nvSpPr>
        <p:spPr>
          <a:xfrm>
            <a:off x="465964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(159ai)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Outdoor Adventurers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701AFE7-2CBF-6321-C764-43901AF06D2B}"/>
              </a:ext>
            </a:extLst>
          </p:cNvPr>
          <p:cNvCxnSpPr/>
          <p:nvPr/>
        </p:nvCxnSpPr>
        <p:spPr>
          <a:xfrm>
            <a:off x="460205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9673302-392B-7F75-5A30-5E09FDFEE013}"/>
              </a:ext>
            </a:extLst>
          </p:cNvPr>
          <p:cNvSpPr txBox="1"/>
          <p:nvPr/>
        </p:nvSpPr>
        <p:spPr>
          <a:xfrm>
            <a:off x="5791048" y="27729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Pharmacy/Over the Counter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C484B2-7CAD-24A4-8C76-C4013680C929}"/>
              </a:ext>
            </a:extLst>
          </p:cNvPr>
          <p:cNvCxnSpPr>
            <a:cxnSpLocks/>
          </p:cNvCxnSpPr>
          <p:nvPr/>
        </p:nvCxnSpPr>
        <p:spPr>
          <a:xfrm>
            <a:off x="5724731" y="27729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3C473D2-8195-8215-7575-547B2C55EFBC}"/>
              </a:ext>
            </a:extLst>
          </p:cNvPr>
          <p:cNvSpPr txBox="1"/>
          <p:nvPr/>
        </p:nvSpPr>
        <p:spPr>
          <a:xfrm>
            <a:off x="5791048" y="32047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54%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eRetailers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A6CBB4A-82AB-192B-756C-6100D1833E25}"/>
              </a:ext>
            </a:extLst>
          </p:cNvPr>
          <p:cNvCxnSpPr>
            <a:cxnSpLocks/>
          </p:cNvCxnSpPr>
          <p:nvPr/>
        </p:nvCxnSpPr>
        <p:spPr>
          <a:xfrm>
            <a:off x="5724731" y="32047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1E0780C0-8643-6720-40F3-BE423E1324B0}"/>
              </a:ext>
            </a:extLst>
          </p:cNvPr>
          <p:cNvSpPr txBox="1"/>
          <p:nvPr/>
        </p:nvSpPr>
        <p:spPr>
          <a:xfrm>
            <a:off x="5791048" y="364160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(104ai)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Used Social Shopping last 3 m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276F5CC-274F-F624-E034-36C88A926324}"/>
              </a:ext>
            </a:extLst>
          </p:cNvPr>
          <p:cNvCxnSpPr>
            <a:cxnSpLocks/>
          </p:cNvCxnSpPr>
          <p:nvPr/>
        </p:nvCxnSpPr>
        <p:spPr>
          <a:xfrm>
            <a:off x="5724731" y="364160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C9C06FA-A82B-1AE7-EA78-8E3E80A0A9FC}"/>
              </a:ext>
            </a:extLst>
          </p:cNvPr>
          <p:cNvSpPr txBox="1"/>
          <p:nvPr/>
        </p:nvSpPr>
        <p:spPr>
          <a:xfrm>
            <a:off x="3743808" y="45864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Asked expert advice online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D8E2D2C9-9664-CF53-0CC7-277F8520408B}"/>
              </a:ext>
            </a:extLst>
          </p:cNvPr>
          <p:cNvCxnSpPr>
            <a:cxnSpLocks/>
          </p:cNvCxnSpPr>
          <p:nvPr/>
        </p:nvCxnSpPr>
        <p:spPr>
          <a:xfrm>
            <a:off x="3677491" y="45864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FDC6A22-6E80-D6FA-E947-C6C9E303145D}"/>
              </a:ext>
            </a:extLst>
          </p:cNvPr>
          <p:cNvSpPr txBox="1"/>
          <p:nvPr/>
        </p:nvSpPr>
        <p:spPr>
          <a:xfrm>
            <a:off x="3743808" y="50182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66%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Follow subject experts on Social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5409F34-0086-04C9-E63C-3B44509B78E1}"/>
              </a:ext>
            </a:extLst>
          </p:cNvPr>
          <p:cNvCxnSpPr>
            <a:cxnSpLocks/>
          </p:cNvCxnSpPr>
          <p:nvPr/>
        </p:nvCxnSpPr>
        <p:spPr>
          <a:xfrm>
            <a:off x="3677491" y="50182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D153DC08-0945-EA76-9C6E-3A605FBB12EA}"/>
              </a:ext>
            </a:extLst>
          </p:cNvPr>
          <p:cNvSpPr txBox="1"/>
          <p:nvPr/>
        </p:nvSpPr>
        <p:spPr>
          <a:xfrm>
            <a:off x="3743808" y="545516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(136ai)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Usually seek advice before purchase decision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DD4C57FF-6726-7BC3-2B7F-457975208172}"/>
              </a:ext>
            </a:extLst>
          </p:cNvPr>
          <p:cNvCxnSpPr>
            <a:cxnSpLocks/>
          </p:cNvCxnSpPr>
          <p:nvPr/>
        </p:nvCxnSpPr>
        <p:spPr>
          <a:xfrm>
            <a:off x="3677491" y="545516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Content Placeholder 6">
            <a:extLst>
              <a:ext uri="{FF2B5EF4-FFF2-40B4-BE49-F238E27FC236}">
                <a16:creationId xmlns:a16="http://schemas.microsoft.com/office/drawing/2014/main" id="{5256F42C-DAED-E75F-8822-907100F4CA37}"/>
              </a:ext>
            </a:extLst>
          </p:cNvPr>
          <p:cNvGraphicFramePr>
            <a:graphicFrameLocks/>
          </p:cNvGraphicFramePr>
          <p:nvPr/>
        </p:nvGraphicFramePr>
        <p:xfrm>
          <a:off x="5712025" y="4639716"/>
          <a:ext cx="1772564" cy="145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5" name="Content Placeholder 6">
            <a:extLst>
              <a:ext uri="{FF2B5EF4-FFF2-40B4-BE49-F238E27FC236}">
                <a16:creationId xmlns:a16="http://schemas.microsoft.com/office/drawing/2014/main" id="{66DA3001-1E96-4C9E-3310-38442C129263}"/>
              </a:ext>
            </a:extLst>
          </p:cNvPr>
          <p:cNvGraphicFramePr>
            <a:graphicFrameLocks/>
          </p:cNvGraphicFramePr>
          <p:nvPr/>
        </p:nvGraphicFramePr>
        <p:xfrm>
          <a:off x="6544805" y="4630308"/>
          <a:ext cx="1687146" cy="1477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3A72297-797D-4F5D-392A-6826E02C8297}"/>
              </a:ext>
            </a:extLst>
          </p:cNvPr>
          <p:cNvSpPr txBox="1"/>
          <p:nvPr/>
        </p:nvSpPr>
        <p:spPr>
          <a:xfrm>
            <a:off x="7819809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penetration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sp>
        <p:nvSpPr>
          <p:cNvPr id="102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D430913-6AAE-C6F3-2CBD-5573F1231476}"/>
              </a:ext>
            </a:extLst>
          </p:cNvPr>
          <p:cNvSpPr txBox="1"/>
          <p:nvPr/>
        </p:nvSpPr>
        <p:spPr>
          <a:xfrm>
            <a:off x="9729044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Time Spent (min)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graphicFrame>
        <p:nvGraphicFramePr>
          <p:cNvPr id="1025" name="Content Placeholder 6">
            <a:extLst>
              <a:ext uri="{FF2B5EF4-FFF2-40B4-BE49-F238E27FC236}">
                <a16:creationId xmlns:a16="http://schemas.microsoft.com/office/drawing/2014/main" id="{5BAF2D3F-7608-1C68-A83F-A68F68A53BBA}"/>
              </a:ext>
            </a:extLst>
          </p:cNvPr>
          <p:cNvGraphicFramePr>
            <a:graphicFrameLocks/>
          </p:cNvGraphicFramePr>
          <p:nvPr/>
        </p:nvGraphicFramePr>
        <p:xfrm>
          <a:off x="7728804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26" name="Content Placeholder 6">
            <a:extLst>
              <a:ext uri="{FF2B5EF4-FFF2-40B4-BE49-F238E27FC236}">
                <a16:creationId xmlns:a16="http://schemas.microsoft.com/office/drawing/2014/main" id="{A3962A0A-7B9F-0AE5-1BAE-59E7816F593D}"/>
              </a:ext>
            </a:extLst>
          </p:cNvPr>
          <p:cNvGraphicFramePr>
            <a:graphicFrameLocks/>
          </p:cNvGraphicFramePr>
          <p:nvPr/>
        </p:nvGraphicFramePr>
        <p:xfrm>
          <a:off x="8328782" y="2861417"/>
          <a:ext cx="1687146" cy="1442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27" name="Content Placeholder 6">
            <a:extLst>
              <a:ext uri="{FF2B5EF4-FFF2-40B4-BE49-F238E27FC236}">
                <a16:creationId xmlns:a16="http://schemas.microsoft.com/office/drawing/2014/main" id="{94258224-67E7-44F1-0D8D-B189BE7A74D9}"/>
              </a:ext>
            </a:extLst>
          </p:cNvPr>
          <p:cNvGraphicFramePr>
            <a:graphicFrameLocks/>
          </p:cNvGraphicFramePr>
          <p:nvPr/>
        </p:nvGraphicFramePr>
        <p:xfrm>
          <a:off x="9772502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28" name="Content Placeholder 6">
            <a:extLst>
              <a:ext uri="{FF2B5EF4-FFF2-40B4-BE49-F238E27FC236}">
                <a16:creationId xmlns:a16="http://schemas.microsoft.com/office/drawing/2014/main" id="{DB459441-5661-72B4-EB0A-8C3D10C042D1}"/>
              </a:ext>
            </a:extLst>
          </p:cNvPr>
          <p:cNvGraphicFramePr>
            <a:graphicFrameLocks/>
          </p:cNvGraphicFramePr>
          <p:nvPr/>
        </p:nvGraphicFramePr>
        <p:xfrm>
          <a:off x="10573456" y="2860977"/>
          <a:ext cx="1335520" cy="14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030" name="Straight Connector 1029">
            <a:extLst>
              <a:ext uri="{FF2B5EF4-FFF2-40B4-BE49-F238E27FC236}">
                <a16:creationId xmlns:a16="http://schemas.microsoft.com/office/drawing/2014/main" id="{87F6A96A-27FF-066D-8899-39942EAA7671}"/>
              </a:ext>
            </a:extLst>
          </p:cNvPr>
          <p:cNvCxnSpPr>
            <a:cxnSpLocks/>
          </p:cNvCxnSpPr>
          <p:nvPr/>
        </p:nvCxnSpPr>
        <p:spPr>
          <a:xfrm>
            <a:off x="9687576" y="2618341"/>
            <a:ext cx="0" cy="169965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18C42ADE-75CC-6FFC-A525-447F1090B78B}"/>
              </a:ext>
            </a:extLst>
          </p:cNvPr>
          <p:cNvCxnSpPr>
            <a:cxnSpLocks/>
          </p:cNvCxnSpPr>
          <p:nvPr/>
        </p:nvCxnSpPr>
        <p:spPr>
          <a:xfrm flipH="1">
            <a:off x="7787211" y="432194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08CEB35-B178-1153-7189-42F3A86B6951}"/>
              </a:ext>
            </a:extLst>
          </p:cNvPr>
          <p:cNvSpPr txBox="1"/>
          <p:nvPr/>
        </p:nvSpPr>
        <p:spPr>
          <a:xfrm>
            <a:off x="7819809" y="4395936"/>
            <a:ext cx="854452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TV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2A02709A-D96C-1C31-D2B5-EC86E2D5D5E8}"/>
              </a:ext>
            </a:extLst>
          </p:cNvPr>
          <p:cNvGraphicFramePr/>
          <p:nvPr/>
        </p:nvGraphicFramePr>
        <p:xfrm>
          <a:off x="8686787" y="4282418"/>
          <a:ext cx="3045926" cy="1128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03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EF8262BE-6CF6-BB32-2222-5B8EC9AAD747}"/>
              </a:ext>
            </a:extLst>
          </p:cNvPr>
          <p:cNvSpPr txBox="1"/>
          <p:nvPr/>
        </p:nvSpPr>
        <p:spPr>
          <a:xfrm>
            <a:off x="8903541" y="4395936"/>
            <a:ext cx="260598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Streaming Global Platforms</a:t>
            </a:r>
          </a:p>
        </p:txBody>
      </p:sp>
      <p:graphicFrame>
        <p:nvGraphicFramePr>
          <p:cNvPr id="1042" name="Chart 1041">
            <a:extLst>
              <a:ext uri="{FF2B5EF4-FFF2-40B4-BE49-F238E27FC236}">
                <a16:creationId xmlns:a16="http://schemas.microsoft.com/office/drawing/2014/main" id="{A7969295-9C3A-D2C4-557B-EA3637787F49}"/>
              </a:ext>
            </a:extLst>
          </p:cNvPr>
          <p:cNvGraphicFramePr/>
          <p:nvPr/>
        </p:nvGraphicFramePr>
        <p:xfrm>
          <a:off x="7608892" y="4382169"/>
          <a:ext cx="1300460" cy="95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3E855A04-0520-570E-EA16-E2D55B4A4A52}"/>
              </a:ext>
            </a:extLst>
          </p:cNvPr>
          <p:cNvGrpSpPr/>
          <p:nvPr/>
        </p:nvGrpSpPr>
        <p:grpSpPr>
          <a:xfrm>
            <a:off x="7782786" y="5197980"/>
            <a:ext cx="1120755" cy="200055"/>
            <a:chOff x="7852030" y="5299279"/>
            <a:chExt cx="1120755" cy="200055"/>
          </a:xfrm>
        </p:grpSpPr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1C090F06-BB51-FA26-6ADC-A5E6CFC1CE34}"/>
                </a:ext>
              </a:extLst>
            </p:cNvPr>
            <p:cNvSpPr txBox="1"/>
            <p:nvPr/>
          </p:nvSpPr>
          <p:spPr>
            <a:xfrm>
              <a:off x="7881063" y="5299279"/>
              <a:ext cx="35137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Live</a:t>
              </a:r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E37D228C-B57A-F569-C891-63FF4AB2945F}"/>
                </a:ext>
              </a:extLst>
            </p:cNvPr>
            <p:cNvSpPr/>
            <p:nvPr/>
          </p:nvSpPr>
          <p:spPr>
            <a:xfrm>
              <a:off x="7852030" y="5350530"/>
              <a:ext cx="87396" cy="873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01594C16-7782-423E-E9E1-1D18DF0AF3E9}"/>
                </a:ext>
              </a:extLst>
            </p:cNvPr>
            <p:cNvSpPr txBox="1"/>
            <p:nvPr/>
          </p:nvSpPr>
          <p:spPr>
            <a:xfrm>
              <a:off x="8267143" y="5299279"/>
              <a:ext cx="70564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OnDemand</a:t>
              </a:r>
            </a:p>
          </p:txBody>
        </p:sp>
        <p:sp>
          <p:nvSpPr>
            <p:cNvPr id="1046" name="Oval 1045">
              <a:extLst>
                <a:ext uri="{FF2B5EF4-FFF2-40B4-BE49-F238E27FC236}">
                  <a16:creationId xmlns:a16="http://schemas.microsoft.com/office/drawing/2014/main" id="{74D3A721-7C39-3117-115E-DD07188DE280}"/>
                </a:ext>
              </a:extLst>
            </p:cNvPr>
            <p:cNvSpPr/>
            <p:nvPr/>
          </p:nvSpPr>
          <p:spPr>
            <a:xfrm>
              <a:off x="8238110" y="5350530"/>
              <a:ext cx="87396" cy="873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sp>
        <p:nvSpPr>
          <p:cNvPr id="1047" name="TextBox 1046">
            <a:extLst>
              <a:ext uri="{FF2B5EF4-FFF2-40B4-BE49-F238E27FC236}">
                <a16:creationId xmlns:a16="http://schemas.microsoft.com/office/drawing/2014/main" id="{4C8FDBD8-4816-E7AE-E8CB-19E4C6248B17}"/>
              </a:ext>
            </a:extLst>
          </p:cNvPr>
          <p:cNvSpPr txBox="1"/>
          <p:nvPr/>
        </p:nvSpPr>
        <p:spPr>
          <a:xfrm>
            <a:off x="7825195" y="4750188"/>
            <a:ext cx="3545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49%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C6BADF84-9976-530A-F1BB-1454F59762A4}"/>
              </a:ext>
            </a:extLst>
          </p:cNvPr>
          <p:cNvSpPr txBox="1"/>
          <p:nvPr/>
        </p:nvSpPr>
        <p:spPr>
          <a:xfrm>
            <a:off x="8348423" y="4750188"/>
            <a:ext cx="3241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51%</a:t>
            </a:r>
          </a:p>
        </p:txBody>
      </p:sp>
      <p:pic>
        <p:nvPicPr>
          <p:cNvPr id="1050" name="Imagen 69" descr="Imagen que contiene exterior, firmar, calle, oscuro&#10;&#10;Descripción generada automáticamente">
            <a:extLst>
              <a:ext uri="{FF2B5EF4-FFF2-40B4-BE49-F238E27FC236}">
                <a16:creationId xmlns:a16="http://schemas.microsoft.com/office/drawing/2014/main" id="{2B6C4837-1520-01CB-7CFB-66F0F6D330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797" y="4668653"/>
            <a:ext cx="369628" cy="369628"/>
          </a:xfrm>
          <a:prstGeom prst="rect">
            <a:avLst/>
          </a:prstGeom>
        </p:spPr>
      </p:pic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EC53502D-C1F5-7224-347F-02427C5DF21A}"/>
              </a:ext>
            </a:extLst>
          </p:cNvPr>
          <p:cNvCxnSpPr>
            <a:cxnSpLocks/>
          </p:cNvCxnSpPr>
          <p:nvPr/>
        </p:nvCxnSpPr>
        <p:spPr>
          <a:xfrm flipH="1">
            <a:off x="7787211" y="539788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AC5F8EC6-699E-B626-3854-5A61FABC9D76}"/>
              </a:ext>
            </a:extLst>
          </p:cNvPr>
          <p:cNvSpPr txBox="1"/>
          <p:nvPr/>
        </p:nvSpPr>
        <p:spPr>
          <a:xfrm>
            <a:off x="7782786" y="5462054"/>
            <a:ext cx="705642" cy="475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5 Relevant touchpoints</a:t>
            </a:r>
          </a:p>
        </p:txBody>
      </p:sp>
      <p:graphicFrame>
        <p:nvGraphicFramePr>
          <p:cNvPr id="1053" name="Content Placeholder 3">
            <a:extLst>
              <a:ext uri="{FF2B5EF4-FFF2-40B4-BE49-F238E27FC236}">
                <a16:creationId xmlns:a16="http://schemas.microsoft.com/office/drawing/2014/main" id="{41CB6C66-393A-75E9-494E-6AFD81049557}"/>
              </a:ext>
            </a:extLst>
          </p:cNvPr>
          <p:cNvGraphicFramePr>
            <a:graphicFrameLocks/>
          </p:cNvGraphicFramePr>
          <p:nvPr/>
        </p:nvGraphicFramePr>
        <p:xfrm>
          <a:off x="8408849" y="5337978"/>
          <a:ext cx="3321345" cy="849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055" name="Oval 1054">
            <a:extLst>
              <a:ext uri="{FF2B5EF4-FFF2-40B4-BE49-F238E27FC236}">
                <a16:creationId xmlns:a16="http://schemas.microsoft.com/office/drawing/2014/main" id="{70B4CAE3-C047-6C4D-6E33-6601C74C9EB8}"/>
              </a:ext>
            </a:extLst>
          </p:cNvPr>
          <p:cNvSpPr>
            <a:spLocks noChangeAspect="1"/>
          </p:cNvSpPr>
          <p:nvPr/>
        </p:nvSpPr>
        <p:spPr>
          <a:xfrm>
            <a:off x="10649889" y="5667978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6" name="Triangle 1055">
            <a:extLst>
              <a:ext uri="{FF2B5EF4-FFF2-40B4-BE49-F238E27FC236}">
                <a16:creationId xmlns:a16="http://schemas.microsoft.com/office/drawing/2014/main" id="{5E153C65-8176-4984-6E7B-3130E80C0135}"/>
              </a:ext>
            </a:extLst>
          </p:cNvPr>
          <p:cNvSpPr/>
          <p:nvPr/>
        </p:nvSpPr>
        <p:spPr>
          <a:xfrm>
            <a:off x="8900809" y="567665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7" name="Triangle 1056">
            <a:extLst>
              <a:ext uri="{FF2B5EF4-FFF2-40B4-BE49-F238E27FC236}">
                <a16:creationId xmlns:a16="http://schemas.microsoft.com/office/drawing/2014/main" id="{E1610F11-F896-4A6E-353E-084E5F5986A0}"/>
              </a:ext>
            </a:extLst>
          </p:cNvPr>
          <p:cNvSpPr/>
          <p:nvPr/>
        </p:nvSpPr>
        <p:spPr>
          <a:xfrm flipV="1">
            <a:off x="9485009" y="5698877"/>
            <a:ext cx="108000" cy="9310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8" name="Triangle 1057">
            <a:extLst>
              <a:ext uri="{FF2B5EF4-FFF2-40B4-BE49-F238E27FC236}">
                <a16:creationId xmlns:a16="http://schemas.microsoft.com/office/drawing/2014/main" id="{063DF931-3FDC-0276-2803-FD9E44FB4E7F}"/>
              </a:ext>
            </a:extLst>
          </p:cNvPr>
          <p:cNvSpPr/>
          <p:nvPr/>
        </p:nvSpPr>
        <p:spPr>
          <a:xfrm>
            <a:off x="10075559" y="5743327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9" name="Triangle 1058">
            <a:extLst>
              <a:ext uri="{FF2B5EF4-FFF2-40B4-BE49-F238E27FC236}">
                <a16:creationId xmlns:a16="http://schemas.microsoft.com/office/drawing/2014/main" id="{FA09F24C-DC40-AFE4-C973-DCF9713D6E1F}"/>
              </a:ext>
            </a:extLst>
          </p:cNvPr>
          <p:cNvSpPr/>
          <p:nvPr/>
        </p:nvSpPr>
        <p:spPr>
          <a:xfrm>
            <a:off x="10650234" y="58100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60" name="Triangle 1059">
            <a:extLst>
              <a:ext uri="{FF2B5EF4-FFF2-40B4-BE49-F238E27FC236}">
                <a16:creationId xmlns:a16="http://schemas.microsoft.com/office/drawing/2014/main" id="{3C629B38-6959-AA6F-889F-A0DBA09D7A47}"/>
              </a:ext>
            </a:extLst>
          </p:cNvPr>
          <p:cNvSpPr/>
          <p:nvPr/>
        </p:nvSpPr>
        <p:spPr>
          <a:xfrm>
            <a:off x="11250309" y="58227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" name="Round Same-side Corner of Rectangle 7">
            <a:extLst>
              <a:ext uri="{FF2B5EF4-FFF2-40B4-BE49-F238E27FC236}">
                <a16:creationId xmlns:a16="http://schemas.microsoft.com/office/drawing/2014/main" id="{935F5F7A-70AA-4F43-3A87-06AFA63C9CAB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9CEB2160-C22E-848F-9E03-AFBC01764517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202BEED8-0C11-FA0B-C869-B11980CD9E02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6B935AF2-F2E1-BC27-71D8-53D9FDBAA296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7" name="Google Shape;1138;p39">
            <a:extLst>
              <a:ext uri="{FF2B5EF4-FFF2-40B4-BE49-F238E27FC236}">
                <a16:creationId xmlns:a16="http://schemas.microsoft.com/office/drawing/2014/main" id="{E5EDFB94-12F1-2487-7C45-552BBF0B8FE2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2FEFD22-4107-DB55-D70A-AFEC65214A8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 / AGENCIA LOCAL TGI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64502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0"/>
            <a:ext cx="7056533" cy="6858000"/>
            <a:chOff x="5135467" y="0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0"/>
              <a:ext cx="7056533" cy="6858000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634D7D8-E204-DE55-DE3E-C5EEB8F51A57}"/>
              </a:ext>
            </a:extLst>
          </p:cNvPr>
          <p:cNvGrpSpPr/>
          <p:nvPr/>
        </p:nvGrpSpPr>
        <p:grpSpPr>
          <a:xfrm>
            <a:off x="643854" y="2414503"/>
            <a:ext cx="4397561" cy="1550914"/>
            <a:chOff x="643854" y="2056730"/>
            <a:chExt cx="4397561" cy="15509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1F09CD-4C44-3F3D-44B9-1DB248A9F145}"/>
                </a:ext>
              </a:extLst>
            </p:cNvPr>
            <p:cNvGrpSpPr/>
            <p:nvPr/>
          </p:nvGrpSpPr>
          <p:grpSpPr>
            <a:xfrm>
              <a:off x="643854" y="2056730"/>
              <a:ext cx="4397561" cy="1550914"/>
              <a:chOff x="643854" y="2015235"/>
              <a:chExt cx="4397561" cy="155091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B95E92-2E29-C55E-3483-94E6925511DA}"/>
                  </a:ext>
                </a:extLst>
              </p:cNvPr>
              <p:cNvSpPr txBox="1"/>
              <p:nvPr/>
            </p:nvSpPr>
            <p:spPr>
              <a:xfrm>
                <a:off x="692283" y="3213232"/>
                <a:ext cx="4285508" cy="352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endParaRP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14A38A3E-D8F8-B41D-87A0-045CA93DB798}"/>
                  </a:ext>
                </a:extLst>
              </p:cNvPr>
              <p:cNvCxnSpPr/>
              <p:nvPr/>
            </p:nvCxnSpPr>
            <p:spPr>
              <a:xfrm>
                <a:off x="776541" y="2987486"/>
                <a:ext cx="426487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970D3F-F51E-0E8A-E1A8-DF586CFBB78D}"/>
                  </a:ext>
                </a:extLst>
              </p:cNvPr>
              <p:cNvSpPr txBox="1"/>
              <p:nvPr/>
            </p:nvSpPr>
            <p:spPr>
              <a:xfrm>
                <a:off x="643854" y="2015235"/>
                <a:ext cx="4285508" cy="9233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5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 Thin" pitchFamily="2" charset="77"/>
                    <a:ea typeface="+mn-ea"/>
                    <a:cs typeface="Poppins Thin" pitchFamily="2" charset="77"/>
                  </a:rPr>
                  <a:t>03 -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DC1B048-AC99-8492-B011-7DE3281CEC57}"/>
                </a:ext>
              </a:extLst>
            </p:cNvPr>
            <p:cNvGrpSpPr/>
            <p:nvPr/>
          </p:nvGrpSpPr>
          <p:grpSpPr>
            <a:xfrm>
              <a:off x="2119748" y="2153058"/>
              <a:ext cx="2710921" cy="598067"/>
              <a:chOff x="1940295" y="2112018"/>
              <a:chExt cx="2710921" cy="5980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1940295" y="2112018"/>
                <a:ext cx="598067" cy="5980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399FD-F17A-50ED-ADB6-C05B139A9B2E}"/>
                  </a:ext>
                </a:extLst>
              </p:cNvPr>
              <p:cNvSpPr txBox="1"/>
              <p:nvPr/>
            </p:nvSpPr>
            <p:spPr>
              <a:xfrm>
                <a:off x="2568595" y="2149441"/>
                <a:ext cx="208262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61E1E0"/>
                    </a:solidFill>
                    <a:effectLst/>
                    <a:uLnTx/>
                    <a:uFillTx/>
                    <a:latin typeface="Poppins-SemiBold"/>
                    <a:ea typeface="+mn-ea"/>
                    <a:cs typeface="+mn-cs"/>
                  </a:rPr>
                  <a:t>Estrategia</a:t>
                </a:r>
                <a:endParaRPr kumimoji="0" lang="en-GB" sz="2800" b="1" i="0" u="none" strike="noStrike" kern="0" cap="none" spc="0" normalizeH="0" baseline="0" noProof="0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70" name="Freeform 69">
            <a:extLst>
              <a:ext uri="{FF2B5EF4-FFF2-40B4-BE49-F238E27FC236}">
                <a16:creationId xmlns:a16="http://schemas.microsoft.com/office/drawing/2014/main" id="{9F1BFEC6-E2C9-40F2-4061-253BC019881F}"/>
              </a:ext>
            </a:extLst>
          </p:cNvPr>
          <p:cNvSpPr/>
          <p:nvPr/>
        </p:nvSpPr>
        <p:spPr>
          <a:xfrm>
            <a:off x="8423261" y="385526"/>
            <a:ext cx="2983749" cy="2977535"/>
          </a:xfrm>
          <a:custGeom>
            <a:avLst/>
            <a:gdLst>
              <a:gd name="connsiteX0" fmla="*/ 0 w 2983749"/>
              <a:gd name="connsiteY0" fmla="*/ 0 h 2977535"/>
              <a:gd name="connsiteX1" fmla="*/ 2983749 w 2983749"/>
              <a:gd name="connsiteY1" fmla="*/ 2977534 h 2977535"/>
              <a:gd name="connsiteX2" fmla="*/ 2530909 w 2983749"/>
              <a:gd name="connsiteY2" fmla="*/ 2977534 h 2977535"/>
              <a:gd name="connsiteX3" fmla="*/ 2530909 w 2983749"/>
              <a:gd name="connsiteY3" fmla="*/ 2977533 h 2977535"/>
              <a:gd name="connsiteX4" fmla="*/ 2224843 w 2983749"/>
              <a:gd name="connsiteY4" fmla="*/ 2977533 h 2977535"/>
              <a:gd name="connsiteX5" fmla="*/ 2224743 w 2983749"/>
              <a:gd name="connsiteY5" fmla="*/ 2976538 h 2977535"/>
              <a:gd name="connsiteX6" fmla="*/ 1921993 w 2983749"/>
              <a:gd name="connsiteY6" fmla="*/ 2729790 h 2977535"/>
              <a:gd name="connsiteX7" fmla="*/ 1619243 w 2983749"/>
              <a:gd name="connsiteY7" fmla="*/ 2976538 h 2977535"/>
              <a:gd name="connsiteX8" fmla="*/ 1619143 w 2983749"/>
              <a:gd name="connsiteY8" fmla="*/ 2977534 h 2977535"/>
              <a:gd name="connsiteX9" fmla="*/ 1557913 w 2983749"/>
              <a:gd name="connsiteY9" fmla="*/ 2977534 h 2977535"/>
              <a:gd name="connsiteX10" fmla="*/ 1557913 w 2983749"/>
              <a:gd name="connsiteY10" fmla="*/ 2977535 h 2977535"/>
              <a:gd name="connsiteX11" fmla="*/ 1248499 w 2983749"/>
              <a:gd name="connsiteY11" fmla="*/ 2977535 h 2977535"/>
              <a:gd name="connsiteX12" fmla="*/ 1245251 w 2983749"/>
              <a:gd name="connsiteY12" fmla="*/ 2913201 h 2977535"/>
              <a:gd name="connsiteX13" fmla="*/ 85440 w 2983749"/>
              <a:gd name="connsiteY13" fmla="*/ 1753389 h 2977535"/>
              <a:gd name="connsiteX14" fmla="*/ 0 w 2983749"/>
              <a:gd name="connsiteY14" fmla="*/ 1749074 h 2977535"/>
              <a:gd name="connsiteX15" fmla="*/ 0 w 2983749"/>
              <a:gd name="connsiteY15" fmla="*/ 1429908 h 2977535"/>
              <a:gd name="connsiteX16" fmla="*/ 0 w 2983749"/>
              <a:gd name="connsiteY16" fmla="*/ 1401934 h 2977535"/>
              <a:gd name="connsiteX17" fmla="*/ 0 w 2983749"/>
              <a:gd name="connsiteY17" fmla="*/ 1309179 h 2977535"/>
              <a:gd name="connsiteX18" fmla="*/ 14887 w 2983749"/>
              <a:gd name="connsiteY18" fmla="*/ 1307679 h 2977535"/>
              <a:gd name="connsiteX19" fmla="*/ 261635 w 2983749"/>
              <a:gd name="connsiteY19" fmla="*/ 1004929 h 2977535"/>
              <a:gd name="connsiteX20" fmla="*/ 14887 w 2983749"/>
              <a:gd name="connsiteY20" fmla="*/ 702179 h 2977535"/>
              <a:gd name="connsiteX21" fmla="*/ 0 w 2983749"/>
              <a:gd name="connsiteY21" fmla="*/ 700679 h 2977535"/>
              <a:gd name="connsiteX22" fmla="*/ 0 w 2983749"/>
              <a:gd name="connsiteY22" fmla="*/ 435554 h 2977535"/>
              <a:gd name="connsiteX23" fmla="*/ 0 w 2983749"/>
              <a:gd name="connsiteY23" fmla="*/ 165164 h 297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83749" h="2977535">
                <a:moveTo>
                  <a:pt x="0" y="0"/>
                </a:moveTo>
                <a:cubicBezTo>
                  <a:pt x="1647880" y="0"/>
                  <a:pt x="2983749" y="1333088"/>
                  <a:pt x="2983749" y="2977534"/>
                </a:cubicBezTo>
                <a:lnTo>
                  <a:pt x="2530909" y="2977534"/>
                </a:lnTo>
                <a:lnTo>
                  <a:pt x="2530909" y="2977533"/>
                </a:lnTo>
                <a:lnTo>
                  <a:pt x="2224843" y="2977533"/>
                </a:lnTo>
                <a:lnTo>
                  <a:pt x="2224743" y="2976538"/>
                </a:lnTo>
                <a:cubicBezTo>
                  <a:pt x="2195927" y="2835720"/>
                  <a:pt x="2071330" y="2729790"/>
                  <a:pt x="1921993" y="2729790"/>
                </a:cubicBezTo>
                <a:cubicBezTo>
                  <a:pt x="1772656" y="2729790"/>
                  <a:pt x="1648059" y="2835720"/>
                  <a:pt x="1619243" y="2976538"/>
                </a:cubicBezTo>
                <a:lnTo>
                  <a:pt x="1619143" y="2977534"/>
                </a:lnTo>
                <a:lnTo>
                  <a:pt x="1557913" y="2977534"/>
                </a:lnTo>
                <a:lnTo>
                  <a:pt x="1557913" y="2977535"/>
                </a:lnTo>
                <a:lnTo>
                  <a:pt x="1248499" y="2977535"/>
                </a:lnTo>
                <a:lnTo>
                  <a:pt x="1245251" y="2913201"/>
                </a:lnTo>
                <a:cubicBezTo>
                  <a:pt x="1183146" y="2301664"/>
                  <a:pt x="696976" y="1815494"/>
                  <a:pt x="85440" y="1753389"/>
                </a:cubicBezTo>
                <a:lnTo>
                  <a:pt x="0" y="1749074"/>
                </a:lnTo>
                <a:lnTo>
                  <a:pt x="0" y="1429908"/>
                </a:lnTo>
                <a:lnTo>
                  <a:pt x="0" y="1401934"/>
                </a:lnTo>
                <a:lnTo>
                  <a:pt x="0" y="1309179"/>
                </a:lnTo>
                <a:lnTo>
                  <a:pt x="14887" y="1307679"/>
                </a:lnTo>
                <a:cubicBezTo>
                  <a:pt x="155705" y="1278863"/>
                  <a:pt x="261635" y="1154266"/>
                  <a:pt x="261635" y="1004929"/>
                </a:cubicBezTo>
                <a:cubicBezTo>
                  <a:pt x="261635" y="855592"/>
                  <a:pt x="155705" y="730995"/>
                  <a:pt x="14887" y="702179"/>
                </a:cubicBezTo>
                <a:lnTo>
                  <a:pt x="0" y="700679"/>
                </a:lnTo>
                <a:lnTo>
                  <a:pt x="0" y="435554"/>
                </a:lnTo>
                <a:lnTo>
                  <a:pt x="0" y="16516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01128B-4D50-5706-2A83-4662A129CCDC}"/>
              </a:ext>
            </a:extLst>
          </p:cNvPr>
          <p:cNvSpPr/>
          <p:nvPr/>
        </p:nvSpPr>
        <p:spPr>
          <a:xfrm rot="2870013">
            <a:off x="8364467" y="1846270"/>
            <a:ext cx="2182239" cy="583264"/>
          </a:xfrm>
          <a:prstGeom prst="rect">
            <a:avLst/>
          </a:prstGeom>
        </p:spPr>
        <p:txBody>
          <a:bodyPr wrap="none" anchor="ctr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Estrategia</a:t>
            </a:r>
            <a:endParaRPr kumimoji="0" lang="en-GB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A016EAF-B497-8C3E-4456-120E1B759B1E}"/>
              </a:ext>
            </a:extLst>
          </p:cNvPr>
          <p:cNvSpPr/>
          <p:nvPr/>
        </p:nvSpPr>
        <p:spPr>
          <a:xfrm>
            <a:off x="8423261" y="385527"/>
            <a:ext cx="2983749" cy="2977534"/>
          </a:xfrm>
          <a:custGeom>
            <a:avLst/>
            <a:gdLst>
              <a:gd name="connsiteX0" fmla="*/ 0 w 2577604"/>
              <a:gd name="connsiteY0" fmla="*/ 0 h 2572235"/>
              <a:gd name="connsiteX1" fmla="*/ 2577604 w 2577604"/>
              <a:gd name="connsiteY1" fmla="*/ 2572235 h 2572235"/>
              <a:gd name="connsiteX2" fmla="*/ 2335011 w 2577604"/>
              <a:gd name="connsiteY2" fmla="*/ 2572235 h 2572235"/>
              <a:gd name="connsiteX3" fmla="*/ 2325244 w 2577604"/>
              <a:gd name="connsiteY3" fmla="*/ 2378810 h 2572235"/>
              <a:gd name="connsiteX4" fmla="*/ 195538 w 2577604"/>
              <a:gd name="connsiteY4" fmla="*/ 249104 h 2572235"/>
              <a:gd name="connsiteX5" fmla="*/ 0 w 2577604"/>
              <a:gd name="connsiteY5" fmla="*/ 239230 h 2572235"/>
              <a:gd name="connsiteX6" fmla="*/ 0 w 2577604"/>
              <a:gd name="connsiteY6" fmla="*/ 142682 h 257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7604" h="2572235">
                <a:moveTo>
                  <a:pt x="0" y="0"/>
                </a:moveTo>
                <a:cubicBezTo>
                  <a:pt x="1423572" y="0"/>
                  <a:pt x="2577604" y="1151629"/>
                  <a:pt x="2577604" y="2572235"/>
                </a:cubicBezTo>
                <a:lnTo>
                  <a:pt x="2335011" y="2572235"/>
                </a:lnTo>
                <a:lnTo>
                  <a:pt x="2325244" y="2378810"/>
                </a:lnTo>
                <a:cubicBezTo>
                  <a:pt x="2211204" y="1255876"/>
                  <a:pt x="1318471" y="363144"/>
                  <a:pt x="195538" y="249104"/>
                </a:cubicBezTo>
                <a:lnTo>
                  <a:pt x="0" y="239230"/>
                </a:lnTo>
                <a:lnTo>
                  <a:pt x="0" y="1426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366D1D-7A14-5C44-17C7-7A0B573D3113}"/>
              </a:ext>
            </a:extLst>
          </p:cNvPr>
          <p:cNvSpPr/>
          <p:nvPr/>
        </p:nvSpPr>
        <p:spPr>
          <a:xfrm>
            <a:off x="10009866" y="982035"/>
            <a:ext cx="719047" cy="719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2" name="Google Shape;1124;p39">
            <a:extLst>
              <a:ext uri="{FF2B5EF4-FFF2-40B4-BE49-F238E27FC236}">
                <a16:creationId xmlns:a16="http://schemas.microsoft.com/office/drawing/2014/main" id="{B619B057-5644-5D19-8474-5358E55EFFB6}"/>
              </a:ext>
            </a:extLst>
          </p:cNvPr>
          <p:cNvSpPr>
            <a:spLocks noChangeAspect="1"/>
          </p:cNvSpPr>
          <p:nvPr/>
        </p:nvSpPr>
        <p:spPr>
          <a:xfrm>
            <a:off x="10155537" y="1102060"/>
            <a:ext cx="425735" cy="47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64" name="Google Shape;1124;p39">
            <a:extLst>
              <a:ext uri="{FF2B5EF4-FFF2-40B4-BE49-F238E27FC236}">
                <a16:creationId xmlns:a16="http://schemas.microsoft.com/office/drawing/2014/main" id="{B69DA347-9952-7C46-57F0-5B3FFD120BBA}"/>
              </a:ext>
            </a:extLst>
          </p:cNvPr>
          <p:cNvSpPr>
            <a:spLocks noChangeAspect="1"/>
          </p:cNvSpPr>
          <p:nvPr/>
        </p:nvSpPr>
        <p:spPr>
          <a:xfrm>
            <a:off x="2235509" y="2597701"/>
            <a:ext cx="375648" cy="422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2083B0B-20C2-1A79-553F-B650AF0F441E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05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2022">
  <a:themeElements>
    <a:clrScheme name="Bayer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ayer2022" id="{B7CCB527-75FA-4B99-915D-CAFDC39B61C9}" vid="{5CD6347D-6214-46B0-B893-50B1B3499992}"/>
    </a:ext>
  </a:extLst>
</a:theme>
</file>

<file path=ppt/theme/theme10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Bayer x EM Template">
  <a:themeElements>
    <a:clrScheme name="Bayer 2023">
      <a:dk1>
        <a:srgbClr val="000000"/>
      </a:dk1>
      <a:lt1>
        <a:srgbClr val="FFFFFF"/>
      </a:lt1>
      <a:dk2>
        <a:srgbClr val="00BCFF"/>
      </a:dk2>
      <a:lt2>
        <a:srgbClr val="F5F5F5"/>
      </a:lt2>
      <a:accent1>
        <a:srgbClr val="00BCFF"/>
      </a:accent1>
      <a:accent2>
        <a:srgbClr val="89D328"/>
      </a:accent2>
      <a:accent3>
        <a:srgbClr val="3353D0"/>
      </a:accent3>
      <a:accent4>
        <a:srgbClr val="61E1E0"/>
      </a:accent4>
      <a:accent5>
        <a:srgbClr val="FC3D80"/>
      </a:accent5>
      <a:accent6>
        <a:srgbClr val="E2DBD7"/>
      </a:accent6>
      <a:hlink>
        <a:srgbClr val="00BCFF"/>
      </a:hlink>
      <a:folHlink>
        <a:srgbClr val="00BCFF"/>
      </a:folHlink>
    </a:clrScheme>
    <a:fontScheme name="Test">
      <a:majorFont>
        <a:latin typeface="Poppins-SemiBold"/>
        <a:ea typeface=""/>
        <a:cs typeface=""/>
      </a:majorFont>
      <a:minorFont>
        <a:latin typeface="Poppins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gradFill flip="none" rotWithShape="1">
            <a:gsLst>
              <a:gs pos="0">
                <a:schemeClr val="accent2"/>
              </a:gs>
              <a:gs pos="99000">
                <a:schemeClr val="tx2"/>
              </a:gs>
            </a:gsLst>
            <a:lin ang="0" scaled="1"/>
            <a:tileRect/>
          </a:gra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yer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Bayer2023" id="{E947EF9E-10F9-4E11-85E5-96F350F830D8}" vid="{B7FF86C5-4594-42DD-AA49-8251DFA93124}"/>
    </a:ext>
  </a:extLst>
</a:theme>
</file>

<file path=ppt/theme/theme5.xml><?xml version="1.0" encoding="utf-8"?>
<a:theme xmlns:a="http://schemas.openxmlformats.org/drawingml/2006/main" name="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Bayer x MC // June 2021">
  <a:themeElements>
    <a:clrScheme name="Bayer Share and Scale Colours 1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Bayer x MC // June 2021">
  <a:themeElements>
    <a:clrScheme name="Bayer 2021 Colour Theme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404E5C"/>
      </a:accent2>
      <a:accent3>
        <a:srgbClr val="FF9914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B94F34BE25844A86FA9DAE1C52FEF1" ma:contentTypeVersion="16" ma:contentTypeDescription="Create a new document." ma:contentTypeScope="" ma:versionID="0d11d6f25eccfdb65008e43f9fc87a79">
  <xsd:schema xmlns:xsd="http://www.w3.org/2001/XMLSchema" xmlns:xs="http://www.w3.org/2001/XMLSchema" xmlns:p="http://schemas.microsoft.com/office/2006/metadata/properties" xmlns:ns2="ddd732a4-5925-4a41-9a76-3e713d750e73" xmlns:ns3="642023b6-027f-42b2-ae3f-68219e5a4115" targetNamespace="http://schemas.microsoft.com/office/2006/metadata/properties" ma:root="true" ma:fieldsID="12867037fb90038efca3950b7f6165db" ns2:_="" ns3:_="">
    <xsd:import namespace="ddd732a4-5925-4a41-9a76-3e713d750e73"/>
    <xsd:import namespace="642023b6-027f-42b2-ae3f-68219e5a41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d732a4-5925-4a41-9a76-3e713d750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023b6-027f-42b2-ae3f-68219e5a411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23bbc7-fbbf-45f3-bf5a-f347bc23a60a}" ma:internalName="TaxCatchAll" ma:showField="CatchAllData" ma:web="642023b6-027f-42b2-ae3f-68219e5a41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2023b6-027f-42b2-ae3f-68219e5a4115" xsi:nil="true"/>
    <lcf76f155ced4ddcb4097134ff3c332f xmlns="ddd732a4-5925-4a41-9a76-3e713d750e7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34DBA1F-0D4B-4898-AA87-1771EA4B27A1}">
  <ds:schemaRefs>
    <ds:schemaRef ds:uri="642023b6-027f-42b2-ae3f-68219e5a4115"/>
    <ds:schemaRef ds:uri="ddd732a4-5925-4a41-9a76-3e713d750e7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409161F-846A-4C10-9E69-A82A45711D9D}">
  <ds:schemaRefs>
    <ds:schemaRef ds:uri="642023b6-027f-42b2-ae3f-68219e5a4115"/>
    <ds:schemaRef ds:uri="ddd732a4-5925-4a41-9a76-3e713d750e7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C2BB7E1-7F3B-4741-BA22-30E5E778D5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2616</TotalTime>
  <Words>1138</Words>
  <Application>Microsoft Macintosh PowerPoint</Application>
  <PresentationFormat>Panorámica</PresentationFormat>
  <Paragraphs>244</Paragraphs>
  <Slides>7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11</vt:i4>
      </vt:variant>
      <vt:variant>
        <vt:lpstr>Títulos de diapositiva</vt:lpstr>
      </vt:variant>
      <vt:variant>
        <vt:i4>7</vt:i4>
      </vt:variant>
    </vt:vector>
  </HeadingPairs>
  <TitlesOfParts>
    <vt:vector size="29" baseType="lpstr">
      <vt:lpstr>Arial</vt:lpstr>
      <vt:lpstr>Calibri</vt:lpstr>
      <vt:lpstr>Century Gothic</vt:lpstr>
      <vt:lpstr>Georgia Pro Light</vt:lpstr>
      <vt:lpstr>Poppins</vt:lpstr>
      <vt:lpstr>Poppins ExtraLight</vt:lpstr>
      <vt:lpstr>Poppins Light</vt:lpstr>
      <vt:lpstr>Poppins Thin</vt:lpstr>
      <vt:lpstr>Poppins-Regular</vt:lpstr>
      <vt:lpstr>Poppins-SemiBold</vt:lpstr>
      <vt:lpstr>System Font Regular</vt:lpstr>
      <vt:lpstr>Bayer2022</vt:lpstr>
      <vt:lpstr>Bayer x MC // June 2021</vt:lpstr>
      <vt:lpstr>1_Bayer x MC // June 2021</vt:lpstr>
      <vt:lpstr>Bayer2023</vt:lpstr>
      <vt:lpstr>emTemplate // Jan 2023</vt:lpstr>
      <vt:lpstr>2_Bayer x MC // June 2021</vt:lpstr>
      <vt:lpstr>2_emTemplate // Jan 2023</vt:lpstr>
      <vt:lpstr>3_emTemplate // Jan 2023</vt:lpstr>
      <vt:lpstr>3_Bayer x MC // June 2021</vt:lpstr>
      <vt:lpstr>1_Bayer x MC // June 2021</vt:lpstr>
      <vt:lpstr>Bayer x EM Template</vt:lpstr>
      <vt:lpstr>2024 REDOXON, Inversión real</vt:lpstr>
      <vt:lpstr>Contexto de mercado ¿Qué puede impactar a la categoría ?</vt:lpstr>
      <vt:lpstr>Category Offline Highlights</vt:lpstr>
      <vt:lpstr>Presentación de PowerPoint</vt:lpstr>
      <vt:lpstr>2024 Aprendizajes</vt:lpstr>
      <vt:lpstr>HVA NAME – Key highlights here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Lourdes Hernandez</dc:creator>
  <cp:lastModifiedBy>Microsoft Office User</cp:lastModifiedBy>
  <cp:revision>27</cp:revision>
  <dcterms:created xsi:type="dcterms:W3CDTF">2023-05-24T18:22:33Z</dcterms:created>
  <dcterms:modified xsi:type="dcterms:W3CDTF">2024-09-23T19:03:42Z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0x01010045B94F34BE25844A86FA9DAE1C52FEF1</vt:lpwstr>
  </property>
  <property fmtid="{D5CDD505-2E9C-101B-9397-08002B2CF9AE}" pid="3" name="MediaServiceImageTags">
    <vt:lpwstr/>
  </property>
</Properties>
</file>