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4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theme/theme7.xml" ContentType="application/vnd.openxmlformats-officedocument.theme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8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theme/theme9.xml" ContentType="application/vnd.openxmlformats-officedocument.theme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theme/theme10.xml" ContentType="application/vnd.openxmlformats-officedocument.theme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2.xml" ContentType="application/vnd.openxmlformats-officedocument.themeOverr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3.xml" ContentType="application/vnd.openxmlformats-officedocument.themeOverr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6" r:id="rId4"/>
    <p:sldMasterId id="2147483678" r:id="rId5"/>
    <p:sldMasterId id="2147483695" r:id="rId6"/>
    <p:sldMasterId id="2147483710" r:id="rId7"/>
    <p:sldMasterId id="2147483777" r:id="rId8"/>
    <p:sldMasterId id="2147483834" r:id="rId9"/>
    <p:sldMasterId id="2147483854" r:id="rId10"/>
    <p:sldMasterId id="2147483911" r:id="rId11"/>
    <p:sldMasterId id="2147483969" r:id="rId12"/>
    <p:sldMasterId id="2147483655" r:id="rId13"/>
    <p:sldMasterId id="2147484047" r:id="rId14"/>
  </p:sldMasterIdLst>
  <p:notesMasterIdLst>
    <p:notesMasterId r:id="rId22"/>
  </p:notesMasterIdLst>
  <p:sldIdLst>
    <p:sldId id="2147477628" r:id="rId15"/>
    <p:sldId id="2147472575" r:id="rId16"/>
    <p:sldId id="2147375774" r:id="rId17"/>
    <p:sldId id="2147477632" r:id="rId18"/>
    <p:sldId id="2147477629" r:id="rId19"/>
    <p:sldId id="2147477621" r:id="rId20"/>
    <p:sldId id="2147477611" r:id="rId21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5DC88A-F4F1-83A8-AAC8-9E711694AAD7}" name="David Beale" initials="DB" userId="S::david.beale@essencemediacom.com::c94275c9-8e1c-4b9f-badb-02844e3182b1" providerId="AD"/>
  <p188:author id="{60B746AC-F4F6-A0A8-B6A3-6EABD4A72205}" name="Issaree Veerakanit" initials="IV" userId="S::issaree.veerakanit1@essencemediacom.com::882c589f-0b79-4b77-b121-23040f57b8c0" providerId="AD"/>
  <p188:author id="{2051EAD5-68F8-F7DB-DB7F-B973296B82BB}" name="Thomas Katryniak" initials="" userId="S::thomas.katryniak@essencemediacom.com::78a08f01-4d7d-40e6-9c7c-04f7a586f94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9E1E"/>
    <a:srgbClr val="FFC000"/>
    <a:srgbClr val="009569"/>
    <a:srgbClr val="404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9"/>
  </p:normalViewPr>
  <p:slideViewPr>
    <p:cSldViewPr snapToGrid="0">
      <p:cViewPr varScale="1">
        <p:scale>
          <a:sx n="108" d="100"/>
          <a:sy n="108" d="100"/>
        </p:scale>
        <p:origin x="7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Hoja_de_c_lculo_de_Microsoft_Excel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Hoja_de_c_lculo_de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Hoja_de_c_lculo_de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051490475993913"/>
                      <c:h val="0.16417137487870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3-C16F-9249-9F6E-885A9B55F0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44-4CAC-B6B0-3A569DD4A051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815359497652724"/>
                      <c:h val="0.1128678202291127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4-C16F-9249-9F6E-885A9B55F0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Hoja1!$B$3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5-6344-4CAC-B6B0-3A569DD4A051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Video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Hoja1!$B$4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6-6344-4CAC-B6B0-3A569DD4A051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Social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Hoja1!$B$5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7-6344-4CAC-B6B0-3A569DD4A051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Influencers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Hoja1!$B$6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8-6344-4CAC-B6B0-3A569DD4A051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Display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Hoja1!$B$7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9-6344-4CAC-B6B0-3A569DD4A051}"/>
            </c:ext>
          </c:extLst>
        </c:ser>
        <c:ser>
          <c:idx val="6"/>
          <c:order val="6"/>
          <c:tx>
            <c:strRef>
              <c:f>Hoja1!$A$8</c:f>
              <c:strCache>
                <c:ptCount val="1"/>
                <c:pt idx="0">
                  <c:v>Non-Program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600" dirty="0"/>
                      <a:t>Non-programmatic </a:t>
                    </a:r>
                  </a:p>
                  <a:p>
                    <a:r>
                      <a:rPr lang="en-US" sz="800" dirty="0"/>
                      <a:t>5%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045-5D4A-849A-00E55169483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Hoja1!$B$8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A-6344-4CAC-B6B0-3A569DD4A051}"/>
            </c:ext>
          </c:extLst>
        </c:ser>
        <c:ser>
          <c:idx val="7"/>
          <c:order val="7"/>
          <c:tx>
            <c:strRef>
              <c:f>Hoja1!$A$9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Hoja1!$B$9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B-6344-4CAC-B6B0-3A569DD4A051}"/>
            </c:ext>
          </c:extLst>
        </c:ser>
        <c:ser>
          <c:idx val="8"/>
          <c:order val="8"/>
          <c:tx>
            <c:strRef>
              <c:f>Hoja1!$A$10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7989534032938643E-3"/>
                  <c:y val="-1.0260710929919344E-2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445408441334289"/>
                      <c:h val="0.16417137487870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C16F-9249-9F6E-885A9B55F0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Hoja1!$B$10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C-6344-4CAC-B6B0-3A569DD4A051}"/>
            </c:ext>
          </c:extLst>
        </c:ser>
        <c:ser>
          <c:idx val="9"/>
          <c:order val="9"/>
          <c:tx>
            <c:strRef>
              <c:f>Hoja1!$A$11</c:f>
              <c:strCache>
                <c:ptCount val="1"/>
                <c:pt idx="0">
                  <c:v>Print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Hoja1!$B$1</c:f>
              <c:strCache>
                <c:ptCount val="1"/>
                <c:pt idx="0">
                  <c:v>SOI%</c:v>
                </c:pt>
              </c:strCache>
            </c:strRef>
          </c:cat>
          <c:val>
            <c:numRef>
              <c:f>Hoja1!$B$11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D-6344-4CAC-B6B0-3A569DD4A0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70221567"/>
        <c:axId val="570222047"/>
      </c:barChart>
      <c:catAx>
        <c:axId val="570221567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70222047"/>
        <c:crosses val="autoZero"/>
        <c:auto val="1"/>
        <c:lblAlgn val="ctr"/>
        <c:lblOffset val="100"/>
        <c:noMultiLvlLbl val="0"/>
      </c:catAx>
      <c:valAx>
        <c:axId val="570222047"/>
        <c:scaling>
          <c:orientation val="maxMin"/>
        </c:scaling>
        <c:delete val="0"/>
        <c:axPos val="l"/>
        <c:numFmt formatCode="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702215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bg1"/>
          </a:solidFill>
        </a:defRPr>
      </a:pPr>
      <a:endParaRPr lang="es-H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OOH</c:v>
                </c:pt>
                <c:pt idx="1">
                  <c:v>Gaming</c:v>
                </c:pt>
                <c:pt idx="2">
                  <c:v>OLV</c:v>
                </c:pt>
                <c:pt idx="3">
                  <c:v>Social Media</c:v>
                </c:pt>
                <c:pt idx="4">
                  <c:v>TV (BC and ST)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85</c:v>
                </c:pt>
                <c:pt idx="1">
                  <c:v>96</c:v>
                </c:pt>
                <c:pt idx="2">
                  <c:v>105</c:v>
                </c:pt>
                <c:pt idx="3">
                  <c:v>129</c:v>
                </c:pt>
                <c:pt idx="4">
                  <c:v>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F-4146-B231-E6A53AEFE1A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DF-0F4B-9B27-2DBD1D8F88CE}"/>
              </c:ext>
            </c:extLst>
          </c:dPt>
          <c:dPt>
            <c:idx val="1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DF-0F4B-9B27-2DBD1D8F88CE}"/>
              </c:ext>
            </c:extLst>
          </c:dPt>
          <c:dPt>
            <c:idx val="2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8DF-0F4B-9B27-2DBD1D8F88CE}"/>
              </c:ext>
            </c:extLst>
          </c:dPt>
          <c:dPt>
            <c:idx val="3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8DF-0F4B-9B27-2DBD1D8F88CE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8DF-0F4B-9B27-2DBD1D8F88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OLV</c:v>
                </c:pt>
                <c:pt idx="1">
                  <c:v>Radio</c:v>
                </c:pt>
                <c:pt idx="2">
                  <c:v>SM</c:v>
                </c:pt>
                <c:pt idx="3">
                  <c:v>TV</c:v>
                </c:pt>
                <c:pt idx="4">
                  <c:v>OOH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130</c:v>
                </c:pt>
                <c:pt idx="1">
                  <c:v>87</c:v>
                </c:pt>
                <c:pt idx="2">
                  <c:v>110</c:v>
                </c:pt>
                <c:pt idx="3">
                  <c:v>102</c:v>
                </c:pt>
                <c:pt idx="4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8DF-0F4B-9B27-2DBD1D8F88C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Netflix</c:v>
                </c:pt>
                <c:pt idx="1">
                  <c:v>YouTube</c:v>
                </c:pt>
                <c:pt idx="2">
                  <c:v>Amazon Prime</c:v>
                </c:pt>
                <c:pt idx="3">
                  <c:v>Disney+</c:v>
                </c:pt>
                <c:pt idx="4">
                  <c:v>Hulu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86</c:v>
                </c:pt>
                <c:pt idx="1">
                  <c:v>76</c:v>
                </c:pt>
                <c:pt idx="2">
                  <c:v>69</c:v>
                </c:pt>
                <c:pt idx="3">
                  <c:v>68</c:v>
                </c:pt>
                <c:pt idx="4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6A-8C41-A48A-85430A6BD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overlap val="-27"/>
        <c:axId val="567768592"/>
        <c:axId val="567913968"/>
      </c:barChart>
      <c:catAx>
        <c:axId val="56776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67913968"/>
        <c:crosses val="autoZero"/>
        <c:auto val="1"/>
        <c:lblAlgn val="ctr"/>
        <c:lblOffset val="100"/>
        <c:noMultiLvlLbl val="0"/>
      </c:catAx>
      <c:valAx>
        <c:axId val="567913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67768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23-46C8-8671-B8FD9A58631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23-46C8-8671-B8FD9A586316}"/>
              </c:ext>
            </c:extLst>
          </c:dPt>
          <c:cat>
            <c:strRef>
              <c:f>Sheet1!$A$2:$A$3</c:f>
              <c:strCache>
                <c:ptCount val="2"/>
                <c:pt idx="0">
                  <c:v>Live</c:v>
                </c:pt>
                <c:pt idx="1">
                  <c:v>OnDemand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49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3F-A34F-A372-A93A286D88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Touchpoints noticed</c:v>
                </c:pt>
              </c:strCache>
            </c:strRef>
          </c:tx>
          <c:spPr>
            <a:ln w="158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50800">
                <a:solidFill>
                  <a:schemeClr val="tx2">
                    <a:alpha val="98000"/>
                  </a:schemeClr>
                </a:solidFill>
              </a:ln>
              <a:effectLst/>
            </c:spPr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1B5F-8949-926D-318AF68CA0AF}"/>
              </c:ext>
            </c:extLst>
          </c:dPt>
          <c:dPt>
            <c:idx val="10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1B5F-8949-926D-318AF68CA0AF}"/>
              </c:ext>
            </c:extLst>
          </c:dPt>
          <c:dPt>
            <c:idx val="12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1B5F-8949-926D-318AF68CA0AF}"/>
              </c:ext>
            </c:extLst>
          </c:dPt>
          <c:dPt>
            <c:idx val="13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1B5F-8949-926D-318AF68CA0AF}"/>
              </c:ext>
            </c:extLst>
          </c:dPt>
          <c:dPt>
            <c:idx val="14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1B5F-8949-926D-318AF68CA0AF}"/>
              </c:ext>
            </c:extLst>
          </c:dPt>
          <c:cat>
            <c:strRef>
              <c:f>Sheet1!$A$2:$A$6</c:f>
              <c:strCache>
                <c:ptCount val="5"/>
                <c:pt idx="0">
                  <c:v>Social Media</c:v>
                </c:pt>
                <c:pt idx="1">
                  <c:v>TV</c:v>
                </c:pt>
                <c:pt idx="2">
                  <c:v>Online reviews</c:v>
                </c:pt>
                <c:pt idx="3">
                  <c:v>OLV</c:v>
                </c:pt>
                <c:pt idx="4">
                  <c:v>inStore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32</c:v>
                </c:pt>
                <c:pt idx="1">
                  <c:v>29</c:v>
                </c:pt>
                <c:pt idx="2">
                  <c:v>25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1B5F-8949-926D-318AF68CA0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9769744"/>
        <c:axId val="1334702384"/>
      </c:lineChart>
      <c:catAx>
        <c:axId val="133976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34702384"/>
        <c:crosses val="autoZero"/>
        <c:auto val="1"/>
        <c:lblAlgn val="ctr"/>
        <c:lblOffset val="100"/>
        <c:noMultiLvlLbl val="0"/>
      </c:catAx>
      <c:valAx>
        <c:axId val="1334702384"/>
        <c:scaling>
          <c:orientation val="minMax"/>
          <c:max val="40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39769744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Hoja1!$A$2:$A$11</c:f>
              <c:strCache>
                <c:ptCount val="10"/>
                <c:pt idx="0">
                  <c:v>Aliviol</c:v>
                </c:pt>
                <c:pt idx="1">
                  <c:v>Vitaflenaco</c:v>
                </c:pt>
                <c:pt idx="2">
                  <c:v>Acetam Bayer</c:v>
                </c:pt>
                <c:pt idx="3">
                  <c:v>Iboprodol</c:v>
                </c:pt>
                <c:pt idx="4">
                  <c:v>Panadol</c:v>
                </c:pt>
                <c:pt idx="5">
                  <c:v>Doloneurobión</c:v>
                </c:pt>
                <c:pt idx="6">
                  <c:v>Aleve</c:v>
                </c:pt>
                <c:pt idx="7">
                  <c:v>Delor Extraf</c:v>
                </c:pt>
                <c:pt idx="8">
                  <c:v>Delor Flex</c:v>
                </c:pt>
                <c:pt idx="9">
                  <c:v>Dorival</c:v>
                </c:pt>
              </c:strCache>
            </c:strRef>
          </c:cat>
          <c:val>
            <c:numRef>
              <c:f>Hoja1!$B$2:$B$11</c:f>
              <c:numCache>
                <c:formatCode>0%</c:formatCode>
                <c:ptCount val="10"/>
                <c:pt idx="0">
                  <c:v>0.21</c:v>
                </c:pt>
                <c:pt idx="1">
                  <c:v>0.18</c:v>
                </c:pt>
                <c:pt idx="2">
                  <c:v>0.13</c:v>
                </c:pt>
                <c:pt idx="3">
                  <c:v>0.09</c:v>
                </c:pt>
                <c:pt idx="4">
                  <c:v>0.08</c:v>
                </c:pt>
                <c:pt idx="5">
                  <c:v>7.0000000000000007E-2</c:v>
                </c:pt>
                <c:pt idx="6">
                  <c:v>0.05</c:v>
                </c:pt>
                <c:pt idx="7">
                  <c:v>0.03</c:v>
                </c:pt>
                <c:pt idx="8">
                  <c:v>0.03</c:v>
                </c:pt>
                <c:pt idx="9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3F-1649-9079-D2BECBFC0AAD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2024 YTD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Hoja1!$A$2:$A$11</c:f>
              <c:strCache>
                <c:ptCount val="10"/>
                <c:pt idx="0">
                  <c:v>Aliviol</c:v>
                </c:pt>
                <c:pt idx="1">
                  <c:v>Vitaflenaco</c:v>
                </c:pt>
                <c:pt idx="2">
                  <c:v>Acetam Bayer</c:v>
                </c:pt>
                <c:pt idx="3">
                  <c:v>Iboprodol</c:v>
                </c:pt>
                <c:pt idx="4">
                  <c:v>Panadol</c:v>
                </c:pt>
                <c:pt idx="5">
                  <c:v>Doloneurobión</c:v>
                </c:pt>
                <c:pt idx="6">
                  <c:v>Aleve</c:v>
                </c:pt>
                <c:pt idx="7">
                  <c:v>Delor Extraf</c:v>
                </c:pt>
                <c:pt idx="8">
                  <c:v>Delor Flex</c:v>
                </c:pt>
                <c:pt idx="9">
                  <c:v>Dorival</c:v>
                </c:pt>
              </c:strCache>
            </c:strRef>
          </c:cat>
          <c:val>
            <c:numRef>
              <c:f>Hoja1!$C$2:$C$11</c:f>
              <c:numCache>
                <c:formatCode>0%</c:formatCode>
                <c:ptCount val="10"/>
                <c:pt idx="0">
                  <c:v>0.04</c:v>
                </c:pt>
                <c:pt idx="1">
                  <c:v>0.26</c:v>
                </c:pt>
                <c:pt idx="2">
                  <c:v>7.0000000000000007E-2</c:v>
                </c:pt>
                <c:pt idx="3">
                  <c:v>0.03</c:v>
                </c:pt>
                <c:pt idx="4">
                  <c:v>7.0000000000000007E-2</c:v>
                </c:pt>
                <c:pt idx="5">
                  <c:v>0.11</c:v>
                </c:pt>
                <c:pt idx="6">
                  <c:v>0.03</c:v>
                </c:pt>
                <c:pt idx="7">
                  <c:v>0.03</c:v>
                </c:pt>
                <c:pt idx="8">
                  <c:v>7.0000000000000007E-2</c:v>
                </c:pt>
                <c:pt idx="9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3F-1649-9079-D2BECBFC0A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10"/>
        <c:axId val="506507232"/>
        <c:axId val="506515136"/>
      </c:barChart>
      <c:catAx>
        <c:axId val="50650723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24226071612338E-2"/>
          <c:y val="0.16385747411808013"/>
          <c:w val="0.92035154785677531"/>
          <c:h val="0.521638862627279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Hoja1!$B$2:$L$2</c:f>
              <c:numCache>
                <c:formatCode>0%</c:formatCode>
                <c:ptCount val="11"/>
                <c:pt idx="0">
                  <c:v>0.75</c:v>
                </c:pt>
                <c:pt idx="1">
                  <c:v>0.98</c:v>
                </c:pt>
                <c:pt idx="2">
                  <c:v>1</c:v>
                </c:pt>
                <c:pt idx="3">
                  <c:v>0.13</c:v>
                </c:pt>
                <c:pt idx="4">
                  <c:v>0.92</c:v>
                </c:pt>
                <c:pt idx="5">
                  <c:v>0.71</c:v>
                </c:pt>
                <c:pt idx="6">
                  <c:v>0.84</c:v>
                </c:pt>
                <c:pt idx="7">
                  <c:v>1</c:v>
                </c:pt>
                <c:pt idx="8">
                  <c:v>0.98</c:v>
                </c:pt>
                <c:pt idx="9">
                  <c:v>0.49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0D-0543-A249-51053FCB8997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Hoja1!$B$3:$L$3</c:f>
              <c:numCache>
                <c:formatCode>0%</c:formatCode>
                <c:ptCount val="11"/>
                <c:pt idx="0">
                  <c:v>0.01</c:v>
                </c:pt>
                <c:pt idx="1">
                  <c:v>0.01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0D-0543-A249-51053FCB8997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Hoja1!$B$4:$L$4</c:f>
              <c:numCache>
                <c:formatCode>0%</c:formatCode>
                <c:ptCount val="11"/>
                <c:pt idx="0">
                  <c:v>0.23</c:v>
                </c:pt>
                <c:pt idx="1">
                  <c:v>0.01</c:v>
                </c:pt>
                <c:pt idx="3">
                  <c:v>0.84</c:v>
                </c:pt>
                <c:pt idx="4">
                  <c:v>7.0000000000000007E-2</c:v>
                </c:pt>
                <c:pt idx="5">
                  <c:v>0.24</c:v>
                </c:pt>
                <c:pt idx="6">
                  <c:v>7.0000000000000007E-2</c:v>
                </c:pt>
                <c:pt idx="8">
                  <c:v>0.02</c:v>
                </c:pt>
                <c:pt idx="9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10D-0543-A249-51053FCB8997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Hoja1!$B$5:$L$5</c:f>
              <c:numCache>
                <c:formatCode>General</c:formatCode>
                <c:ptCount val="11"/>
                <c:pt idx="0" formatCode="0%">
                  <c:v>0.01</c:v>
                </c:pt>
                <c:pt idx="3" formatCode="0%">
                  <c:v>0.02</c:v>
                </c:pt>
                <c:pt idx="5" formatCode="0%">
                  <c:v>0.05</c:v>
                </c:pt>
                <c:pt idx="6" formatCode="0%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10D-0543-A249-51053FCB89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Vitaflenaco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0.22918065643689017</c:v>
                </c:pt>
                <c:pt idx="1">
                  <c:v>0.17927470801073536</c:v>
                </c:pt>
                <c:pt idx="2">
                  <c:v>0.28999999999999998</c:v>
                </c:pt>
                <c:pt idx="3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19-C14B-A067-8C884037A5DB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Acet Bayer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Hoja1!$B$3:$E$3</c:f>
              <c:numCache>
                <c:formatCode>0%</c:formatCode>
                <c:ptCount val="4"/>
                <c:pt idx="0">
                  <c:v>0.13520819510257803</c:v>
                </c:pt>
                <c:pt idx="1">
                  <c:v>0.13382467683916568</c:v>
                </c:pt>
                <c:pt idx="2">
                  <c:v>0.04</c:v>
                </c:pt>
                <c:pt idx="3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19-C14B-A067-8C884037A5DB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Iboprodol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Hoja1!$B$4:$E$4</c:f>
              <c:numCache>
                <c:formatCode>0%</c:formatCode>
                <c:ptCount val="4"/>
                <c:pt idx="0">
                  <c:v>0.10838770523077425</c:v>
                </c:pt>
                <c:pt idx="1">
                  <c:v>8.7233896102570291E-2</c:v>
                </c:pt>
                <c:pt idx="2">
                  <c:v>0.06</c:v>
                </c:pt>
                <c:pt idx="3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19-C14B-A067-8C884037A5DB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Aliviol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Hoja1!$B$5:$E$5</c:f>
              <c:numCache>
                <c:formatCode>0%</c:formatCode>
                <c:ptCount val="4"/>
                <c:pt idx="0">
                  <c:v>7.4781854141492063E-2</c:v>
                </c:pt>
                <c:pt idx="1">
                  <c:v>0.20642036255572935</c:v>
                </c:pt>
                <c:pt idx="2">
                  <c:v>0.02</c:v>
                </c:pt>
                <c:pt idx="3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19-C14B-A067-8C884037A5DB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Dolomil Fem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Hoja1!$B$6:$E$6</c:f>
              <c:numCache>
                <c:formatCode>0%</c:formatCode>
                <c:ptCount val="4"/>
                <c:pt idx="0">
                  <c:v>7.0206630003927628E-2</c:v>
                </c:pt>
                <c:pt idx="1">
                  <c:v>2.7077201897031097E-2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E19-C14B-A067-8C884037A5DB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Delor Extra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Hoja1!$B$7:$E$7</c:f>
              <c:numCache>
                <c:formatCode>0%</c:formatCode>
                <c:ptCount val="4"/>
                <c:pt idx="0">
                  <c:v>5.9509765733664802E-2</c:v>
                </c:pt>
                <c:pt idx="1">
                  <c:v>3.2293071945253791E-2</c:v>
                </c:pt>
                <c:pt idx="2">
                  <c:v>7.0000000000000007E-2</c:v>
                </c:pt>
                <c:pt idx="3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E19-C14B-A067-8C884037A5DB}"/>
            </c:ext>
          </c:extLst>
        </c:ser>
        <c:ser>
          <c:idx val="6"/>
          <c:order val="6"/>
          <c:tx>
            <c:strRef>
              <c:f>Hoja1!$A$8</c:f>
              <c:strCache>
                <c:ptCount val="1"/>
                <c:pt idx="0">
                  <c:v>X Ray Dol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Hoja1!$B$8:$E$8</c:f>
              <c:numCache>
                <c:formatCode>0%</c:formatCode>
                <c:ptCount val="4"/>
                <c:pt idx="0">
                  <c:v>0.06</c:v>
                </c:pt>
                <c:pt idx="1">
                  <c:v>0.02</c:v>
                </c:pt>
                <c:pt idx="2">
                  <c:v>0.17</c:v>
                </c:pt>
                <c:pt idx="3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E19-C14B-A067-8C884037A5DB}"/>
            </c:ext>
          </c:extLst>
        </c:ser>
        <c:ser>
          <c:idx val="7"/>
          <c:order val="7"/>
          <c:tx>
            <c:strRef>
              <c:f>Hoja1!$A$9</c:f>
              <c:strCache>
                <c:ptCount val="1"/>
                <c:pt idx="0">
                  <c:v>DoloNeurobión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Hoja1!$B$9:$E$9</c:f>
              <c:numCache>
                <c:formatCode>0%</c:formatCode>
                <c:ptCount val="4"/>
                <c:pt idx="0">
                  <c:v>0.06</c:v>
                </c:pt>
                <c:pt idx="1">
                  <c:v>7.0000000000000007E-2</c:v>
                </c:pt>
                <c:pt idx="2">
                  <c:v>0.11</c:v>
                </c:pt>
                <c:pt idx="3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E19-C14B-A067-8C884037A5DB}"/>
            </c:ext>
          </c:extLst>
        </c:ser>
        <c:ser>
          <c:idx val="8"/>
          <c:order val="8"/>
          <c:tx>
            <c:strRef>
              <c:f>Hoja1!$A$10</c:f>
              <c:strCache>
                <c:ptCount val="1"/>
                <c:pt idx="0">
                  <c:v>Aleve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Hoja1!$B$10:$E$10</c:f>
              <c:numCache>
                <c:formatCode>0%</c:formatCode>
                <c:ptCount val="4"/>
                <c:pt idx="0">
                  <c:v>0.04</c:v>
                </c:pt>
                <c:pt idx="1">
                  <c:v>0.05</c:v>
                </c:pt>
                <c:pt idx="2">
                  <c:v>0.02</c:v>
                </c:pt>
                <c:pt idx="3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E19-C14B-A067-8C884037A5DB}"/>
            </c:ext>
          </c:extLst>
        </c:ser>
        <c:ser>
          <c:idx val="9"/>
          <c:order val="9"/>
          <c:tx>
            <c:strRef>
              <c:f>Hoja1!$A$11</c:f>
              <c:strCache>
                <c:ptCount val="1"/>
                <c:pt idx="0">
                  <c:v>Dorival</c:v>
                </c:pt>
              </c:strCache>
            </c:strRef>
          </c:tx>
          <c:spPr>
            <a:solidFill>
              <a:srgbClr val="FD4D8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Hoja1!$B$11:$E$11</c:f>
              <c:numCache>
                <c:formatCode>0%</c:formatCode>
                <c:ptCount val="4"/>
                <c:pt idx="0">
                  <c:v>0.01</c:v>
                </c:pt>
                <c:pt idx="1">
                  <c:v>0.02</c:v>
                </c:pt>
                <c:pt idx="2">
                  <c:v>0.03</c:v>
                </c:pt>
                <c:pt idx="3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E19-C14B-A067-8C884037A5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1722305129970369E-2"/>
          <c:y val="0.14043626308455776"/>
          <c:w val="0.26578209563230581"/>
          <c:h val="0.706464271744205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L/M Cities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82-0549-942A-1A65C5AD3956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</c:f>
              <c:strCache>
                <c:ptCount val="1"/>
                <c:pt idx="0">
                  <c:v>Location</c:v>
                </c:pt>
              </c:strCache>
            </c:strRef>
          </c:cat>
          <c:val>
            <c:numRef>
              <c:f>Hoja1!$B$2</c:f>
              <c:numCache>
                <c:formatCode>0%</c:formatCode>
                <c:ptCount val="1"/>
                <c:pt idx="0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82-0549-942A-1A65C5AD3956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 Cities &amp; Towns</c:v>
                </c:pt>
              </c:strCache>
            </c:strRef>
          </c:tx>
          <c:spPr>
            <a:solidFill>
              <a:schemeClr val="accent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A82-0549-942A-1A65C5AD3956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</c:f>
              <c:strCache>
                <c:ptCount val="1"/>
                <c:pt idx="0">
                  <c:v>Location</c:v>
                </c:pt>
              </c:strCache>
            </c:strRef>
          </c:cat>
          <c:val>
            <c:numRef>
              <c:f>Hoja1!$C$2</c:f>
              <c:numCache>
                <c:formatCode>0%</c:formatCode>
                <c:ptCount val="1"/>
                <c:pt idx="0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A82-0549-942A-1A65C5AD395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"/>
        <c:overlap val="100"/>
        <c:axId val="884494128"/>
        <c:axId val="884504112"/>
      </c:barChart>
      <c:valAx>
        <c:axId val="884504112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84494128"/>
        <c:crosses val="autoZero"/>
        <c:crossBetween val="between"/>
      </c:valAx>
      <c:catAx>
        <c:axId val="884494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845041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9999874952794683E-2"/>
          <c:y val="0.23456623903485069"/>
          <c:w val="0.89999983006967987"/>
          <c:h val="0.154029121254744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bg1"/>
          </a:solidFill>
          <a:latin typeface="+mn-lt"/>
        </a:defRPr>
      </a:pPr>
      <a:endParaRPr lang="es-H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Snapchat</c:v>
                </c:pt>
                <c:pt idx="1">
                  <c:v>TikTok</c:v>
                </c:pt>
                <c:pt idx="2">
                  <c:v>Twitter</c:v>
                </c:pt>
                <c:pt idx="3">
                  <c:v>Instagram</c:v>
                </c:pt>
                <c:pt idx="4">
                  <c:v>Facebook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0.53</c:v>
                </c:pt>
                <c:pt idx="2">
                  <c:v>0.56000000000000005</c:v>
                </c:pt>
                <c:pt idx="3">
                  <c:v>0.76</c:v>
                </c:pt>
                <c:pt idx="4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67-174B-90EB-8CCE48A49F16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89D32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D0-9245-B4BD-CFC32C983BF5}"/>
              </c:ext>
            </c:extLst>
          </c:dPt>
          <c:dPt>
            <c:idx val="1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D0-9245-B4BD-CFC32C983BF5}"/>
              </c:ext>
            </c:extLst>
          </c:dPt>
          <c:dPt>
            <c:idx val="2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3D0-9245-B4BD-CFC32C983BF5}"/>
              </c:ext>
            </c:extLst>
          </c:dPt>
          <c:dPt>
            <c:idx val="3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3D0-9245-B4BD-CFC32C983BF5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3D0-9245-B4BD-CFC32C983B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Pinterest</c:v>
                </c:pt>
                <c:pt idx="1">
                  <c:v>Ywitter</c:v>
                </c:pt>
                <c:pt idx="2">
                  <c:v>TikTok</c:v>
                </c:pt>
                <c:pt idx="3">
                  <c:v>Instagram</c:v>
                </c:pt>
                <c:pt idx="4">
                  <c:v>Facebook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136</c:v>
                </c:pt>
                <c:pt idx="1">
                  <c:v>133</c:v>
                </c:pt>
                <c:pt idx="2">
                  <c:v>147</c:v>
                </c:pt>
                <c:pt idx="3">
                  <c:v>129</c:v>
                </c:pt>
                <c:pt idx="4">
                  <c:v>106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3D0-9245-B4BD-CFC32C983BF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OLV</c:v>
                </c:pt>
                <c:pt idx="1">
                  <c:v>Search</c:v>
                </c:pt>
                <c:pt idx="2">
                  <c:v>TV (BC and ST)</c:v>
                </c:pt>
                <c:pt idx="3">
                  <c:v>Social Media</c:v>
                </c:pt>
                <c:pt idx="4">
                  <c:v>Internet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0.67</c:v>
                </c:pt>
                <c:pt idx="1">
                  <c:v>0.71</c:v>
                </c:pt>
                <c:pt idx="2">
                  <c:v>0.76</c:v>
                </c:pt>
                <c:pt idx="3">
                  <c:v>0.8</c:v>
                </c:pt>
                <c:pt idx="4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BA-2E4B-9132-056E9B65DB1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00BC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4DA-EE4D-90EF-CA1ADF2675E2}"/>
              </c:ext>
            </c:extLst>
          </c:dPt>
          <c:dPt>
            <c:idx val="1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4DA-EE4D-90EF-CA1ADF2675E2}"/>
              </c:ext>
            </c:extLst>
          </c:dPt>
          <c:dPt>
            <c:idx val="2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4DA-EE4D-90EF-CA1ADF2675E2}"/>
              </c:ext>
            </c:extLst>
          </c:dPt>
          <c:dPt>
            <c:idx val="3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4DA-EE4D-90EF-CA1ADF2675E2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4DA-EE4D-90EF-CA1ADF2675E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Search</c:v>
                </c:pt>
                <c:pt idx="1">
                  <c:v>OLV</c:v>
                </c:pt>
                <c:pt idx="2">
                  <c:v>TV (BC and ST)</c:v>
                </c:pt>
                <c:pt idx="3">
                  <c:v>Internet</c:v>
                </c:pt>
                <c:pt idx="4">
                  <c:v>Social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129</c:v>
                </c:pt>
                <c:pt idx="1">
                  <c:v>92</c:v>
                </c:pt>
                <c:pt idx="2">
                  <c:v>96</c:v>
                </c:pt>
                <c:pt idx="3">
                  <c:v>108</c:v>
                </c:pt>
                <c:pt idx="4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4DA-EE4D-90EF-CA1ADF2675E2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88F19-BFE6-452C-BDE8-0D5A6B82B694}" type="datetimeFigureOut">
              <a:rPr lang="es-MX" smtClean="0"/>
              <a:t>23/09/24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D9D3E-ECF5-42A1-827D-6C9E5FE9A80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51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7D9D3E-ECF5-42A1-827D-6C9E5FE9A802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18536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165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160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DFED3-7A2F-43FB-B0C1-69678CAAE2A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813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2691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6.png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9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1.xml"/></Relationships>
</file>

<file path=ppt/slideLayouts/_rels/slideLayout3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1.xml"/></Relationships>
</file>

<file path=ppt/slideLayouts/_rels/slideLayout3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3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_rels/slideLayout3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1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06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60837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3173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5643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2603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7559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86144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50525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50140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43340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37797657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96E04-E761-4BEC-99D6-FF7ECA2C3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49F09-C5E5-490B-96FF-8E3878212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BB07C-3A5C-46A1-BA53-2D984A2E3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1DFD-28B2-4303-A169-E9A39FEFA12D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7450F-6145-45D9-8630-1B5D50028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3065F-4C06-4675-A53A-7E71A0A7C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FF519-6DC3-4D64-BBF3-89B9D77993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38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8934231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9601772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08397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250755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443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0178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31802159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66185641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78519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779863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346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940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994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23932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20837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20191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989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04927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68596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2102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0607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535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27538114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0961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1055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270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9364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22995188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48376527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8311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44513935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42231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937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203194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61808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2075591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0299435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48220689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17839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8564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59415540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22252284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9853317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077828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2E6161-A266-4B9E-451D-71EEEBD7CB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499C679-5DEB-ADA4-077F-39D366ED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04E8D6E-CB67-C464-1E34-611E2977D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B4A84D-0B8D-1279-2005-624EBDA0F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14D15B-F079-69FF-50D6-8A2710A75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52927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72692995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17166844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7784506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923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26394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6121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35389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79315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74118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513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46065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393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3633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1086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4307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7104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2527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/>
        </p:nvSpPr>
        <p:spPr>
          <a:xfrm>
            <a:off x="3980269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/>
        </p:nvSpPr>
        <p:spPr>
          <a:xfrm>
            <a:off x="2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1" y="804865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FF9B129-CF47-4A4C-8EAF-ED47CAE38682}"/>
              </a:ext>
            </a:extLst>
          </p:cNvPr>
          <p:cNvGrpSpPr/>
          <p:nvPr/>
        </p:nvGrpSpPr>
        <p:grpSpPr>
          <a:xfrm>
            <a:off x="609600" y="2240287"/>
            <a:ext cx="4213253" cy="307777"/>
            <a:chOff x="609600" y="2167932"/>
            <a:chExt cx="4213253" cy="3077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8882C5F-5C5A-5A45-BD08-6A4630295363}"/>
                </a:ext>
              </a:extLst>
            </p:cNvPr>
            <p:cNvSpPr txBox="1"/>
            <p:nvPr/>
          </p:nvSpPr>
          <p:spPr>
            <a:xfrm>
              <a:off x="609600" y="2167932"/>
              <a:ext cx="4213253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/>
                <a:t>Powered by </a:t>
              </a:r>
            </a:p>
          </p:txBody>
        </p:sp>
        <p:pic>
          <p:nvPicPr>
            <p:cNvPr id="16" name="Picture 15" descr="Logo&#10;&#10;Description automatically generated with low confidence">
              <a:extLst>
                <a:ext uri="{FF2B5EF4-FFF2-40B4-BE49-F238E27FC236}">
                  <a16:creationId xmlns:a16="http://schemas.microsoft.com/office/drawing/2014/main" id="{29FB1B43-32AB-6241-B807-C6F09E457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0801" y="2238352"/>
              <a:ext cx="1168672" cy="207632"/>
            </a:xfrm>
            <a:prstGeom prst="rect">
              <a:avLst/>
            </a:prstGeom>
          </p:spPr>
        </p:pic>
        <p:pic>
          <p:nvPicPr>
            <p:cNvPr id="17" name="Picture 16" descr="A picture containing kitchenware, necktie, grater, accordion&#10;&#10;Description automatically generated">
              <a:extLst>
                <a:ext uri="{FF2B5EF4-FFF2-40B4-BE49-F238E27FC236}">
                  <a16:creationId xmlns:a16="http://schemas.microsoft.com/office/drawing/2014/main" id="{1AD16CA8-F373-D945-93F4-8B18C14A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3198" y="2296003"/>
              <a:ext cx="481962" cy="144589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E8232E2-45FA-5745-B39D-DB9B186BFCC1}"/>
                </a:ext>
              </a:extLst>
            </p:cNvPr>
            <p:cNvGrpSpPr/>
            <p:nvPr/>
          </p:nvGrpSpPr>
          <p:grpSpPr>
            <a:xfrm>
              <a:off x="3336721" y="2309024"/>
              <a:ext cx="122249" cy="122249"/>
              <a:chOff x="3632751" y="2253656"/>
              <a:chExt cx="144725" cy="144725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B7AC20B-D916-8D4B-917C-72D0E21C1A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2751" y="2253656"/>
                <a:ext cx="144725" cy="1447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964EE3A-3B66-5C4F-A30E-00F13BA834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32751" y="2253656"/>
                <a:ext cx="144725" cy="1447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96AC07-F03A-9E4F-BF8C-11FDA9D15DF0}"/>
              </a:ext>
            </a:extLst>
          </p:cNvPr>
          <p:cNvCxnSpPr>
            <a:cxnSpLocks/>
          </p:cNvCxnSpPr>
          <p:nvPr/>
        </p:nvCxnSpPr>
        <p:spPr>
          <a:xfrm>
            <a:off x="644685" y="2157720"/>
            <a:ext cx="403767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5F6A68-6BCD-C84B-B3D3-2FAFBA0FFB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29" y="5633687"/>
            <a:ext cx="2888995" cy="66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1847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8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8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6" y="0"/>
            <a:ext cx="3120815" cy="6502400"/>
          </a:xfrm>
        </p:spPr>
        <p:txBody>
          <a:bodyPr anchor="ctr">
            <a:normAutofit/>
          </a:bodyPr>
          <a:lstStyle>
            <a:lvl1pPr>
              <a:defRPr sz="4500"/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5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7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969135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/>
        </p:nvSpPr>
        <p:spPr>
          <a:xfrm>
            <a:off x="615018" y="606553"/>
            <a:ext cx="5740063" cy="11927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/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1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2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2" y="-3701052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1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1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7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7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1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1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15762517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9" y="609601"/>
            <a:ext cx="6245995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5" y="4261865"/>
            <a:ext cx="4023169" cy="1379539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/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29999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69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A273669-5DE8-2448-A646-28D9A9212653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55481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609601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5004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70477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5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609601"/>
            <a:ext cx="518764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/>
        </p:nvSpPr>
        <p:spPr>
          <a:xfrm>
            <a:off x="5181118" y="509889"/>
            <a:ext cx="6536431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81471974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26308"/>
            <a:ext cx="11392931" cy="569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20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1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48631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1" y="2941639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2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1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2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42540162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51593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6" y="5119052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33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6" y="1662668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33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1" y="2866233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33851904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6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6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5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41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41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3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8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8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5610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9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5" y="179851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1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6" y="-1414464"/>
            <a:ext cx="2782519" cy="6022347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1" cy="6496051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9" y="162517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8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7" y="321297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09" y="3614445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3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7" y="4780493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8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6" y="609601"/>
            <a:ext cx="3626481" cy="1192743"/>
          </a:xfrm>
        </p:spPr>
        <p:txBody>
          <a:bodyPr>
            <a:normAutofit/>
          </a:bodyPr>
          <a:lstStyle>
            <a:lvl1pPr>
              <a:defRPr sz="4500"/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7" y="21071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5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7" y="2199982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5" y="336603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7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9" y="-140854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5" y="568694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8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7" y="6088414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5" y="725446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7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52828529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/>
        </p:nvGrpSpPr>
        <p:grpSpPr>
          <a:xfrm>
            <a:off x="2865017" y="2510225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6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/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2084386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765752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id="{79A65935-73AF-4DA8-A919-06AF2809A1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6596"/>
          <a:stretch/>
        </p:blipFill>
        <p:spPr>
          <a:xfrm>
            <a:off x="9207115" y="2"/>
            <a:ext cx="2984887" cy="5182049"/>
          </a:xfrm>
          <a:prstGeom prst="rect">
            <a:avLst/>
          </a:prstGeom>
        </p:spPr>
      </p:pic>
      <p:sp>
        <p:nvSpPr>
          <p:cNvPr id="24" name="Título 1">
            <a:extLst>
              <a:ext uri="{FF2B5EF4-FFF2-40B4-BE49-F238E27FC236}">
                <a16:creationId xmlns:a16="http://schemas.microsoft.com/office/drawing/2014/main" id="{536460E4-CDFF-47EB-8B21-4830F17064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1" y="708027"/>
            <a:ext cx="11443429" cy="473076"/>
          </a:xfrm>
        </p:spPr>
        <p:txBody>
          <a:bodyPr/>
          <a:lstStyle>
            <a:lvl1pPr>
              <a:defRPr/>
            </a:lvl1pPr>
          </a:lstStyle>
          <a:p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25" name="Marcador de Posição do Texto 15">
            <a:extLst>
              <a:ext uri="{FF2B5EF4-FFF2-40B4-BE49-F238E27FC236}">
                <a16:creationId xmlns:a16="http://schemas.microsoft.com/office/drawing/2014/main" id="{BC6E7B4E-69C0-4C3C-8697-9DDA76B900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1" y="1201713"/>
            <a:ext cx="11443428" cy="282315"/>
          </a:xfrm>
        </p:spPr>
        <p:txBody>
          <a:bodyPr>
            <a:noAutofit/>
          </a:bodyPr>
          <a:lstStyle>
            <a:lvl1pPr>
              <a:defRPr sz="1600" b="1">
                <a:solidFill>
                  <a:srgbClr val="1B3548"/>
                </a:solidFill>
              </a:defRPr>
            </a:lvl1pPr>
            <a:lvl2pPr>
              <a:defRPr sz="4000" b="1">
                <a:solidFill>
                  <a:schemeClr val="bg1"/>
                </a:solidFill>
              </a:defRPr>
            </a:lvl2pPr>
            <a:lvl3pPr>
              <a:defRPr sz="4000" b="1">
                <a:solidFill>
                  <a:schemeClr val="bg1"/>
                </a:solidFill>
              </a:defRPr>
            </a:lvl3pPr>
            <a:lvl4pPr>
              <a:defRPr sz="4000" b="1">
                <a:solidFill>
                  <a:schemeClr val="bg1"/>
                </a:solidFill>
              </a:defRPr>
            </a:lvl4pPr>
            <a:lvl5pPr>
              <a:defRPr sz="4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7" name="Marcador de Posição do Texto 6">
            <a:extLst>
              <a:ext uri="{FF2B5EF4-FFF2-40B4-BE49-F238E27FC236}">
                <a16:creationId xmlns:a16="http://schemas.microsoft.com/office/drawing/2014/main" id="{993EB591-9A0E-46AA-9045-EB3008B3E0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388" y="3165423"/>
            <a:ext cx="3569013" cy="229099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text</a:t>
            </a:r>
            <a:endParaRPr lang="pt-PT"/>
          </a:p>
          <a:p>
            <a:pPr lvl="4"/>
            <a:endParaRPr lang="pt-PT"/>
          </a:p>
        </p:txBody>
      </p:sp>
      <p:sp>
        <p:nvSpPr>
          <p:cNvPr id="8" name="Marcador de Posição do Texto 6">
            <a:extLst>
              <a:ext uri="{FF2B5EF4-FFF2-40B4-BE49-F238E27FC236}">
                <a16:creationId xmlns:a16="http://schemas.microsoft.com/office/drawing/2014/main" id="{2BDE4001-201A-47E3-8090-A0810CB9D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75452" y="3165423"/>
            <a:ext cx="3569013" cy="229099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text</a:t>
            </a:r>
            <a:endParaRPr lang="pt-PT"/>
          </a:p>
          <a:p>
            <a:pPr lvl="4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273901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1_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o SmartArt 7">
            <a:extLst>
              <a:ext uri="{FF2B5EF4-FFF2-40B4-BE49-F238E27FC236}">
                <a16:creationId xmlns:a16="http://schemas.microsoft.com/office/drawing/2014/main" id="{47434D48-6DBF-4A18-AFC2-0416287AC32E}"/>
              </a:ext>
            </a:extLst>
          </p:cNvPr>
          <p:cNvSpPr>
            <a:spLocks noGrp="1"/>
          </p:cNvSpPr>
          <p:nvPr>
            <p:ph type="dgm" sz="quarter" idx="11"/>
          </p:nvPr>
        </p:nvSpPr>
        <p:spPr>
          <a:xfrm>
            <a:off x="692259" y="1693836"/>
            <a:ext cx="10807484" cy="3715072"/>
          </a:xfrm>
        </p:spPr>
        <p:txBody>
          <a:bodyPr anchor="ctr">
            <a:normAutofit/>
          </a:bodyPr>
          <a:lstStyle>
            <a:lvl1pPr algn="ctr">
              <a:defRPr sz="2400" b="1"/>
            </a:lvl1pPr>
          </a:lstStyle>
          <a:p>
            <a:r>
              <a:rPr lang="es-ES"/>
              <a:t>Haga clic en el icono para agregar un elemento gráfico SmartArt</a:t>
            </a:r>
            <a:endParaRPr lang="pt-PT"/>
          </a:p>
        </p:txBody>
      </p:sp>
      <p:sp>
        <p:nvSpPr>
          <p:cNvPr id="16" name="Título 1">
            <a:extLst>
              <a:ext uri="{FF2B5EF4-FFF2-40B4-BE49-F238E27FC236}">
                <a16:creationId xmlns:a16="http://schemas.microsoft.com/office/drawing/2014/main" id="{685866D5-220C-4EFD-8466-BB12CD6648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49" y="408223"/>
            <a:ext cx="11338499" cy="473076"/>
          </a:xfrm>
        </p:spPr>
        <p:txBody>
          <a:bodyPr/>
          <a:lstStyle>
            <a:lvl1pPr>
              <a:defRPr/>
            </a:lvl1pPr>
          </a:lstStyle>
          <a:p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17" name="Marcador de Posição do Texto 15">
            <a:extLst>
              <a:ext uri="{FF2B5EF4-FFF2-40B4-BE49-F238E27FC236}">
                <a16:creationId xmlns:a16="http://schemas.microsoft.com/office/drawing/2014/main" id="{7020BC6D-C4C7-47DB-AAE9-331951ECE4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0" y="901909"/>
            <a:ext cx="11338497" cy="282315"/>
          </a:xfrm>
        </p:spPr>
        <p:txBody>
          <a:bodyPr>
            <a:noAutofit/>
          </a:bodyPr>
          <a:lstStyle>
            <a:lvl1pPr>
              <a:defRPr sz="1600" b="1">
                <a:solidFill>
                  <a:srgbClr val="1B3548"/>
                </a:solidFill>
              </a:defRPr>
            </a:lvl1pPr>
            <a:lvl2pPr>
              <a:defRPr sz="4000" b="1">
                <a:solidFill>
                  <a:schemeClr val="bg1"/>
                </a:solidFill>
              </a:defRPr>
            </a:lvl2pPr>
            <a:lvl3pPr>
              <a:defRPr sz="4000" b="1">
                <a:solidFill>
                  <a:schemeClr val="bg1"/>
                </a:solidFill>
              </a:defRPr>
            </a:lvl3pPr>
            <a:lvl4pPr>
              <a:defRPr sz="4000" b="1">
                <a:solidFill>
                  <a:schemeClr val="bg1"/>
                </a:solidFill>
              </a:defRPr>
            </a:lvl4pPr>
            <a:lvl5pPr>
              <a:defRPr sz="4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664253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82607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88256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3"/>
          </p:nvPr>
        </p:nvSpPr>
        <p:spPr bwMode="gray">
          <a:xfrm>
            <a:off x="981949" y="1138299"/>
            <a:ext cx="10799867" cy="252000"/>
          </a:xfrm>
        </p:spPr>
        <p:txBody>
          <a:bodyPr anchor="t"/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0" indent="0" algn="l">
              <a:buNone/>
              <a:defRPr sz="1800">
                <a:solidFill>
                  <a:schemeClr val="accent1"/>
                </a:solidFill>
              </a:defRPr>
            </a:lvl2pPr>
            <a:lvl3pPr marL="0" indent="0" algn="l">
              <a:buNone/>
              <a:defRPr sz="1800">
                <a:solidFill>
                  <a:schemeClr val="accent1"/>
                </a:solidFill>
              </a:defRPr>
            </a:lvl3pPr>
            <a:lvl4pPr marL="0" indent="0" algn="l">
              <a:buNone/>
              <a:defRPr sz="1800">
                <a:solidFill>
                  <a:schemeClr val="accent1"/>
                </a:solidFill>
              </a:defRPr>
            </a:lvl4pPr>
            <a:lvl5pPr marL="0" indent="0" algn="l">
              <a:buNone/>
              <a:defRPr sz="1800">
                <a:solidFill>
                  <a:schemeClr val="accent1"/>
                </a:solidFill>
              </a:defRPr>
            </a:lvl5pPr>
            <a:lvl6pPr marL="0" indent="0" algn="l">
              <a:buNone/>
              <a:defRPr sz="1800">
                <a:solidFill>
                  <a:schemeClr val="accent1"/>
                </a:solidFill>
              </a:defRPr>
            </a:lvl6pPr>
            <a:lvl7pPr marL="0" indent="0" algn="l">
              <a:buNone/>
              <a:defRPr sz="1800">
                <a:solidFill>
                  <a:schemeClr val="accent1"/>
                </a:solidFill>
              </a:defRPr>
            </a:lvl7pPr>
            <a:lvl8pPr marL="0" indent="0" algn="l">
              <a:buNone/>
              <a:defRPr sz="1800">
                <a:solidFill>
                  <a:schemeClr val="accent1"/>
                </a:solidFill>
              </a:defRPr>
            </a:lvl8pPr>
            <a:lvl9pPr marL="0" indent="0" algn="l">
              <a:buNone/>
              <a:defRPr sz="1800">
                <a:solidFill>
                  <a:schemeClr val="accent1"/>
                </a:solidFill>
              </a:defRPr>
            </a:lvl9pPr>
          </a:lstStyle>
          <a:p>
            <a:pPr lvl="0"/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Source: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EAD9179-7A6B-4268-BEB2-F3B8EB06115B}" type="slidenum">
              <a:rPr lang="en-US" smtClean="0"/>
              <a:t>‹Nº›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96131" y="617155"/>
            <a:ext cx="399652" cy="39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nhaltsplatzhalter 6"/>
          <p:cNvSpPr>
            <a:spLocks noGrp="1"/>
          </p:cNvSpPr>
          <p:nvPr>
            <p:ph sz="quarter" idx="14"/>
          </p:nvPr>
        </p:nvSpPr>
        <p:spPr>
          <a:xfrm>
            <a:off x="981949" y="1732753"/>
            <a:ext cx="10799867" cy="475199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de-DE"/>
          </a:p>
        </p:txBody>
      </p:sp>
      <p:sp>
        <p:nvSpPr>
          <p:cNvPr id="10" name="Logoschutz" hidden="1"/>
          <p:cNvSpPr/>
          <p:nvPr>
            <p:custDataLst>
              <p:tags r:id="rId1"/>
            </p:custDataLst>
          </p:nvPr>
        </p:nvSpPr>
        <p:spPr bwMode="gray">
          <a:xfrm>
            <a:off x="86017" y="509323"/>
            <a:ext cx="612080" cy="612000"/>
          </a:xfrm>
          <a:prstGeom prst="rect">
            <a:avLst/>
          </a:prstGeom>
          <a:solidFill>
            <a:srgbClr val="00BCFF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>
                <a:solidFill>
                  <a:schemeClr val="tx1"/>
                </a:solidFill>
              </a:rPr>
              <a:t>Logo</a:t>
            </a:r>
          </a:p>
          <a:p>
            <a:pPr algn="ctr"/>
            <a:r>
              <a:rPr lang="de-DE" sz="900">
                <a:solidFill>
                  <a:schemeClr val="tx1"/>
                </a:solidFill>
              </a:rPr>
              <a:t>Schutz</a:t>
            </a:r>
          </a:p>
        </p:txBody>
      </p:sp>
    </p:spTree>
    <p:extLst>
      <p:ext uri="{BB962C8B-B14F-4D97-AF65-F5344CB8AC3E}">
        <p14:creationId xmlns:p14="http://schemas.microsoft.com/office/powerpoint/2010/main" val="59438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  <p15:guide id="2" pos="7423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4085">
          <p15:clr>
            <a:srgbClr val="FBAE40"/>
          </p15:clr>
        </p15:guide>
      </p15:sldGuideLst>
    </p:ext>
  </p:extLs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91221238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97730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352253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830AFF-C79F-8066-8CFD-9D1BBE86F8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2693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5E32D8-CFDD-F631-47A3-76187F7EDA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25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791632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9228377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0596964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329449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85934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D668BFB-7AE6-2B2A-0F1B-47040C06B9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3369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AEF0978F-90E4-D76B-961C-72805ADE8C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4113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3B53E-5502-7482-F8B9-A7C4C1E2D8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4092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33871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41272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9371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9867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76079622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14420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00120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8684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2101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94749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47C7E3-6F65-C6E0-1009-5B494C2964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0448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46AFC3-49DA-CB60-1E4D-C6242C7D9C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8005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89095F-CBA9-0776-ED0A-FAB03D7351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5529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5B50F6-35F7-718C-1F0C-C5B564CDF9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1712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802531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4640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35951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EF41C1-FAFA-0CC5-16FE-9D109EF989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2682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70972419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02627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53689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01114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326397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24958703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46518402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59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954473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E04968-7379-7B69-6FE0-4E0FCE3370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3032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6657535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31689357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46844868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1932624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8588406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50387988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0075884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530B91A-AC76-0D0B-3122-59AC3FE7DF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47395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680901-742F-9F90-E2BD-3071E5352F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16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17548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35C606-E1D6-1462-9E0B-EF1BA51DB0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6625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344701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32683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12919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FF024E-B5F9-77F7-53E6-08A4BE4FFD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62441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ABA5A0-51B8-4818-9374-54259B4E47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7535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9C0D61-332A-349D-DFB5-C11361A208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683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5D1678-4E58-3A7B-1F8A-65B93C05F7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5318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5B96F7-4A7C-DFEC-C1D3-76CA93197C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818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E651DD-8F8C-C327-83EE-5DF5D228E2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026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358292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DFD3D-D3FB-B36C-9D33-9A5E2CABEA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9234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74861798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4260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093543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4840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95973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65867245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7224580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14518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106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144574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0835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65960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4163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72581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372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555794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800144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30797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697900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822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452224754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53638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17000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2828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3604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72330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1785884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15239303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0" y="6354"/>
            <a:ext cx="12191999" cy="6845294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901212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496203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521915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309546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89782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71237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469923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21168598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309482011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875307613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331059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40755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01781879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1860789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5069139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8863079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31631197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842726282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22761800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2829358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9130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0062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41202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02939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897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22199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449814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8541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713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41028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515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7313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65844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840563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00F3E78-2B98-7C49-B46E-A733CA3043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A646979-CD1E-1D4C-85F5-624B90BE03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2681575"/>
            <a:ext cx="4720182" cy="764359"/>
          </a:xfrm>
          <a:custGeom>
            <a:avLst/>
            <a:gdLst>
              <a:gd name="connsiteX0" fmla="*/ 1895453 w 5168519"/>
              <a:gd name="connsiteY0" fmla="*/ 363844 h 836961"/>
              <a:gd name="connsiteX1" fmla="*/ 1733628 w 5168519"/>
              <a:gd name="connsiteY1" fmla="*/ 531675 h 836961"/>
              <a:gd name="connsiteX2" fmla="*/ 1895453 w 5168519"/>
              <a:gd name="connsiteY2" fmla="*/ 700648 h 836961"/>
              <a:gd name="connsiteX3" fmla="*/ 2060515 w 5168519"/>
              <a:gd name="connsiteY3" fmla="*/ 531675 h 836961"/>
              <a:gd name="connsiteX4" fmla="*/ 2060568 w 5168519"/>
              <a:gd name="connsiteY4" fmla="*/ 525121 h 836961"/>
              <a:gd name="connsiteX5" fmla="*/ 1895453 w 5168519"/>
              <a:gd name="connsiteY5" fmla="*/ 363844 h 836961"/>
              <a:gd name="connsiteX6" fmla="*/ 3942071 w 5168519"/>
              <a:gd name="connsiteY6" fmla="*/ 362702 h 836961"/>
              <a:gd name="connsiteX7" fmla="*/ 3787480 w 5168519"/>
              <a:gd name="connsiteY7" fmla="*/ 532818 h 836961"/>
              <a:gd name="connsiteX8" fmla="*/ 3905939 w 5168519"/>
              <a:gd name="connsiteY8" fmla="*/ 698118 h 836961"/>
              <a:gd name="connsiteX9" fmla="*/ 3941976 w 5168519"/>
              <a:gd name="connsiteY9" fmla="*/ 701782 h 836961"/>
              <a:gd name="connsiteX10" fmla="*/ 3941881 w 5168519"/>
              <a:gd name="connsiteY10" fmla="*/ 701792 h 836961"/>
              <a:gd name="connsiteX11" fmla="*/ 3942071 w 5168519"/>
              <a:gd name="connsiteY11" fmla="*/ 701792 h 836961"/>
              <a:gd name="connsiteX12" fmla="*/ 3941976 w 5168519"/>
              <a:gd name="connsiteY12" fmla="*/ 701782 h 836961"/>
              <a:gd name="connsiteX13" fmla="*/ 3978022 w 5168519"/>
              <a:gd name="connsiteY13" fmla="*/ 698067 h 836961"/>
              <a:gd name="connsiteX14" fmla="*/ 4096662 w 5168519"/>
              <a:gd name="connsiteY14" fmla="*/ 532818 h 836961"/>
              <a:gd name="connsiteX15" fmla="*/ 3942071 w 5168519"/>
              <a:gd name="connsiteY15" fmla="*/ 362702 h 836961"/>
              <a:gd name="connsiteX16" fmla="*/ 2787112 w 5168519"/>
              <a:gd name="connsiteY16" fmla="*/ 357654 h 836961"/>
              <a:gd name="connsiteX17" fmla="*/ 2618623 w 5168519"/>
              <a:gd name="connsiteY17" fmla="*/ 531294 h 836961"/>
              <a:gd name="connsiteX18" fmla="*/ 2787112 w 5168519"/>
              <a:gd name="connsiteY18" fmla="*/ 706078 h 836961"/>
              <a:gd name="connsiteX19" fmla="*/ 2787112 w 5168519"/>
              <a:gd name="connsiteY19" fmla="*/ 706459 h 836961"/>
              <a:gd name="connsiteX20" fmla="*/ 2787112 w 5168519"/>
              <a:gd name="connsiteY20" fmla="*/ 357654 h 836961"/>
              <a:gd name="connsiteX21" fmla="*/ 1257575 w 5168519"/>
              <a:gd name="connsiteY21" fmla="*/ 353748 h 836961"/>
              <a:gd name="connsiteX22" fmla="*/ 1098319 w 5168519"/>
              <a:gd name="connsiteY22" fmla="*/ 465667 h 836961"/>
              <a:gd name="connsiteX23" fmla="*/ 1405217 w 5168519"/>
              <a:gd name="connsiteY23" fmla="*/ 465667 h 836961"/>
              <a:gd name="connsiteX24" fmla="*/ 1257575 w 5168519"/>
              <a:gd name="connsiteY24" fmla="*/ 353748 h 836961"/>
              <a:gd name="connsiteX25" fmla="*/ 2275077 w 5168519"/>
              <a:gd name="connsiteY25" fmla="*/ 242687 h 836961"/>
              <a:gd name="connsiteX26" fmla="*/ 2415770 w 5168519"/>
              <a:gd name="connsiteY26" fmla="*/ 242687 h 836961"/>
              <a:gd name="connsiteX27" fmla="*/ 2415770 w 5168519"/>
              <a:gd name="connsiteY27" fmla="*/ 819521 h 836961"/>
              <a:gd name="connsiteX28" fmla="*/ 2275077 w 5168519"/>
              <a:gd name="connsiteY28" fmla="*/ 819521 h 836961"/>
              <a:gd name="connsiteX29" fmla="*/ 4568241 w 5168519"/>
              <a:gd name="connsiteY29" fmla="*/ 234400 h 836961"/>
              <a:gd name="connsiteX30" fmla="*/ 4736730 w 5168519"/>
              <a:gd name="connsiteY30" fmla="*/ 341651 h 836961"/>
              <a:gd name="connsiteX31" fmla="*/ 4927113 w 5168519"/>
              <a:gd name="connsiteY31" fmla="*/ 236877 h 836961"/>
              <a:gd name="connsiteX32" fmla="*/ 5168519 w 5168519"/>
              <a:gd name="connsiteY32" fmla="*/ 509482 h 836961"/>
              <a:gd name="connsiteX33" fmla="*/ 5168519 w 5168519"/>
              <a:gd name="connsiteY33" fmla="*/ 819140 h 836961"/>
              <a:gd name="connsiteX34" fmla="*/ 5027826 w 5168519"/>
              <a:gd name="connsiteY34" fmla="*/ 819140 h 836961"/>
              <a:gd name="connsiteX35" fmla="*/ 5027826 w 5168519"/>
              <a:gd name="connsiteY35" fmla="*/ 509482 h 836961"/>
              <a:gd name="connsiteX36" fmla="*/ 4920450 w 5168519"/>
              <a:gd name="connsiteY36" fmla="*/ 369655 h 836961"/>
              <a:gd name="connsiteX37" fmla="*/ 4796701 w 5168519"/>
              <a:gd name="connsiteY37" fmla="*/ 511863 h 836961"/>
              <a:gd name="connsiteX38" fmla="*/ 4796701 w 5168519"/>
              <a:gd name="connsiteY38" fmla="*/ 819140 h 836961"/>
              <a:gd name="connsiteX39" fmla="*/ 4656008 w 5168519"/>
              <a:gd name="connsiteY39" fmla="*/ 819140 h 836961"/>
              <a:gd name="connsiteX40" fmla="*/ 4656008 w 5168519"/>
              <a:gd name="connsiteY40" fmla="*/ 511863 h 836961"/>
              <a:gd name="connsiteX41" fmla="*/ 4539493 w 5168519"/>
              <a:gd name="connsiteY41" fmla="*/ 367369 h 836961"/>
              <a:gd name="connsiteX42" fmla="*/ 4418314 w 5168519"/>
              <a:gd name="connsiteY42" fmla="*/ 511863 h 836961"/>
              <a:gd name="connsiteX43" fmla="*/ 4418314 w 5168519"/>
              <a:gd name="connsiteY43" fmla="*/ 819140 h 836961"/>
              <a:gd name="connsiteX44" fmla="*/ 4277526 w 5168519"/>
              <a:gd name="connsiteY44" fmla="*/ 819140 h 836961"/>
              <a:gd name="connsiteX45" fmla="*/ 4277526 w 5168519"/>
              <a:gd name="connsiteY45" fmla="*/ 243734 h 836961"/>
              <a:gd name="connsiteX46" fmla="*/ 4407939 w 5168519"/>
              <a:gd name="connsiteY46" fmla="*/ 243734 h 836961"/>
              <a:gd name="connsiteX47" fmla="*/ 4418314 w 5168519"/>
              <a:gd name="connsiteY47" fmla="*/ 313648 h 836961"/>
              <a:gd name="connsiteX48" fmla="*/ 4568241 w 5168519"/>
              <a:gd name="connsiteY48" fmla="*/ 234400 h 836961"/>
              <a:gd name="connsiteX49" fmla="*/ 290715 w 5168519"/>
              <a:gd name="connsiteY49" fmla="*/ 234400 h 836961"/>
              <a:gd name="connsiteX50" fmla="*/ 459204 w 5168519"/>
              <a:gd name="connsiteY50" fmla="*/ 341651 h 836961"/>
              <a:gd name="connsiteX51" fmla="*/ 649587 w 5168519"/>
              <a:gd name="connsiteY51" fmla="*/ 236877 h 836961"/>
              <a:gd name="connsiteX52" fmla="*/ 890707 w 5168519"/>
              <a:gd name="connsiteY52" fmla="*/ 509482 h 836961"/>
              <a:gd name="connsiteX53" fmla="*/ 890707 w 5168519"/>
              <a:gd name="connsiteY53" fmla="*/ 819140 h 836961"/>
              <a:gd name="connsiteX54" fmla="*/ 750300 w 5168519"/>
              <a:gd name="connsiteY54" fmla="*/ 819140 h 836961"/>
              <a:gd name="connsiteX55" fmla="*/ 750300 w 5168519"/>
              <a:gd name="connsiteY55" fmla="*/ 509482 h 836961"/>
              <a:gd name="connsiteX56" fmla="*/ 642924 w 5168519"/>
              <a:gd name="connsiteY56" fmla="*/ 369655 h 836961"/>
              <a:gd name="connsiteX57" fmla="*/ 519175 w 5168519"/>
              <a:gd name="connsiteY57" fmla="*/ 511863 h 836961"/>
              <a:gd name="connsiteX58" fmla="*/ 519175 w 5168519"/>
              <a:gd name="connsiteY58" fmla="*/ 819140 h 836961"/>
              <a:gd name="connsiteX59" fmla="*/ 378482 w 5168519"/>
              <a:gd name="connsiteY59" fmla="*/ 819140 h 836961"/>
              <a:gd name="connsiteX60" fmla="*/ 378482 w 5168519"/>
              <a:gd name="connsiteY60" fmla="*/ 511863 h 836961"/>
              <a:gd name="connsiteX61" fmla="*/ 261967 w 5168519"/>
              <a:gd name="connsiteY61" fmla="*/ 367369 h 836961"/>
              <a:gd name="connsiteX62" fmla="*/ 140788 w 5168519"/>
              <a:gd name="connsiteY62" fmla="*/ 511863 h 836961"/>
              <a:gd name="connsiteX63" fmla="*/ 140788 w 5168519"/>
              <a:gd name="connsiteY63" fmla="*/ 819140 h 836961"/>
              <a:gd name="connsiteX64" fmla="*/ 0 w 5168519"/>
              <a:gd name="connsiteY64" fmla="*/ 819140 h 836961"/>
              <a:gd name="connsiteX65" fmla="*/ 0 w 5168519"/>
              <a:gd name="connsiteY65" fmla="*/ 243830 h 836961"/>
              <a:gd name="connsiteX66" fmla="*/ 130412 w 5168519"/>
              <a:gd name="connsiteY66" fmla="*/ 243830 h 836961"/>
              <a:gd name="connsiteX67" fmla="*/ 140788 w 5168519"/>
              <a:gd name="connsiteY67" fmla="*/ 313648 h 836961"/>
              <a:gd name="connsiteX68" fmla="*/ 290715 w 5168519"/>
              <a:gd name="connsiteY68" fmla="*/ 234400 h 836961"/>
              <a:gd name="connsiteX69" fmla="*/ 3940929 w 5168519"/>
              <a:gd name="connsiteY69" fmla="*/ 233352 h 836961"/>
              <a:gd name="connsiteX70" fmla="*/ 4238307 w 5168519"/>
              <a:gd name="connsiteY70" fmla="*/ 532818 h 836961"/>
              <a:gd name="connsiteX71" fmla="*/ 3941786 w 5168519"/>
              <a:gd name="connsiteY71" fmla="*/ 832284 h 836961"/>
              <a:gd name="connsiteX72" fmla="*/ 3646692 w 5168519"/>
              <a:gd name="connsiteY72" fmla="*/ 532818 h 836961"/>
              <a:gd name="connsiteX73" fmla="*/ 3940929 w 5168519"/>
              <a:gd name="connsiteY73" fmla="*/ 233352 h 836961"/>
              <a:gd name="connsiteX74" fmla="*/ 2774737 w 5168519"/>
              <a:gd name="connsiteY74" fmla="*/ 230590 h 836961"/>
              <a:gd name="connsiteX75" fmla="*/ 2955601 w 5168519"/>
              <a:gd name="connsiteY75" fmla="*/ 323840 h 836961"/>
              <a:gd name="connsiteX76" fmla="*/ 2960456 w 5168519"/>
              <a:gd name="connsiteY76" fmla="*/ 244973 h 836961"/>
              <a:gd name="connsiteX77" fmla="*/ 3095152 w 5168519"/>
              <a:gd name="connsiteY77" fmla="*/ 244973 h 836961"/>
              <a:gd name="connsiteX78" fmla="*/ 3095152 w 5168519"/>
              <a:gd name="connsiteY78" fmla="*/ 819521 h 836961"/>
              <a:gd name="connsiteX79" fmla="*/ 2962455 w 5168519"/>
              <a:gd name="connsiteY79" fmla="*/ 819521 h 836961"/>
              <a:gd name="connsiteX80" fmla="*/ 2955601 w 5168519"/>
              <a:gd name="connsiteY80" fmla="*/ 735606 h 836961"/>
              <a:gd name="connsiteX81" fmla="*/ 2770930 w 5168519"/>
              <a:gd name="connsiteY81" fmla="*/ 836952 h 836961"/>
              <a:gd name="connsiteX82" fmla="*/ 2477930 w 5168519"/>
              <a:gd name="connsiteY82" fmla="*/ 531675 h 836961"/>
              <a:gd name="connsiteX83" fmla="*/ 2774737 w 5168519"/>
              <a:gd name="connsiteY83" fmla="*/ 230590 h 836961"/>
              <a:gd name="connsiteX84" fmla="*/ 3437461 w 5168519"/>
              <a:gd name="connsiteY84" fmla="*/ 228685 h 836961"/>
              <a:gd name="connsiteX85" fmla="*/ 3642885 w 5168519"/>
              <a:gd name="connsiteY85" fmla="*/ 313743 h 836961"/>
              <a:gd name="connsiteX86" fmla="*/ 3553976 w 5168519"/>
              <a:gd name="connsiteY86" fmla="*/ 408136 h 836961"/>
              <a:gd name="connsiteX87" fmla="*/ 3439746 w 5168519"/>
              <a:gd name="connsiteY87" fmla="*/ 362702 h 836961"/>
              <a:gd name="connsiteX88" fmla="*/ 3275921 w 5168519"/>
              <a:gd name="connsiteY88" fmla="*/ 532818 h 836961"/>
              <a:gd name="connsiteX89" fmla="*/ 3437747 w 5168519"/>
              <a:gd name="connsiteY89" fmla="*/ 700649 h 836961"/>
              <a:gd name="connsiteX90" fmla="*/ 3561782 w 5168519"/>
              <a:gd name="connsiteY90" fmla="*/ 652833 h 836961"/>
              <a:gd name="connsiteX91" fmla="*/ 3656402 w 5168519"/>
              <a:gd name="connsiteY91" fmla="*/ 746083 h 836961"/>
              <a:gd name="connsiteX92" fmla="*/ 3437461 w 5168519"/>
              <a:gd name="connsiteY92" fmla="*/ 836952 h 836961"/>
              <a:gd name="connsiteX93" fmla="*/ 3135228 w 5168519"/>
              <a:gd name="connsiteY93" fmla="*/ 532818 h 836961"/>
              <a:gd name="connsiteX94" fmla="*/ 3437461 w 5168519"/>
              <a:gd name="connsiteY94" fmla="*/ 228685 h 836961"/>
              <a:gd name="connsiteX95" fmla="*/ 1252910 w 5168519"/>
              <a:gd name="connsiteY95" fmla="*/ 227542 h 836961"/>
              <a:gd name="connsiteX96" fmla="*/ 1540198 w 5168519"/>
              <a:gd name="connsiteY96" fmla="*/ 582920 h 836961"/>
              <a:gd name="connsiteX97" fmla="*/ 1096415 w 5168519"/>
              <a:gd name="connsiteY97" fmla="*/ 582920 h 836961"/>
              <a:gd name="connsiteX98" fmla="*/ 1266047 w 5168519"/>
              <a:gd name="connsiteY98" fmla="*/ 705316 h 836961"/>
              <a:gd name="connsiteX99" fmla="*/ 1418353 w 5168519"/>
              <a:gd name="connsiteY99" fmla="*/ 651690 h 836961"/>
              <a:gd name="connsiteX100" fmla="*/ 1507928 w 5168519"/>
              <a:gd name="connsiteY100" fmla="*/ 741416 h 836961"/>
              <a:gd name="connsiteX101" fmla="*/ 1263286 w 5168519"/>
              <a:gd name="connsiteY101" fmla="*/ 834666 h 836961"/>
              <a:gd name="connsiteX102" fmla="*/ 950582 w 5168519"/>
              <a:gd name="connsiteY102" fmla="*/ 528151 h 836961"/>
              <a:gd name="connsiteX103" fmla="*/ 1252910 w 5168519"/>
              <a:gd name="connsiteY103" fmla="*/ 227542 h 836961"/>
              <a:gd name="connsiteX104" fmla="*/ 2069749 w 5168519"/>
              <a:gd name="connsiteY104" fmla="*/ 4942 h 836961"/>
              <a:gd name="connsiteX105" fmla="*/ 2210728 w 5168519"/>
              <a:gd name="connsiteY105" fmla="*/ 4942 h 836961"/>
              <a:gd name="connsiteX106" fmla="*/ 2210728 w 5168519"/>
              <a:gd name="connsiteY106" fmla="*/ 819520 h 836961"/>
              <a:gd name="connsiteX107" fmla="*/ 2079268 w 5168519"/>
              <a:gd name="connsiteY107" fmla="*/ 819520 h 836961"/>
              <a:gd name="connsiteX108" fmla="*/ 2069749 w 5168519"/>
              <a:gd name="connsiteY108" fmla="*/ 740272 h 836961"/>
              <a:gd name="connsiteX109" fmla="*/ 1886315 w 5168519"/>
              <a:gd name="connsiteY109" fmla="*/ 832284 h 836961"/>
              <a:gd name="connsiteX110" fmla="*/ 1593220 w 5168519"/>
              <a:gd name="connsiteY110" fmla="*/ 531675 h 836961"/>
              <a:gd name="connsiteX111" fmla="*/ 1882793 w 5168519"/>
              <a:gd name="connsiteY111" fmla="*/ 230970 h 836961"/>
              <a:gd name="connsiteX112" fmla="*/ 2069749 w 5168519"/>
              <a:gd name="connsiteY112" fmla="*/ 323077 h 836961"/>
              <a:gd name="connsiteX113" fmla="*/ 2345423 w 5168519"/>
              <a:gd name="connsiteY113" fmla="*/ 1 h 836961"/>
              <a:gd name="connsiteX114" fmla="*/ 2428525 w 5168519"/>
              <a:gd name="connsiteY114" fmla="*/ 83047 h 836961"/>
              <a:gd name="connsiteX115" fmla="*/ 2262321 w 5168519"/>
              <a:gd name="connsiteY115" fmla="*/ 83047 h 836961"/>
              <a:gd name="connsiteX116" fmla="*/ 2345423 w 5168519"/>
              <a:gd name="connsiteY116" fmla="*/ 1 h 83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168519" h="836961">
                <a:moveTo>
                  <a:pt x="1895453" y="363844"/>
                </a:moveTo>
                <a:cubicBezTo>
                  <a:pt x="1805116" y="363844"/>
                  <a:pt x="1733628" y="427947"/>
                  <a:pt x="1733628" y="531675"/>
                </a:cubicBezTo>
                <a:cubicBezTo>
                  <a:pt x="1733628" y="631877"/>
                  <a:pt x="1805497" y="700648"/>
                  <a:pt x="1895453" y="700648"/>
                </a:cubicBezTo>
                <a:cubicBezTo>
                  <a:pt x="1984362" y="700648"/>
                  <a:pt x="2060515" y="635402"/>
                  <a:pt x="2060515" y="531675"/>
                </a:cubicBezTo>
                <a:cubicBezTo>
                  <a:pt x="2060576" y="529491"/>
                  <a:pt x="2060594" y="527306"/>
                  <a:pt x="2060568" y="525121"/>
                </a:cubicBezTo>
                <a:cubicBezTo>
                  <a:pt x="2059481" y="434963"/>
                  <a:pt x="1985556" y="362756"/>
                  <a:pt x="1895453" y="363844"/>
                </a:cubicBezTo>
                <a:close/>
                <a:moveTo>
                  <a:pt x="3942071" y="362702"/>
                </a:moveTo>
                <a:cubicBezTo>
                  <a:pt x="3840502" y="362702"/>
                  <a:pt x="3787480" y="445378"/>
                  <a:pt x="3787480" y="532818"/>
                </a:cubicBezTo>
                <a:cubicBezTo>
                  <a:pt x="3787480" y="609328"/>
                  <a:pt x="3827201" y="681316"/>
                  <a:pt x="3905939" y="698118"/>
                </a:cubicBezTo>
                <a:lnTo>
                  <a:pt x="3941976" y="701782"/>
                </a:lnTo>
                <a:lnTo>
                  <a:pt x="3941881" y="701792"/>
                </a:lnTo>
                <a:lnTo>
                  <a:pt x="3942071" y="701792"/>
                </a:lnTo>
                <a:lnTo>
                  <a:pt x="3941976" y="701782"/>
                </a:lnTo>
                <a:lnTo>
                  <a:pt x="3978022" y="698067"/>
                </a:lnTo>
                <a:cubicBezTo>
                  <a:pt x="4056797" y="681045"/>
                  <a:pt x="4096662" y="608244"/>
                  <a:pt x="4096662" y="532818"/>
                </a:cubicBezTo>
                <a:cubicBezTo>
                  <a:pt x="4096662" y="446617"/>
                  <a:pt x="4036692" y="362702"/>
                  <a:pt x="3942071" y="362702"/>
                </a:cubicBezTo>
                <a:close/>
                <a:moveTo>
                  <a:pt x="2787112" y="357654"/>
                </a:moveTo>
                <a:cubicBezTo>
                  <a:pt x="2693634" y="357654"/>
                  <a:pt x="2618623" y="421757"/>
                  <a:pt x="2618623" y="531294"/>
                </a:cubicBezTo>
                <a:cubicBezTo>
                  <a:pt x="2618623" y="640832"/>
                  <a:pt x="2693634" y="706078"/>
                  <a:pt x="2787112" y="706078"/>
                </a:cubicBezTo>
                <a:lnTo>
                  <a:pt x="2787112" y="706459"/>
                </a:lnTo>
                <a:cubicBezTo>
                  <a:pt x="3008623" y="706459"/>
                  <a:pt x="3008623" y="358035"/>
                  <a:pt x="2787112" y="357654"/>
                </a:cubicBezTo>
                <a:close/>
                <a:moveTo>
                  <a:pt x="1257575" y="353748"/>
                </a:moveTo>
                <a:cubicBezTo>
                  <a:pt x="1181421" y="353748"/>
                  <a:pt x="1119071" y="391086"/>
                  <a:pt x="1098319" y="465667"/>
                </a:cubicBezTo>
                <a:lnTo>
                  <a:pt x="1405217" y="465667"/>
                </a:lnTo>
                <a:cubicBezTo>
                  <a:pt x="1395983" y="391086"/>
                  <a:pt x="1338297" y="353748"/>
                  <a:pt x="1257575" y="353748"/>
                </a:cubicBezTo>
                <a:close/>
                <a:moveTo>
                  <a:pt x="2275077" y="242687"/>
                </a:moveTo>
                <a:lnTo>
                  <a:pt x="2415770" y="242687"/>
                </a:lnTo>
                <a:lnTo>
                  <a:pt x="2415770" y="819521"/>
                </a:lnTo>
                <a:lnTo>
                  <a:pt x="2275077" y="819521"/>
                </a:lnTo>
                <a:close/>
                <a:moveTo>
                  <a:pt x="4568241" y="234400"/>
                </a:moveTo>
                <a:cubicBezTo>
                  <a:pt x="4636398" y="234400"/>
                  <a:pt x="4704460" y="262403"/>
                  <a:pt x="4736730" y="341651"/>
                </a:cubicBezTo>
                <a:cubicBezTo>
                  <a:pt x="4787562" y="260117"/>
                  <a:pt x="4853340" y="236877"/>
                  <a:pt x="4927113" y="236877"/>
                </a:cubicBezTo>
                <a:cubicBezTo>
                  <a:pt x="5088653" y="236877"/>
                  <a:pt x="5168233" y="337079"/>
                  <a:pt x="5168519" y="509482"/>
                </a:cubicBezTo>
                <a:lnTo>
                  <a:pt x="5168519" y="819140"/>
                </a:lnTo>
                <a:lnTo>
                  <a:pt x="5027826" y="819140"/>
                </a:lnTo>
                <a:lnTo>
                  <a:pt x="5027826" y="509482"/>
                </a:lnTo>
                <a:cubicBezTo>
                  <a:pt x="5027826" y="433758"/>
                  <a:pt x="4996603" y="369655"/>
                  <a:pt x="4920450" y="369655"/>
                </a:cubicBezTo>
                <a:cubicBezTo>
                  <a:pt x="4844296" y="369655"/>
                  <a:pt x="4796701" y="435663"/>
                  <a:pt x="4796701" y="511863"/>
                </a:cubicBezTo>
                <a:lnTo>
                  <a:pt x="4796701" y="819140"/>
                </a:lnTo>
                <a:lnTo>
                  <a:pt x="4656008" y="819140"/>
                </a:lnTo>
                <a:lnTo>
                  <a:pt x="4656008" y="511863"/>
                </a:lnTo>
                <a:cubicBezTo>
                  <a:pt x="4656008" y="436140"/>
                  <a:pt x="4615647" y="367369"/>
                  <a:pt x="4539493" y="367369"/>
                </a:cubicBezTo>
                <a:cubicBezTo>
                  <a:pt x="4463340" y="367369"/>
                  <a:pt x="4418314" y="435663"/>
                  <a:pt x="4418314" y="511863"/>
                </a:cubicBezTo>
                <a:lnTo>
                  <a:pt x="4418314" y="819140"/>
                </a:lnTo>
                <a:lnTo>
                  <a:pt x="4277526" y="819140"/>
                </a:lnTo>
                <a:lnTo>
                  <a:pt x="4277526" y="243734"/>
                </a:lnTo>
                <a:lnTo>
                  <a:pt x="4407939" y="243734"/>
                </a:lnTo>
                <a:lnTo>
                  <a:pt x="4418314" y="313648"/>
                </a:lnTo>
                <a:cubicBezTo>
                  <a:pt x="4448300" y="255355"/>
                  <a:pt x="4514077" y="234400"/>
                  <a:pt x="4568241" y="234400"/>
                </a:cubicBezTo>
                <a:close/>
                <a:moveTo>
                  <a:pt x="290715" y="234400"/>
                </a:moveTo>
                <a:cubicBezTo>
                  <a:pt x="358872" y="234400"/>
                  <a:pt x="426934" y="262403"/>
                  <a:pt x="459204" y="341651"/>
                </a:cubicBezTo>
                <a:cubicBezTo>
                  <a:pt x="510036" y="260117"/>
                  <a:pt x="575718" y="236877"/>
                  <a:pt x="649587" y="236877"/>
                </a:cubicBezTo>
                <a:cubicBezTo>
                  <a:pt x="811127" y="236877"/>
                  <a:pt x="890707" y="337079"/>
                  <a:pt x="890707" y="509482"/>
                </a:cubicBezTo>
                <a:lnTo>
                  <a:pt x="890707" y="819140"/>
                </a:lnTo>
                <a:lnTo>
                  <a:pt x="750300" y="819140"/>
                </a:lnTo>
                <a:lnTo>
                  <a:pt x="750300" y="509482"/>
                </a:lnTo>
                <a:cubicBezTo>
                  <a:pt x="750300" y="433758"/>
                  <a:pt x="719077" y="369655"/>
                  <a:pt x="642924" y="369655"/>
                </a:cubicBezTo>
                <a:cubicBezTo>
                  <a:pt x="566770" y="369655"/>
                  <a:pt x="519175" y="435663"/>
                  <a:pt x="519175" y="511863"/>
                </a:cubicBezTo>
                <a:lnTo>
                  <a:pt x="519175" y="819140"/>
                </a:lnTo>
                <a:lnTo>
                  <a:pt x="378482" y="819140"/>
                </a:lnTo>
                <a:lnTo>
                  <a:pt x="378482" y="511863"/>
                </a:lnTo>
                <a:cubicBezTo>
                  <a:pt x="378482" y="436140"/>
                  <a:pt x="338120" y="367369"/>
                  <a:pt x="261967" y="367369"/>
                </a:cubicBezTo>
                <a:cubicBezTo>
                  <a:pt x="185814" y="367369"/>
                  <a:pt x="140788" y="435663"/>
                  <a:pt x="140788" y="511863"/>
                </a:cubicBezTo>
                <a:lnTo>
                  <a:pt x="140788" y="819140"/>
                </a:lnTo>
                <a:lnTo>
                  <a:pt x="0" y="819140"/>
                </a:lnTo>
                <a:lnTo>
                  <a:pt x="0" y="243830"/>
                </a:lnTo>
                <a:lnTo>
                  <a:pt x="130412" y="243830"/>
                </a:lnTo>
                <a:lnTo>
                  <a:pt x="140788" y="313648"/>
                </a:lnTo>
                <a:cubicBezTo>
                  <a:pt x="170774" y="255355"/>
                  <a:pt x="236551" y="234400"/>
                  <a:pt x="290715" y="234400"/>
                </a:cubicBezTo>
                <a:close/>
                <a:moveTo>
                  <a:pt x="3940929" y="233352"/>
                </a:moveTo>
                <a:cubicBezTo>
                  <a:pt x="4121793" y="233352"/>
                  <a:pt x="4238307" y="367369"/>
                  <a:pt x="4238307" y="532818"/>
                </a:cubicBezTo>
                <a:cubicBezTo>
                  <a:pt x="4238307" y="698267"/>
                  <a:pt x="4126077" y="832284"/>
                  <a:pt x="3941786" y="832284"/>
                </a:cubicBezTo>
                <a:cubicBezTo>
                  <a:pt x="3757495" y="832284"/>
                  <a:pt x="3646692" y="697124"/>
                  <a:pt x="3646692" y="532818"/>
                </a:cubicBezTo>
                <a:cubicBezTo>
                  <a:pt x="3646692" y="368512"/>
                  <a:pt x="3760065" y="233352"/>
                  <a:pt x="3940929" y="233352"/>
                </a:cubicBezTo>
                <a:close/>
                <a:moveTo>
                  <a:pt x="2774737" y="230590"/>
                </a:moveTo>
                <a:cubicBezTo>
                  <a:pt x="2850890" y="230590"/>
                  <a:pt x="2923236" y="266690"/>
                  <a:pt x="2955601" y="323840"/>
                </a:cubicBezTo>
                <a:lnTo>
                  <a:pt x="2960456" y="244973"/>
                </a:lnTo>
                <a:lnTo>
                  <a:pt x="3095152" y="244973"/>
                </a:lnTo>
                <a:lnTo>
                  <a:pt x="3095152" y="819521"/>
                </a:lnTo>
                <a:lnTo>
                  <a:pt x="2962455" y="819521"/>
                </a:lnTo>
                <a:lnTo>
                  <a:pt x="2955601" y="735606"/>
                </a:lnTo>
                <a:cubicBezTo>
                  <a:pt x="2923236" y="803233"/>
                  <a:pt x="2834422" y="835809"/>
                  <a:pt x="2770930" y="836952"/>
                </a:cubicBezTo>
                <a:cubicBezTo>
                  <a:pt x="2602441" y="838095"/>
                  <a:pt x="2477930" y="733224"/>
                  <a:pt x="2477930" y="531675"/>
                </a:cubicBezTo>
                <a:cubicBezTo>
                  <a:pt x="2477930" y="333365"/>
                  <a:pt x="2608247" y="229828"/>
                  <a:pt x="2774737" y="230590"/>
                </a:cubicBezTo>
                <a:close/>
                <a:moveTo>
                  <a:pt x="3437461" y="228685"/>
                </a:moveTo>
                <a:cubicBezTo>
                  <a:pt x="3518184" y="228685"/>
                  <a:pt x="3580534" y="252021"/>
                  <a:pt x="3642885" y="313743"/>
                </a:cubicBezTo>
                <a:lnTo>
                  <a:pt x="3553976" y="408136"/>
                </a:lnTo>
                <a:cubicBezTo>
                  <a:pt x="3522801" y="379414"/>
                  <a:pt x="3482119" y="363233"/>
                  <a:pt x="3439746" y="362702"/>
                </a:cubicBezTo>
                <a:cubicBezTo>
                  <a:pt x="3345126" y="362702"/>
                  <a:pt x="3275921" y="432615"/>
                  <a:pt x="3275921" y="532818"/>
                </a:cubicBezTo>
                <a:cubicBezTo>
                  <a:pt x="3275921" y="642356"/>
                  <a:pt x="3350075" y="700649"/>
                  <a:pt x="3437747" y="700649"/>
                </a:cubicBezTo>
                <a:cubicBezTo>
                  <a:pt x="3483860" y="702191"/>
                  <a:pt x="3528623" y="684935"/>
                  <a:pt x="3561782" y="652833"/>
                </a:cubicBezTo>
                <a:lnTo>
                  <a:pt x="3656402" y="746083"/>
                </a:lnTo>
                <a:cubicBezTo>
                  <a:pt x="3590910" y="811329"/>
                  <a:pt x="3521706" y="836952"/>
                  <a:pt x="3437461" y="836952"/>
                </a:cubicBezTo>
                <a:cubicBezTo>
                  <a:pt x="3272494" y="836952"/>
                  <a:pt x="3135228" y="736748"/>
                  <a:pt x="3135228" y="532818"/>
                </a:cubicBezTo>
                <a:cubicBezTo>
                  <a:pt x="3135228" y="328888"/>
                  <a:pt x="3272494" y="228685"/>
                  <a:pt x="3437461" y="228685"/>
                </a:cubicBezTo>
                <a:close/>
                <a:moveTo>
                  <a:pt x="1252910" y="227542"/>
                </a:moveTo>
                <a:cubicBezTo>
                  <a:pt x="1443293" y="227542"/>
                  <a:pt x="1562188" y="346414"/>
                  <a:pt x="1540198" y="582920"/>
                </a:cubicBezTo>
                <a:lnTo>
                  <a:pt x="1096415" y="582920"/>
                </a:lnTo>
                <a:cubicBezTo>
                  <a:pt x="1105649" y="653976"/>
                  <a:pt x="1166762" y="705316"/>
                  <a:pt x="1266047" y="705316"/>
                </a:cubicBezTo>
                <a:cubicBezTo>
                  <a:pt x="1318021" y="705316"/>
                  <a:pt x="1386083" y="685504"/>
                  <a:pt x="1418353" y="651690"/>
                </a:cubicBezTo>
                <a:lnTo>
                  <a:pt x="1507928" y="741416"/>
                </a:lnTo>
                <a:cubicBezTo>
                  <a:pt x="1447958" y="804376"/>
                  <a:pt x="1349815" y="834666"/>
                  <a:pt x="1263286" y="834666"/>
                </a:cubicBezTo>
                <a:cubicBezTo>
                  <a:pt x="1067192" y="834666"/>
                  <a:pt x="950582" y="712269"/>
                  <a:pt x="950582" y="528151"/>
                </a:cubicBezTo>
                <a:cubicBezTo>
                  <a:pt x="950582" y="353367"/>
                  <a:pt x="1068334" y="227542"/>
                  <a:pt x="1252910" y="227542"/>
                </a:cubicBezTo>
                <a:close/>
                <a:moveTo>
                  <a:pt x="2069749" y="4942"/>
                </a:moveTo>
                <a:lnTo>
                  <a:pt x="2210728" y="4942"/>
                </a:lnTo>
                <a:lnTo>
                  <a:pt x="2210728" y="819520"/>
                </a:lnTo>
                <a:lnTo>
                  <a:pt x="2079268" y="819520"/>
                </a:lnTo>
                <a:lnTo>
                  <a:pt x="2069749" y="740272"/>
                </a:lnTo>
                <a:cubicBezTo>
                  <a:pt x="2025866" y="809043"/>
                  <a:pt x="1955519" y="832284"/>
                  <a:pt x="1886315" y="832284"/>
                </a:cubicBezTo>
                <a:cubicBezTo>
                  <a:pt x="1718968" y="832284"/>
                  <a:pt x="1593220" y="720460"/>
                  <a:pt x="1593220" y="531675"/>
                </a:cubicBezTo>
                <a:cubicBezTo>
                  <a:pt x="1593220" y="333555"/>
                  <a:pt x="1716683" y="230970"/>
                  <a:pt x="1882793" y="230970"/>
                </a:cubicBezTo>
                <a:cubicBezTo>
                  <a:pt x="1942763" y="230970"/>
                  <a:pt x="2036241" y="263641"/>
                  <a:pt x="2069749" y="323077"/>
                </a:cubicBezTo>
                <a:close/>
                <a:moveTo>
                  <a:pt x="2345423" y="1"/>
                </a:moveTo>
                <a:cubicBezTo>
                  <a:pt x="2386974" y="13"/>
                  <a:pt x="2428525" y="27707"/>
                  <a:pt x="2428525" y="83047"/>
                </a:cubicBezTo>
                <a:cubicBezTo>
                  <a:pt x="2428525" y="193728"/>
                  <a:pt x="2262321" y="193728"/>
                  <a:pt x="2262321" y="83047"/>
                </a:cubicBezTo>
                <a:cubicBezTo>
                  <a:pt x="2262321" y="27659"/>
                  <a:pt x="2303872" y="-11"/>
                  <a:pt x="2345423" y="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3548063"/>
            <a:ext cx="5486400" cy="981075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title goes here</a:t>
            </a:r>
          </a:p>
          <a:p>
            <a:pPr lvl="1"/>
            <a:r>
              <a:rPr lang="en-GB"/>
              <a:t>Subtitle // Date here</a:t>
            </a:r>
          </a:p>
        </p:txBody>
      </p:sp>
    </p:spTree>
    <p:extLst>
      <p:ext uri="{BB962C8B-B14F-4D97-AF65-F5344CB8AC3E}">
        <p14:creationId xmlns:p14="http://schemas.microsoft.com/office/powerpoint/2010/main" val="3340078801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ient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00F3E78-2B98-7C49-B46E-A733CA3043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A646979-CD1E-1D4C-85F5-624B90BE03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2615139"/>
            <a:ext cx="3322320" cy="537997"/>
          </a:xfrm>
          <a:custGeom>
            <a:avLst/>
            <a:gdLst>
              <a:gd name="connsiteX0" fmla="*/ 1895453 w 5168519"/>
              <a:gd name="connsiteY0" fmla="*/ 363844 h 836961"/>
              <a:gd name="connsiteX1" fmla="*/ 1733628 w 5168519"/>
              <a:gd name="connsiteY1" fmla="*/ 531675 h 836961"/>
              <a:gd name="connsiteX2" fmla="*/ 1895453 w 5168519"/>
              <a:gd name="connsiteY2" fmla="*/ 700648 h 836961"/>
              <a:gd name="connsiteX3" fmla="*/ 2060515 w 5168519"/>
              <a:gd name="connsiteY3" fmla="*/ 531675 h 836961"/>
              <a:gd name="connsiteX4" fmla="*/ 2060568 w 5168519"/>
              <a:gd name="connsiteY4" fmla="*/ 525121 h 836961"/>
              <a:gd name="connsiteX5" fmla="*/ 1895453 w 5168519"/>
              <a:gd name="connsiteY5" fmla="*/ 363844 h 836961"/>
              <a:gd name="connsiteX6" fmla="*/ 3942071 w 5168519"/>
              <a:gd name="connsiteY6" fmla="*/ 362702 h 836961"/>
              <a:gd name="connsiteX7" fmla="*/ 3787480 w 5168519"/>
              <a:gd name="connsiteY7" fmla="*/ 532818 h 836961"/>
              <a:gd name="connsiteX8" fmla="*/ 3905939 w 5168519"/>
              <a:gd name="connsiteY8" fmla="*/ 698118 h 836961"/>
              <a:gd name="connsiteX9" fmla="*/ 3941976 w 5168519"/>
              <a:gd name="connsiteY9" fmla="*/ 701782 h 836961"/>
              <a:gd name="connsiteX10" fmla="*/ 3941881 w 5168519"/>
              <a:gd name="connsiteY10" fmla="*/ 701792 h 836961"/>
              <a:gd name="connsiteX11" fmla="*/ 3942071 w 5168519"/>
              <a:gd name="connsiteY11" fmla="*/ 701792 h 836961"/>
              <a:gd name="connsiteX12" fmla="*/ 3941976 w 5168519"/>
              <a:gd name="connsiteY12" fmla="*/ 701782 h 836961"/>
              <a:gd name="connsiteX13" fmla="*/ 3978022 w 5168519"/>
              <a:gd name="connsiteY13" fmla="*/ 698067 h 836961"/>
              <a:gd name="connsiteX14" fmla="*/ 4096662 w 5168519"/>
              <a:gd name="connsiteY14" fmla="*/ 532818 h 836961"/>
              <a:gd name="connsiteX15" fmla="*/ 3942071 w 5168519"/>
              <a:gd name="connsiteY15" fmla="*/ 362702 h 836961"/>
              <a:gd name="connsiteX16" fmla="*/ 2787112 w 5168519"/>
              <a:gd name="connsiteY16" fmla="*/ 357654 h 836961"/>
              <a:gd name="connsiteX17" fmla="*/ 2618623 w 5168519"/>
              <a:gd name="connsiteY17" fmla="*/ 531294 h 836961"/>
              <a:gd name="connsiteX18" fmla="*/ 2787112 w 5168519"/>
              <a:gd name="connsiteY18" fmla="*/ 706078 h 836961"/>
              <a:gd name="connsiteX19" fmla="*/ 2787112 w 5168519"/>
              <a:gd name="connsiteY19" fmla="*/ 706459 h 836961"/>
              <a:gd name="connsiteX20" fmla="*/ 2787112 w 5168519"/>
              <a:gd name="connsiteY20" fmla="*/ 357654 h 836961"/>
              <a:gd name="connsiteX21" fmla="*/ 1257575 w 5168519"/>
              <a:gd name="connsiteY21" fmla="*/ 353748 h 836961"/>
              <a:gd name="connsiteX22" fmla="*/ 1098319 w 5168519"/>
              <a:gd name="connsiteY22" fmla="*/ 465667 h 836961"/>
              <a:gd name="connsiteX23" fmla="*/ 1405217 w 5168519"/>
              <a:gd name="connsiteY23" fmla="*/ 465667 h 836961"/>
              <a:gd name="connsiteX24" fmla="*/ 1257575 w 5168519"/>
              <a:gd name="connsiteY24" fmla="*/ 353748 h 836961"/>
              <a:gd name="connsiteX25" fmla="*/ 2275077 w 5168519"/>
              <a:gd name="connsiteY25" fmla="*/ 242687 h 836961"/>
              <a:gd name="connsiteX26" fmla="*/ 2415770 w 5168519"/>
              <a:gd name="connsiteY26" fmla="*/ 242687 h 836961"/>
              <a:gd name="connsiteX27" fmla="*/ 2415770 w 5168519"/>
              <a:gd name="connsiteY27" fmla="*/ 819521 h 836961"/>
              <a:gd name="connsiteX28" fmla="*/ 2275077 w 5168519"/>
              <a:gd name="connsiteY28" fmla="*/ 819521 h 836961"/>
              <a:gd name="connsiteX29" fmla="*/ 4568241 w 5168519"/>
              <a:gd name="connsiteY29" fmla="*/ 234400 h 836961"/>
              <a:gd name="connsiteX30" fmla="*/ 4736730 w 5168519"/>
              <a:gd name="connsiteY30" fmla="*/ 341651 h 836961"/>
              <a:gd name="connsiteX31" fmla="*/ 4927113 w 5168519"/>
              <a:gd name="connsiteY31" fmla="*/ 236877 h 836961"/>
              <a:gd name="connsiteX32" fmla="*/ 5168519 w 5168519"/>
              <a:gd name="connsiteY32" fmla="*/ 509482 h 836961"/>
              <a:gd name="connsiteX33" fmla="*/ 5168519 w 5168519"/>
              <a:gd name="connsiteY33" fmla="*/ 819140 h 836961"/>
              <a:gd name="connsiteX34" fmla="*/ 5027826 w 5168519"/>
              <a:gd name="connsiteY34" fmla="*/ 819140 h 836961"/>
              <a:gd name="connsiteX35" fmla="*/ 5027826 w 5168519"/>
              <a:gd name="connsiteY35" fmla="*/ 509482 h 836961"/>
              <a:gd name="connsiteX36" fmla="*/ 4920450 w 5168519"/>
              <a:gd name="connsiteY36" fmla="*/ 369655 h 836961"/>
              <a:gd name="connsiteX37" fmla="*/ 4796701 w 5168519"/>
              <a:gd name="connsiteY37" fmla="*/ 511863 h 836961"/>
              <a:gd name="connsiteX38" fmla="*/ 4796701 w 5168519"/>
              <a:gd name="connsiteY38" fmla="*/ 819140 h 836961"/>
              <a:gd name="connsiteX39" fmla="*/ 4656008 w 5168519"/>
              <a:gd name="connsiteY39" fmla="*/ 819140 h 836961"/>
              <a:gd name="connsiteX40" fmla="*/ 4656008 w 5168519"/>
              <a:gd name="connsiteY40" fmla="*/ 511863 h 836961"/>
              <a:gd name="connsiteX41" fmla="*/ 4539493 w 5168519"/>
              <a:gd name="connsiteY41" fmla="*/ 367369 h 836961"/>
              <a:gd name="connsiteX42" fmla="*/ 4418314 w 5168519"/>
              <a:gd name="connsiteY42" fmla="*/ 511863 h 836961"/>
              <a:gd name="connsiteX43" fmla="*/ 4418314 w 5168519"/>
              <a:gd name="connsiteY43" fmla="*/ 819140 h 836961"/>
              <a:gd name="connsiteX44" fmla="*/ 4277526 w 5168519"/>
              <a:gd name="connsiteY44" fmla="*/ 819140 h 836961"/>
              <a:gd name="connsiteX45" fmla="*/ 4277526 w 5168519"/>
              <a:gd name="connsiteY45" fmla="*/ 243734 h 836961"/>
              <a:gd name="connsiteX46" fmla="*/ 4407939 w 5168519"/>
              <a:gd name="connsiteY46" fmla="*/ 243734 h 836961"/>
              <a:gd name="connsiteX47" fmla="*/ 4418314 w 5168519"/>
              <a:gd name="connsiteY47" fmla="*/ 313648 h 836961"/>
              <a:gd name="connsiteX48" fmla="*/ 4568241 w 5168519"/>
              <a:gd name="connsiteY48" fmla="*/ 234400 h 836961"/>
              <a:gd name="connsiteX49" fmla="*/ 290715 w 5168519"/>
              <a:gd name="connsiteY49" fmla="*/ 234400 h 836961"/>
              <a:gd name="connsiteX50" fmla="*/ 459204 w 5168519"/>
              <a:gd name="connsiteY50" fmla="*/ 341651 h 836961"/>
              <a:gd name="connsiteX51" fmla="*/ 649587 w 5168519"/>
              <a:gd name="connsiteY51" fmla="*/ 236877 h 836961"/>
              <a:gd name="connsiteX52" fmla="*/ 890707 w 5168519"/>
              <a:gd name="connsiteY52" fmla="*/ 509482 h 836961"/>
              <a:gd name="connsiteX53" fmla="*/ 890707 w 5168519"/>
              <a:gd name="connsiteY53" fmla="*/ 819140 h 836961"/>
              <a:gd name="connsiteX54" fmla="*/ 750300 w 5168519"/>
              <a:gd name="connsiteY54" fmla="*/ 819140 h 836961"/>
              <a:gd name="connsiteX55" fmla="*/ 750300 w 5168519"/>
              <a:gd name="connsiteY55" fmla="*/ 509482 h 836961"/>
              <a:gd name="connsiteX56" fmla="*/ 642924 w 5168519"/>
              <a:gd name="connsiteY56" fmla="*/ 369655 h 836961"/>
              <a:gd name="connsiteX57" fmla="*/ 519175 w 5168519"/>
              <a:gd name="connsiteY57" fmla="*/ 511863 h 836961"/>
              <a:gd name="connsiteX58" fmla="*/ 519175 w 5168519"/>
              <a:gd name="connsiteY58" fmla="*/ 819140 h 836961"/>
              <a:gd name="connsiteX59" fmla="*/ 378482 w 5168519"/>
              <a:gd name="connsiteY59" fmla="*/ 819140 h 836961"/>
              <a:gd name="connsiteX60" fmla="*/ 378482 w 5168519"/>
              <a:gd name="connsiteY60" fmla="*/ 511863 h 836961"/>
              <a:gd name="connsiteX61" fmla="*/ 261967 w 5168519"/>
              <a:gd name="connsiteY61" fmla="*/ 367369 h 836961"/>
              <a:gd name="connsiteX62" fmla="*/ 140788 w 5168519"/>
              <a:gd name="connsiteY62" fmla="*/ 511863 h 836961"/>
              <a:gd name="connsiteX63" fmla="*/ 140788 w 5168519"/>
              <a:gd name="connsiteY63" fmla="*/ 819140 h 836961"/>
              <a:gd name="connsiteX64" fmla="*/ 0 w 5168519"/>
              <a:gd name="connsiteY64" fmla="*/ 819140 h 836961"/>
              <a:gd name="connsiteX65" fmla="*/ 0 w 5168519"/>
              <a:gd name="connsiteY65" fmla="*/ 243830 h 836961"/>
              <a:gd name="connsiteX66" fmla="*/ 130412 w 5168519"/>
              <a:gd name="connsiteY66" fmla="*/ 243830 h 836961"/>
              <a:gd name="connsiteX67" fmla="*/ 140788 w 5168519"/>
              <a:gd name="connsiteY67" fmla="*/ 313648 h 836961"/>
              <a:gd name="connsiteX68" fmla="*/ 290715 w 5168519"/>
              <a:gd name="connsiteY68" fmla="*/ 234400 h 836961"/>
              <a:gd name="connsiteX69" fmla="*/ 3940929 w 5168519"/>
              <a:gd name="connsiteY69" fmla="*/ 233352 h 836961"/>
              <a:gd name="connsiteX70" fmla="*/ 4238307 w 5168519"/>
              <a:gd name="connsiteY70" fmla="*/ 532818 h 836961"/>
              <a:gd name="connsiteX71" fmla="*/ 3941786 w 5168519"/>
              <a:gd name="connsiteY71" fmla="*/ 832284 h 836961"/>
              <a:gd name="connsiteX72" fmla="*/ 3646692 w 5168519"/>
              <a:gd name="connsiteY72" fmla="*/ 532818 h 836961"/>
              <a:gd name="connsiteX73" fmla="*/ 3940929 w 5168519"/>
              <a:gd name="connsiteY73" fmla="*/ 233352 h 836961"/>
              <a:gd name="connsiteX74" fmla="*/ 2774737 w 5168519"/>
              <a:gd name="connsiteY74" fmla="*/ 230590 h 836961"/>
              <a:gd name="connsiteX75" fmla="*/ 2955601 w 5168519"/>
              <a:gd name="connsiteY75" fmla="*/ 323840 h 836961"/>
              <a:gd name="connsiteX76" fmla="*/ 2960456 w 5168519"/>
              <a:gd name="connsiteY76" fmla="*/ 244973 h 836961"/>
              <a:gd name="connsiteX77" fmla="*/ 3095152 w 5168519"/>
              <a:gd name="connsiteY77" fmla="*/ 244973 h 836961"/>
              <a:gd name="connsiteX78" fmla="*/ 3095152 w 5168519"/>
              <a:gd name="connsiteY78" fmla="*/ 819521 h 836961"/>
              <a:gd name="connsiteX79" fmla="*/ 2962455 w 5168519"/>
              <a:gd name="connsiteY79" fmla="*/ 819521 h 836961"/>
              <a:gd name="connsiteX80" fmla="*/ 2955601 w 5168519"/>
              <a:gd name="connsiteY80" fmla="*/ 735606 h 836961"/>
              <a:gd name="connsiteX81" fmla="*/ 2770930 w 5168519"/>
              <a:gd name="connsiteY81" fmla="*/ 836952 h 836961"/>
              <a:gd name="connsiteX82" fmla="*/ 2477930 w 5168519"/>
              <a:gd name="connsiteY82" fmla="*/ 531675 h 836961"/>
              <a:gd name="connsiteX83" fmla="*/ 2774737 w 5168519"/>
              <a:gd name="connsiteY83" fmla="*/ 230590 h 836961"/>
              <a:gd name="connsiteX84" fmla="*/ 3437461 w 5168519"/>
              <a:gd name="connsiteY84" fmla="*/ 228685 h 836961"/>
              <a:gd name="connsiteX85" fmla="*/ 3642885 w 5168519"/>
              <a:gd name="connsiteY85" fmla="*/ 313743 h 836961"/>
              <a:gd name="connsiteX86" fmla="*/ 3553976 w 5168519"/>
              <a:gd name="connsiteY86" fmla="*/ 408136 h 836961"/>
              <a:gd name="connsiteX87" fmla="*/ 3439746 w 5168519"/>
              <a:gd name="connsiteY87" fmla="*/ 362702 h 836961"/>
              <a:gd name="connsiteX88" fmla="*/ 3275921 w 5168519"/>
              <a:gd name="connsiteY88" fmla="*/ 532818 h 836961"/>
              <a:gd name="connsiteX89" fmla="*/ 3437747 w 5168519"/>
              <a:gd name="connsiteY89" fmla="*/ 700649 h 836961"/>
              <a:gd name="connsiteX90" fmla="*/ 3561782 w 5168519"/>
              <a:gd name="connsiteY90" fmla="*/ 652833 h 836961"/>
              <a:gd name="connsiteX91" fmla="*/ 3656402 w 5168519"/>
              <a:gd name="connsiteY91" fmla="*/ 746083 h 836961"/>
              <a:gd name="connsiteX92" fmla="*/ 3437461 w 5168519"/>
              <a:gd name="connsiteY92" fmla="*/ 836952 h 836961"/>
              <a:gd name="connsiteX93" fmla="*/ 3135228 w 5168519"/>
              <a:gd name="connsiteY93" fmla="*/ 532818 h 836961"/>
              <a:gd name="connsiteX94" fmla="*/ 3437461 w 5168519"/>
              <a:gd name="connsiteY94" fmla="*/ 228685 h 836961"/>
              <a:gd name="connsiteX95" fmla="*/ 1252910 w 5168519"/>
              <a:gd name="connsiteY95" fmla="*/ 227542 h 836961"/>
              <a:gd name="connsiteX96" fmla="*/ 1540198 w 5168519"/>
              <a:gd name="connsiteY96" fmla="*/ 582920 h 836961"/>
              <a:gd name="connsiteX97" fmla="*/ 1096415 w 5168519"/>
              <a:gd name="connsiteY97" fmla="*/ 582920 h 836961"/>
              <a:gd name="connsiteX98" fmla="*/ 1266047 w 5168519"/>
              <a:gd name="connsiteY98" fmla="*/ 705316 h 836961"/>
              <a:gd name="connsiteX99" fmla="*/ 1418353 w 5168519"/>
              <a:gd name="connsiteY99" fmla="*/ 651690 h 836961"/>
              <a:gd name="connsiteX100" fmla="*/ 1507928 w 5168519"/>
              <a:gd name="connsiteY100" fmla="*/ 741416 h 836961"/>
              <a:gd name="connsiteX101" fmla="*/ 1263286 w 5168519"/>
              <a:gd name="connsiteY101" fmla="*/ 834666 h 836961"/>
              <a:gd name="connsiteX102" fmla="*/ 950582 w 5168519"/>
              <a:gd name="connsiteY102" fmla="*/ 528151 h 836961"/>
              <a:gd name="connsiteX103" fmla="*/ 1252910 w 5168519"/>
              <a:gd name="connsiteY103" fmla="*/ 227542 h 836961"/>
              <a:gd name="connsiteX104" fmla="*/ 2069749 w 5168519"/>
              <a:gd name="connsiteY104" fmla="*/ 4942 h 836961"/>
              <a:gd name="connsiteX105" fmla="*/ 2210728 w 5168519"/>
              <a:gd name="connsiteY105" fmla="*/ 4942 h 836961"/>
              <a:gd name="connsiteX106" fmla="*/ 2210728 w 5168519"/>
              <a:gd name="connsiteY106" fmla="*/ 819520 h 836961"/>
              <a:gd name="connsiteX107" fmla="*/ 2079268 w 5168519"/>
              <a:gd name="connsiteY107" fmla="*/ 819520 h 836961"/>
              <a:gd name="connsiteX108" fmla="*/ 2069749 w 5168519"/>
              <a:gd name="connsiteY108" fmla="*/ 740272 h 836961"/>
              <a:gd name="connsiteX109" fmla="*/ 1886315 w 5168519"/>
              <a:gd name="connsiteY109" fmla="*/ 832284 h 836961"/>
              <a:gd name="connsiteX110" fmla="*/ 1593220 w 5168519"/>
              <a:gd name="connsiteY110" fmla="*/ 531675 h 836961"/>
              <a:gd name="connsiteX111" fmla="*/ 1882793 w 5168519"/>
              <a:gd name="connsiteY111" fmla="*/ 230970 h 836961"/>
              <a:gd name="connsiteX112" fmla="*/ 2069749 w 5168519"/>
              <a:gd name="connsiteY112" fmla="*/ 323077 h 836961"/>
              <a:gd name="connsiteX113" fmla="*/ 2345423 w 5168519"/>
              <a:gd name="connsiteY113" fmla="*/ 1 h 836961"/>
              <a:gd name="connsiteX114" fmla="*/ 2428525 w 5168519"/>
              <a:gd name="connsiteY114" fmla="*/ 83047 h 836961"/>
              <a:gd name="connsiteX115" fmla="*/ 2262321 w 5168519"/>
              <a:gd name="connsiteY115" fmla="*/ 83047 h 836961"/>
              <a:gd name="connsiteX116" fmla="*/ 2345423 w 5168519"/>
              <a:gd name="connsiteY116" fmla="*/ 1 h 83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168519" h="836961">
                <a:moveTo>
                  <a:pt x="1895453" y="363844"/>
                </a:moveTo>
                <a:cubicBezTo>
                  <a:pt x="1805116" y="363844"/>
                  <a:pt x="1733628" y="427947"/>
                  <a:pt x="1733628" y="531675"/>
                </a:cubicBezTo>
                <a:cubicBezTo>
                  <a:pt x="1733628" y="631877"/>
                  <a:pt x="1805497" y="700648"/>
                  <a:pt x="1895453" y="700648"/>
                </a:cubicBezTo>
                <a:cubicBezTo>
                  <a:pt x="1984362" y="700648"/>
                  <a:pt x="2060515" y="635402"/>
                  <a:pt x="2060515" y="531675"/>
                </a:cubicBezTo>
                <a:cubicBezTo>
                  <a:pt x="2060576" y="529491"/>
                  <a:pt x="2060594" y="527306"/>
                  <a:pt x="2060568" y="525121"/>
                </a:cubicBezTo>
                <a:cubicBezTo>
                  <a:pt x="2059481" y="434963"/>
                  <a:pt x="1985556" y="362756"/>
                  <a:pt x="1895453" y="363844"/>
                </a:cubicBezTo>
                <a:close/>
                <a:moveTo>
                  <a:pt x="3942071" y="362702"/>
                </a:moveTo>
                <a:cubicBezTo>
                  <a:pt x="3840502" y="362702"/>
                  <a:pt x="3787480" y="445378"/>
                  <a:pt x="3787480" y="532818"/>
                </a:cubicBezTo>
                <a:cubicBezTo>
                  <a:pt x="3787480" y="609328"/>
                  <a:pt x="3827201" y="681316"/>
                  <a:pt x="3905939" y="698118"/>
                </a:cubicBezTo>
                <a:lnTo>
                  <a:pt x="3941976" y="701782"/>
                </a:lnTo>
                <a:lnTo>
                  <a:pt x="3941881" y="701792"/>
                </a:lnTo>
                <a:lnTo>
                  <a:pt x="3942071" y="701792"/>
                </a:lnTo>
                <a:lnTo>
                  <a:pt x="3941976" y="701782"/>
                </a:lnTo>
                <a:lnTo>
                  <a:pt x="3978022" y="698067"/>
                </a:lnTo>
                <a:cubicBezTo>
                  <a:pt x="4056797" y="681045"/>
                  <a:pt x="4096662" y="608244"/>
                  <a:pt x="4096662" y="532818"/>
                </a:cubicBezTo>
                <a:cubicBezTo>
                  <a:pt x="4096662" y="446617"/>
                  <a:pt x="4036692" y="362702"/>
                  <a:pt x="3942071" y="362702"/>
                </a:cubicBezTo>
                <a:close/>
                <a:moveTo>
                  <a:pt x="2787112" y="357654"/>
                </a:moveTo>
                <a:cubicBezTo>
                  <a:pt x="2693634" y="357654"/>
                  <a:pt x="2618623" y="421757"/>
                  <a:pt x="2618623" y="531294"/>
                </a:cubicBezTo>
                <a:cubicBezTo>
                  <a:pt x="2618623" y="640832"/>
                  <a:pt x="2693634" y="706078"/>
                  <a:pt x="2787112" y="706078"/>
                </a:cubicBezTo>
                <a:lnTo>
                  <a:pt x="2787112" y="706459"/>
                </a:lnTo>
                <a:cubicBezTo>
                  <a:pt x="3008623" y="706459"/>
                  <a:pt x="3008623" y="358035"/>
                  <a:pt x="2787112" y="357654"/>
                </a:cubicBezTo>
                <a:close/>
                <a:moveTo>
                  <a:pt x="1257575" y="353748"/>
                </a:moveTo>
                <a:cubicBezTo>
                  <a:pt x="1181421" y="353748"/>
                  <a:pt x="1119071" y="391086"/>
                  <a:pt x="1098319" y="465667"/>
                </a:cubicBezTo>
                <a:lnTo>
                  <a:pt x="1405217" y="465667"/>
                </a:lnTo>
                <a:cubicBezTo>
                  <a:pt x="1395983" y="391086"/>
                  <a:pt x="1338297" y="353748"/>
                  <a:pt x="1257575" y="353748"/>
                </a:cubicBezTo>
                <a:close/>
                <a:moveTo>
                  <a:pt x="2275077" y="242687"/>
                </a:moveTo>
                <a:lnTo>
                  <a:pt x="2415770" y="242687"/>
                </a:lnTo>
                <a:lnTo>
                  <a:pt x="2415770" y="819521"/>
                </a:lnTo>
                <a:lnTo>
                  <a:pt x="2275077" y="819521"/>
                </a:lnTo>
                <a:close/>
                <a:moveTo>
                  <a:pt x="4568241" y="234400"/>
                </a:moveTo>
                <a:cubicBezTo>
                  <a:pt x="4636398" y="234400"/>
                  <a:pt x="4704460" y="262403"/>
                  <a:pt x="4736730" y="341651"/>
                </a:cubicBezTo>
                <a:cubicBezTo>
                  <a:pt x="4787562" y="260117"/>
                  <a:pt x="4853340" y="236877"/>
                  <a:pt x="4927113" y="236877"/>
                </a:cubicBezTo>
                <a:cubicBezTo>
                  <a:pt x="5088653" y="236877"/>
                  <a:pt x="5168233" y="337079"/>
                  <a:pt x="5168519" y="509482"/>
                </a:cubicBezTo>
                <a:lnTo>
                  <a:pt x="5168519" y="819140"/>
                </a:lnTo>
                <a:lnTo>
                  <a:pt x="5027826" y="819140"/>
                </a:lnTo>
                <a:lnTo>
                  <a:pt x="5027826" y="509482"/>
                </a:lnTo>
                <a:cubicBezTo>
                  <a:pt x="5027826" y="433758"/>
                  <a:pt x="4996603" y="369655"/>
                  <a:pt x="4920450" y="369655"/>
                </a:cubicBezTo>
                <a:cubicBezTo>
                  <a:pt x="4844296" y="369655"/>
                  <a:pt x="4796701" y="435663"/>
                  <a:pt x="4796701" y="511863"/>
                </a:cubicBezTo>
                <a:lnTo>
                  <a:pt x="4796701" y="819140"/>
                </a:lnTo>
                <a:lnTo>
                  <a:pt x="4656008" y="819140"/>
                </a:lnTo>
                <a:lnTo>
                  <a:pt x="4656008" y="511863"/>
                </a:lnTo>
                <a:cubicBezTo>
                  <a:pt x="4656008" y="436140"/>
                  <a:pt x="4615647" y="367369"/>
                  <a:pt x="4539493" y="367369"/>
                </a:cubicBezTo>
                <a:cubicBezTo>
                  <a:pt x="4463340" y="367369"/>
                  <a:pt x="4418314" y="435663"/>
                  <a:pt x="4418314" y="511863"/>
                </a:cubicBezTo>
                <a:lnTo>
                  <a:pt x="4418314" y="819140"/>
                </a:lnTo>
                <a:lnTo>
                  <a:pt x="4277526" y="819140"/>
                </a:lnTo>
                <a:lnTo>
                  <a:pt x="4277526" y="243734"/>
                </a:lnTo>
                <a:lnTo>
                  <a:pt x="4407939" y="243734"/>
                </a:lnTo>
                <a:lnTo>
                  <a:pt x="4418314" y="313648"/>
                </a:lnTo>
                <a:cubicBezTo>
                  <a:pt x="4448300" y="255355"/>
                  <a:pt x="4514077" y="234400"/>
                  <a:pt x="4568241" y="234400"/>
                </a:cubicBezTo>
                <a:close/>
                <a:moveTo>
                  <a:pt x="290715" y="234400"/>
                </a:moveTo>
                <a:cubicBezTo>
                  <a:pt x="358872" y="234400"/>
                  <a:pt x="426934" y="262403"/>
                  <a:pt x="459204" y="341651"/>
                </a:cubicBezTo>
                <a:cubicBezTo>
                  <a:pt x="510036" y="260117"/>
                  <a:pt x="575718" y="236877"/>
                  <a:pt x="649587" y="236877"/>
                </a:cubicBezTo>
                <a:cubicBezTo>
                  <a:pt x="811127" y="236877"/>
                  <a:pt x="890707" y="337079"/>
                  <a:pt x="890707" y="509482"/>
                </a:cubicBezTo>
                <a:lnTo>
                  <a:pt x="890707" y="819140"/>
                </a:lnTo>
                <a:lnTo>
                  <a:pt x="750300" y="819140"/>
                </a:lnTo>
                <a:lnTo>
                  <a:pt x="750300" y="509482"/>
                </a:lnTo>
                <a:cubicBezTo>
                  <a:pt x="750300" y="433758"/>
                  <a:pt x="719077" y="369655"/>
                  <a:pt x="642924" y="369655"/>
                </a:cubicBezTo>
                <a:cubicBezTo>
                  <a:pt x="566770" y="369655"/>
                  <a:pt x="519175" y="435663"/>
                  <a:pt x="519175" y="511863"/>
                </a:cubicBezTo>
                <a:lnTo>
                  <a:pt x="519175" y="819140"/>
                </a:lnTo>
                <a:lnTo>
                  <a:pt x="378482" y="819140"/>
                </a:lnTo>
                <a:lnTo>
                  <a:pt x="378482" y="511863"/>
                </a:lnTo>
                <a:cubicBezTo>
                  <a:pt x="378482" y="436140"/>
                  <a:pt x="338120" y="367369"/>
                  <a:pt x="261967" y="367369"/>
                </a:cubicBezTo>
                <a:cubicBezTo>
                  <a:pt x="185814" y="367369"/>
                  <a:pt x="140788" y="435663"/>
                  <a:pt x="140788" y="511863"/>
                </a:cubicBezTo>
                <a:lnTo>
                  <a:pt x="140788" y="819140"/>
                </a:lnTo>
                <a:lnTo>
                  <a:pt x="0" y="819140"/>
                </a:lnTo>
                <a:lnTo>
                  <a:pt x="0" y="243830"/>
                </a:lnTo>
                <a:lnTo>
                  <a:pt x="130412" y="243830"/>
                </a:lnTo>
                <a:lnTo>
                  <a:pt x="140788" y="313648"/>
                </a:lnTo>
                <a:cubicBezTo>
                  <a:pt x="170774" y="255355"/>
                  <a:pt x="236551" y="234400"/>
                  <a:pt x="290715" y="234400"/>
                </a:cubicBezTo>
                <a:close/>
                <a:moveTo>
                  <a:pt x="3940929" y="233352"/>
                </a:moveTo>
                <a:cubicBezTo>
                  <a:pt x="4121793" y="233352"/>
                  <a:pt x="4238307" y="367369"/>
                  <a:pt x="4238307" y="532818"/>
                </a:cubicBezTo>
                <a:cubicBezTo>
                  <a:pt x="4238307" y="698267"/>
                  <a:pt x="4126077" y="832284"/>
                  <a:pt x="3941786" y="832284"/>
                </a:cubicBezTo>
                <a:cubicBezTo>
                  <a:pt x="3757495" y="832284"/>
                  <a:pt x="3646692" y="697124"/>
                  <a:pt x="3646692" y="532818"/>
                </a:cubicBezTo>
                <a:cubicBezTo>
                  <a:pt x="3646692" y="368512"/>
                  <a:pt x="3760065" y="233352"/>
                  <a:pt x="3940929" y="233352"/>
                </a:cubicBezTo>
                <a:close/>
                <a:moveTo>
                  <a:pt x="2774737" y="230590"/>
                </a:moveTo>
                <a:cubicBezTo>
                  <a:pt x="2850890" y="230590"/>
                  <a:pt x="2923236" y="266690"/>
                  <a:pt x="2955601" y="323840"/>
                </a:cubicBezTo>
                <a:lnTo>
                  <a:pt x="2960456" y="244973"/>
                </a:lnTo>
                <a:lnTo>
                  <a:pt x="3095152" y="244973"/>
                </a:lnTo>
                <a:lnTo>
                  <a:pt x="3095152" y="819521"/>
                </a:lnTo>
                <a:lnTo>
                  <a:pt x="2962455" y="819521"/>
                </a:lnTo>
                <a:lnTo>
                  <a:pt x="2955601" y="735606"/>
                </a:lnTo>
                <a:cubicBezTo>
                  <a:pt x="2923236" y="803233"/>
                  <a:pt x="2834422" y="835809"/>
                  <a:pt x="2770930" y="836952"/>
                </a:cubicBezTo>
                <a:cubicBezTo>
                  <a:pt x="2602441" y="838095"/>
                  <a:pt x="2477930" y="733224"/>
                  <a:pt x="2477930" y="531675"/>
                </a:cubicBezTo>
                <a:cubicBezTo>
                  <a:pt x="2477930" y="333365"/>
                  <a:pt x="2608247" y="229828"/>
                  <a:pt x="2774737" y="230590"/>
                </a:cubicBezTo>
                <a:close/>
                <a:moveTo>
                  <a:pt x="3437461" y="228685"/>
                </a:moveTo>
                <a:cubicBezTo>
                  <a:pt x="3518184" y="228685"/>
                  <a:pt x="3580534" y="252021"/>
                  <a:pt x="3642885" y="313743"/>
                </a:cubicBezTo>
                <a:lnTo>
                  <a:pt x="3553976" y="408136"/>
                </a:lnTo>
                <a:cubicBezTo>
                  <a:pt x="3522801" y="379414"/>
                  <a:pt x="3482119" y="363233"/>
                  <a:pt x="3439746" y="362702"/>
                </a:cubicBezTo>
                <a:cubicBezTo>
                  <a:pt x="3345126" y="362702"/>
                  <a:pt x="3275921" y="432615"/>
                  <a:pt x="3275921" y="532818"/>
                </a:cubicBezTo>
                <a:cubicBezTo>
                  <a:pt x="3275921" y="642356"/>
                  <a:pt x="3350075" y="700649"/>
                  <a:pt x="3437747" y="700649"/>
                </a:cubicBezTo>
                <a:cubicBezTo>
                  <a:pt x="3483860" y="702191"/>
                  <a:pt x="3528623" y="684935"/>
                  <a:pt x="3561782" y="652833"/>
                </a:cubicBezTo>
                <a:lnTo>
                  <a:pt x="3656402" y="746083"/>
                </a:lnTo>
                <a:cubicBezTo>
                  <a:pt x="3590910" y="811329"/>
                  <a:pt x="3521706" y="836952"/>
                  <a:pt x="3437461" y="836952"/>
                </a:cubicBezTo>
                <a:cubicBezTo>
                  <a:pt x="3272494" y="836952"/>
                  <a:pt x="3135228" y="736748"/>
                  <a:pt x="3135228" y="532818"/>
                </a:cubicBezTo>
                <a:cubicBezTo>
                  <a:pt x="3135228" y="328888"/>
                  <a:pt x="3272494" y="228685"/>
                  <a:pt x="3437461" y="228685"/>
                </a:cubicBezTo>
                <a:close/>
                <a:moveTo>
                  <a:pt x="1252910" y="227542"/>
                </a:moveTo>
                <a:cubicBezTo>
                  <a:pt x="1443293" y="227542"/>
                  <a:pt x="1562188" y="346414"/>
                  <a:pt x="1540198" y="582920"/>
                </a:cubicBezTo>
                <a:lnTo>
                  <a:pt x="1096415" y="582920"/>
                </a:lnTo>
                <a:cubicBezTo>
                  <a:pt x="1105649" y="653976"/>
                  <a:pt x="1166762" y="705316"/>
                  <a:pt x="1266047" y="705316"/>
                </a:cubicBezTo>
                <a:cubicBezTo>
                  <a:pt x="1318021" y="705316"/>
                  <a:pt x="1386083" y="685504"/>
                  <a:pt x="1418353" y="651690"/>
                </a:cubicBezTo>
                <a:lnTo>
                  <a:pt x="1507928" y="741416"/>
                </a:lnTo>
                <a:cubicBezTo>
                  <a:pt x="1447958" y="804376"/>
                  <a:pt x="1349815" y="834666"/>
                  <a:pt x="1263286" y="834666"/>
                </a:cubicBezTo>
                <a:cubicBezTo>
                  <a:pt x="1067192" y="834666"/>
                  <a:pt x="950582" y="712269"/>
                  <a:pt x="950582" y="528151"/>
                </a:cubicBezTo>
                <a:cubicBezTo>
                  <a:pt x="950582" y="353367"/>
                  <a:pt x="1068334" y="227542"/>
                  <a:pt x="1252910" y="227542"/>
                </a:cubicBezTo>
                <a:close/>
                <a:moveTo>
                  <a:pt x="2069749" y="4942"/>
                </a:moveTo>
                <a:lnTo>
                  <a:pt x="2210728" y="4942"/>
                </a:lnTo>
                <a:lnTo>
                  <a:pt x="2210728" y="819520"/>
                </a:lnTo>
                <a:lnTo>
                  <a:pt x="2079268" y="819520"/>
                </a:lnTo>
                <a:lnTo>
                  <a:pt x="2069749" y="740272"/>
                </a:lnTo>
                <a:cubicBezTo>
                  <a:pt x="2025866" y="809043"/>
                  <a:pt x="1955519" y="832284"/>
                  <a:pt x="1886315" y="832284"/>
                </a:cubicBezTo>
                <a:cubicBezTo>
                  <a:pt x="1718968" y="832284"/>
                  <a:pt x="1593220" y="720460"/>
                  <a:pt x="1593220" y="531675"/>
                </a:cubicBezTo>
                <a:cubicBezTo>
                  <a:pt x="1593220" y="333555"/>
                  <a:pt x="1716683" y="230970"/>
                  <a:pt x="1882793" y="230970"/>
                </a:cubicBezTo>
                <a:cubicBezTo>
                  <a:pt x="1942763" y="230970"/>
                  <a:pt x="2036241" y="263641"/>
                  <a:pt x="2069749" y="323077"/>
                </a:cubicBezTo>
                <a:close/>
                <a:moveTo>
                  <a:pt x="2345423" y="1"/>
                </a:moveTo>
                <a:cubicBezTo>
                  <a:pt x="2386974" y="13"/>
                  <a:pt x="2428525" y="27707"/>
                  <a:pt x="2428525" y="83047"/>
                </a:cubicBezTo>
                <a:cubicBezTo>
                  <a:pt x="2428525" y="193728"/>
                  <a:pt x="2262321" y="193728"/>
                  <a:pt x="2262321" y="83047"/>
                </a:cubicBezTo>
                <a:cubicBezTo>
                  <a:pt x="2262321" y="27659"/>
                  <a:pt x="2303872" y="-11"/>
                  <a:pt x="2345423" y="1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3548063"/>
            <a:ext cx="5486400" cy="981075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title goes here</a:t>
            </a:r>
          </a:p>
          <a:p>
            <a:pPr lvl="1"/>
            <a:r>
              <a:rPr lang="en-GB"/>
              <a:t>Subtitle // Date here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D2C025E0-A506-1143-A09B-93B6849AD5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600" y="1895206"/>
            <a:ext cx="5486400" cy="780893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60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Client Name x</a:t>
            </a:r>
          </a:p>
        </p:txBody>
      </p:sp>
    </p:spTree>
    <p:extLst>
      <p:ext uri="{BB962C8B-B14F-4D97-AF65-F5344CB8AC3E}">
        <p14:creationId xmlns:p14="http://schemas.microsoft.com/office/powerpoint/2010/main" val="1418754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5470535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03609937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909153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95211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asic - whit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7A120D8-5636-9A4F-8906-32FAC15D5D2A}"/>
              </a:ext>
            </a:extLst>
          </p:cNvPr>
          <p:cNvSpPr/>
          <p:nvPr/>
        </p:nvSpPr>
        <p:spPr>
          <a:xfrm>
            <a:off x="0" y="0"/>
            <a:ext cx="12192000" cy="192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737705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3FF5F25-B55D-EF45-8D4F-5FA1FB0ABF04}"/>
              </a:ext>
            </a:extLst>
          </p:cNvPr>
          <p:cNvSpPr/>
          <p:nvPr/>
        </p:nvSpPr>
        <p:spPr>
          <a:xfrm>
            <a:off x="4029890" y="1920240"/>
            <a:ext cx="8162110" cy="4575810"/>
          </a:xfrm>
          <a:custGeom>
            <a:avLst/>
            <a:gdLst>
              <a:gd name="connsiteX0" fmla="*/ 1143953 w 8162110"/>
              <a:gd name="connsiteY0" fmla="*/ 0 h 4575810"/>
              <a:gd name="connsiteX1" fmla="*/ 8162110 w 8162110"/>
              <a:gd name="connsiteY1" fmla="*/ 0 h 4575810"/>
              <a:gd name="connsiteX2" fmla="*/ 8162110 w 8162110"/>
              <a:gd name="connsiteY2" fmla="*/ 4575810 h 4575810"/>
              <a:gd name="connsiteX3" fmla="*/ 2318110 w 8162110"/>
              <a:gd name="connsiteY3" fmla="*/ 4575810 h 4575810"/>
              <a:gd name="connsiteX4" fmla="*/ 2066110 w 8162110"/>
              <a:gd name="connsiteY4" fmla="*/ 4323810 h 4575810"/>
              <a:gd name="connsiteX5" fmla="*/ 1814110 w 8162110"/>
              <a:gd name="connsiteY5" fmla="*/ 4575810 h 4575810"/>
              <a:gd name="connsiteX6" fmla="*/ 0 w 8162110"/>
              <a:gd name="connsiteY6" fmla="*/ 4575810 h 457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62110" h="4575810">
                <a:moveTo>
                  <a:pt x="1143953" y="0"/>
                </a:moveTo>
                <a:lnTo>
                  <a:pt x="8162110" y="0"/>
                </a:lnTo>
                <a:lnTo>
                  <a:pt x="8162110" y="4575810"/>
                </a:lnTo>
                <a:lnTo>
                  <a:pt x="2318110" y="4575810"/>
                </a:lnTo>
                <a:cubicBezTo>
                  <a:pt x="2318110" y="4436634"/>
                  <a:pt x="2205286" y="4323810"/>
                  <a:pt x="2066110" y="4323810"/>
                </a:cubicBezTo>
                <a:cubicBezTo>
                  <a:pt x="1926934" y="4323810"/>
                  <a:pt x="1814110" y="4436634"/>
                  <a:pt x="1814110" y="4575810"/>
                </a:cubicBezTo>
                <a:lnTo>
                  <a:pt x="0" y="4575810"/>
                </a:lnTo>
                <a:close/>
              </a:path>
            </a:pathLst>
          </a:cu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7FEBA9-C2CA-8346-AF90-6D5EF450509E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1124037299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AD76E50-EFA7-1C46-804E-CB0D4D316B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965834" cy="6497638"/>
          </a:xfrm>
          <a:custGeom>
            <a:avLst/>
            <a:gdLst>
              <a:gd name="connsiteX0" fmla="*/ 0 w 3965834"/>
              <a:gd name="connsiteY0" fmla="*/ 0 h 6497638"/>
              <a:gd name="connsiteX1" fmla="*/ 3965834 w 3965834"/>
              <a:gd name="connsiteY1" fmla="*/ 0 h 6497638"/>
              <a:gd name="connsiteX2" fmla="*/ 2341425 w 3965834"/>
              <a:gd name="connsiteY2" fmla="*/ 6497638 h 6497638"/>
              <a:gd name="connsiteX3" fmla="*/ 0 w 396583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834" h="6497638">
                <a:moveTo>
                  <a:pt x="0" y="0"/>
                </a:moveTo>
                <a:lnTo>
                  <a:pt x="3965834" y="0"/>
                </a:lnTo>
                <a:lnTo>
                  <a:pt x="234142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3018270" cy="244194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270" y="609600"/>
            <a:ext cx="7511396" cy="56387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05737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E98D378-AB82-9D45-BF79-EC8EF8269A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3965834" cy="6497638"/>
          </a:xfrm>
          <a:custGeom>
            <a:avLst/>
            <a:gdLst>
              <a:gd name="connsiteX0" fmla="*/ 0 w 3965834"/>
              <a:gd name="connsiteY0" fmla="*/ 0 h 6497638"/>
              <a:gd name="connsiteX1" fmla="*/ 3965834 w 3965834"/>
              <a:gd name="connsiteY1" fmla="*/ 0 h 6497638"/>
              <a:gd name="connsiteX2" fmla="*/ 2341425 w 3965834"/>
              <a:gd name="connsiteY2" fmla="*/ 6497638 h 6497638"/>
              <a:gd name="connsiteX3" fmla="*/ 0 w 396583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834" h="6497638">
                <a:moveTo>
                  <a:pt x="0" y="0"/>
                </a:moveTo>
                <a:lnTo>
                  <a:pt x="3965834" y="0"/>
                </a:lnTo>
                <a:lnTo>
                  <a:pt x="234142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3018270" cy="24419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270" y="609600"/>
            <a:ext cx="7511396" cy="56387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6C455E-8F77-4547-BEB5-D5A8EEA43578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901365584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336293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362725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9CDF396-1F79-0A43-A175-442AB7F6FB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61840" y="362"/>
            <a:ext cx="6583680" cy="6497638"/>
          </a:xfrm>
          <a:custGeom>
            <a:avLst/>
            <a:gdLst>
              <a:gd name="connsiteX0" fmla="*/ 1624410 w 6583680"/>
              <a:gd name="connsiteY0" fmla="*/ 0 h 6497638"/>
              <a:gd name="connsiteX1" fmla="*/ 6583680 w 6583680"/>
              <a:gd name="connsiteY1" fmla="*/ 0 h 6497638"/>
              <a:gd name="connsiteX2" fmla="*/ 4959271 w 6583680"/>
              <a:gd name="connsiteY2" fmla="*/ 6497638 h 6497638"/>
              <a:gd name="connsiteX3" fmla="*/ 1785964 w 6583680"/>
              <a:gd name="connsiteY3" fmla="*/ 6497638 h 6497638"/>
              <a:gd name="connsiteX4" fmla="*/ 1786160 w 6583680"/>
              <a:gd name="connsiteY4" fmla="*/ 6495688 h 6497638"/>
              <a:gd name="connsiteX5" fmla="*/ 1534160 w 6583680"/>
              <a:gd name="connsiteY5" fmla="*/ 6243688 h 6497638"/>
              <a:gd name="connsiteX6" fmla="*/ 1282160 w 6583680"/>
              <a:gd name="connsiteY6" fmla="*/ 6495688 h 6497638"/>
              <a:gd name="connsiteX7" fmla="*/ 1282357 w 6583680"/>
              <a:gd name="connsiteY7" fmla="*/ 6497638 h 6497638"/>
              <a:gd name="connsiteX8" fmla="*/ 0 w 658368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83680" h="6497638">
                <a:moveTo>
                  <a:pt x="1624410" y="0"/>
                </a:moveTo>
                <a:lnTo>
                  <a:pt x="6583680" y="0"/>
                </a:lnTo>
                <a:lnTo>
                  <a:pt x="4959271" y="6497638"/>
                </a:lnTo>
                <a:lnTo>
                  <a:pt x="1785964" y="6497638"/>
                </a:lnTo>
                <a:lnTo>
                  <a:pt x="1786160" y="6495688"/>
                </a:lnTo>
                <a:cubicBezTo>
                  <a:pt x="1786160" y="6356512"/>
                  <a:pt x="1673336" y="6243688"/>
                  <a:pt x="1534160" y="6243688"/>
                </a:cubicBezTo>
                <a:cubicBezTo>
                  <a:pt x="1394984" y="6243688"/>
                  <a:pt x="1282160" y="6356512"/>
                  <a:pt x="1282160" y="6495688"/>
                </a:cubicBezTo>
                <a:lnTo>
                  <a:pt x="1282357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605003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Basic -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392949-F42B-1349-B6ED-F209823B19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1365923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9741514 w 12192000"/>
              <a:gd name="connsiteY3" fmla="*/ 6497638 h 6497638"/>
              <a:gd name="connsiteX4" fmla="*/ 0 w 12192000"/>
              <a:gd name="connsiteY4" fmla="*/ 0 h 6497638"/>
              <a:gd name="connsiteX5" fmla="*/ 5866986 w 12192000"/>
              <a:gd name="connsiteY5" fmla="*/ 0 h 6497638"/>
              <a:gd name="connsiteX6" fmla="*/ 4242577 w 12192000"/>
              <a:gd name="connsiteY6" fmla="*/ 6497638 h 6497638"/>
              <a:gd name="connsiteX7" fmla="*/ 0 w 12192000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497638">
                <a:moveTo>
                  <a:pt x="11365923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9741514" y="6497638"/>
                </a:lnTo>
                <a:close/>
                <a:moveTo>
                  <a:pt x="0" y="0"/>
                </a:moveTo>
                <a:lnTo>
                  <a:pt x="5866986" y="0"/>
                </a:lnTo>
                <a:lnTo>
                  <a:pt x="4242577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01200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24744CA-31FB-8D46-BA94-61401A91EF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948039" cy="6497638"/>
          </a:xfrm>
          <a:custGeom>
            <a:avLst/>
            <a:gdLst>
              <a:gd name="connsiteX0" fmla="*/ 0 w 4948039"/>
              <a:gd name="connsiteY0" fmla="*/ 0 h 6497638"/>
              <a:gd name="connsiteX1" fmla="*/ 1045171 w 4948039"/>
              <a:gd name="connsiteY1" fmla="*/ 0 h 6497638"/>
              <a:gd name="connsiteX2" fmla="*/ 2641600 w 4948039"/>
              <a:gd name="connsiteY2" fmla="*/ 0 h 6497638"/>
              <a:gd name="connsiteX3" fmla="*/ 4948039 w 4948039"/>
              <a:gd name="connsiteY3" fmla="*/ 0 h 6497638"/>
              <a:gd name="connsiteX4" fmla="*/ 3323630 w 4948039"/>
              <a:gd name="connsiteY4" fmla="*/ 6497638 h 6497638"/>
              <a:gd name="connsiteX5" fmla="*/ 0 w 4948039"/>
              <a:gd name="connsiteY5" fmla="*/ 6497638 h 6497638"/>
              <a:gd name="connsiteX6" fmla="*/ 0 w 4948039"/>
              <a:gd name="connsiteY6" fmla="*/ 4180683 h 6497638"/>
              <a:gd name="connsiteX7" fmla="*/ 0 w 4948039"/>
              <a:gd name="connsiteY7" fmla="*/ 1391920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8039" h="6497638">
                <a:moveTo>
                  <a:pt x="0" y="0"/>
                </a:moveTo>
                <a:lnTo>
                  <a:pt x="1045171" y="0"/>
                </a:lnTo>
                <a:lnTo>
                  <a:pt x="2641600" y="0"/>
                </a:lnTo>
                <a:lnTo>
                  <a:pt x="4948039" y="0"/>
                </a:lnTo>
                <a:lnTo>
                  <a:pt x="3323630" y="6497638"/>
                </a:lnTo>
                <a:lnTo>
                  <a:pt x="0" y="6497638"/>
                </a:lnTo>
                <a:lnTo>
                  <a:pt x="0" y="4180683"/>
                </a:lnTo>
                <a:lnTo>
                  <a:pt x="0" y="13919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756ECA7-E48C-0348-9B3B-5EB99CC875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43962" y="0"/>
            <a:ext cx="4948039" cy="6497638"/>
          </a:xfrm>
          <a:custGeom>
            <a:avLst/>
            <a:gdLst>
              <a:gd name="connsiteX0" fmla="*/ 1624410 w 4948039"/>
              <a:gd name="connsiteY0" fmla="*/ 0 h 6497638"/>
              <a:gd name="connsiteX1" fmla="*/ 4948039 w 4948039"/>
              <a:gd name="connsiteY1" fmla="*/ 0 h 6497638"/>
              <a:gd name="connsiteX2" fmla="*/ 4948039 w 4948039"/>
              <a:gd name="connsiteY2" fmla="*/ 2316957 h 6497638"/>
              <a:gd name="connsiteX3" fmla="*/ 4948039 w 4948039"/>
              <a:gd name="connsiteY3" fmla="*/ 5598160 h 6497638"/>
              <a:gd name="connsiteX4" fmla="*/ 4948039 w 4948039"/>
              <a:gd name="connsiteY4" fmla="*/ 6497638 h 6497638"/>
              <a:gd name="connsiteX5" fmla="*/ 3902869 w 4948039"/>
              <a:gd name="connsiteY5" fmla="*/ 6497638 h 6497638"/>
              <a:gd name="connsiteX6" fmla="*/ 2306439 w 4948039"/>
              <a:gd name="connsiteY6" fmla="*/ 6497638 h 6497638"/>
              <a:gd name="connsiteX7" fmla="*/ 0 w 4948039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8039" h="6497638">
                <a:moveTo>
                  <a:pt x="1624410" y="0"/>
                </a:moveTo>
                <a:lnTo>
                  <a:pt x="4948039" y="0"/>
                </a:lnTo>
                <a:lnTo>
                  <a:pt x="4948039" y="2316957"/>
                </a:lnTo>
                <a:lnTo>
                  <a:pt x="4948039" y="5598160"/>
                </a:lnTo>
                <a:lnTo>
                  <a:pt x="4948039" y="6497638"/>
                </a:lnTo>
                <a:lnTo>
                  <a:pt x="3902869" y="6497638"/>
                </a:lnTo>
                <a:lnTo>
                  <a:pt x="2306439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3FACA75-D11C-A445-BACF-8256874A598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38639" y="0"/>
            <a:ext cx="6114723" cy="6497638"/>
          </a:xfrm>
          <a:custGeom>
            <a:avLst/>
            <a:gdLst>
              <a:gd name="connsiteX0" fmla="*/ 1624409 w 6114723"/>
              <a:gd name="connsiteY0" fmla="*/ 0 h 6497638"/>
              <a:gd name="connsiteX1" fmla="*/ 6114723 w 6114723"/>
              <a:gd name="connsiteY1" fmla="*/ 0 h 6497638"/>
              <a:gd name="connsiteX2" fmla="*/ 4490314 w 6114723"/>
              <a:gd name="connsiteY2" fmla="*/ 6497638 h 6497638"/>
              <a:gd name="connsiteX3" fmla="*/ 3309201 w 6114723"/>
              <a:gd name="connsiteY3" fmla="*/ 6497638 h 6497638"/>
              <a:gd name="connsiteX4" fmla="*/ 3309361 w 6114723"/>
              <a:gd name="connsiteY4" fmla="*/ 6496050 h 6497638"/>
              <a:gd name="connsiteX5" fmla="*/ 3057361 w 6114723"/>
              <a:gd name="connsiteY5" fmla="*/ 6244050 h 6497638"/>
              <a:gd name="connsiteX6" fmla="*/ 2805361 w 6114723"/>
              <a:gd name="connsiteY6" fmla="*/ 6496050 h 6497638"/>
              <a:gd name="connsiteX7" fmla="*/ 2805521 w 6114723"/>
              <a:gd name="connsiteY7" fmla="*/ 6497638 h 6497638"/>
              <a:gd name="connsiteX8" fmla="*/ 0 w 6114723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4723" h="6497638">
                <a:moveTo>
                  <a:pt x="1624409" y="0"/>
                </a:moveTo>
                <a:lnTo>
                  <a:pt x="6114723" y="0"/>
                </a:lnTo>
                <a:lnTo>
                  <a:pt x="4490314" y="6497638"/>
                </a:lnTo>
                <a:lnTo>
                  <a:pt x="3309201" y="6497638"/>
                </a:lnTo>
                <a:lnTo>
                  <a:pt x="3309361" y="6496050"/>
                </a:lnTo>
                <a:cubicBezTo>
                  <a:pt x="3309361" y="6356874"/>
                  <a:pt x="3196537" y="6244050"/>
                  <a:pt x="3057361" y="6244050"/>
                </a:cubicBezTo>
                <a:cubicBezTo>
                  <a:pt x="2918185" y="6244050"/>
                  <a:pt x="2805361" y="6356874"/>
                  <a:pt x="2805361" y="6496050"/>
                </a:cubicBezTo>
                <a:lnTo>
                  <a:pt x="2805521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850E4CA7-3414-3447-AE99-8AC0E9CEB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87177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0E8297A-1925-3442-B39E-AF6799BA71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13861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4889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4AEB6E9-5A32-C542-B22F-8A95F294D15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00660" y="0"/>
            <a:ext cx="8091340" cy="6497638"/>
          </a:xfrm>
          <a:custGeom>
            <a:avLst/>
            <a:gdLst>
              <a:gd name="connsiteX0" fmla="*/ 0 w 8091340"/>
              <a:gd name="connsiteY0" fmla="*/ 0 h 6497638"/>
              <a:gd name="connsiteX1" fmla="*/ 8091340 w 8091340"/>
              <a:gd name="connsiteY1" fmla="*/ 0 h 6497638"/>
              <a:gd name="connsiteX2" fmla="*/ 8091340 w 8091340"/>
              <a:gd name="connsiteY2" fmla="*/ 6497638 h 6497638"/>
              <a:gd name="connsiteX3" fmla="*/ 2247180 w 8091340"/>
              <a:gd name="connsiteY3" fmla="*/ 6497638 h 6497638"/>
              <a:gd name="connsiteX4" fmla="*/ 2247340 w 8091340"/>
              <a:gd name="connsiteY4" fmla="*/ 6496050 h 6497638"/>
              <a:gd name="connsiteX5" fmla="*/ 1995340 w 8091340"/>
              <a:gd name="connsiteY5" fmla="*/ 6244050 h 6497638"/>
              <a:gd name="connsiteX6" fmla="*/ 1743340 w 8091340"/>
              <a:gd name="connsiteY6" fmla="*/ 6496050 h 6497638"/>
              <a:gd name="connsiteX7" fmla="*/ 1743500 w 8091340"/>
              <a:gd name="connsiteY7" fmla="*/ 6497638 h 6497638"/>
              <a:gd name="connsiteX8" fmla="*/ 0 w 809134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1340" h="6497638">
                <a:moveTo>
                  <a:pt x="0" y="0"/>
                </a:moveTo>
                <a:lnTo>
                  <a:pt x="8091340" y="0"/>
                </a:lnTo>
                <a:lnTo>
                  <a:pt x="8091340" y="6497638"/>
                </a:lnTo>
                <a:lnTo>
                  <a:pt x="2247180" y="6497638"/>
                </a:lnTo>
                <a:lnTo>
                  <a:pt x="2247340" y="6496050"/>
                </a:lnTo>
                <a:cubicBezTo>
                  <a:pt x="2247340" y="6356874"/>
                  <a:pt x="2134516" y="6244050"/>
                  <a:pt x="1995340" y="6244050"/>
                </a:cubicBezTo>
                <a:cubicBezTo>
                  <a:pt x="1856164" y="6244050"/>
                  <a:pt x="1743340" y="6356874"/>
                  <a:pt x="1743340" y="6496050"/>
                </a:cubicBezTo>
                <a:lnTo>
                  <a:pt x="1743500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2436813"/>
            <a:ext cx="2514241" cy="31144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2214" y="609600"/>
            <a:ext cx="5831452" cy="56387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31E4E05-C83C-1C4F-A555-318083D89D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207830" y="0"/>
            <a:ext cx="3622914" cy="6497638"/>
          </a:xfrm>
          <a:custGeom>
            <a:avLst/>
            <a:gdLst>
              <a:gd name="connsiteX0" fmla="*/ 0 w 3622914"/>
              <a:gd name="connsiteY0" fmla="*/ 0 h 6497638"/>
              <a:gd name="connsiteX1" fmla="*/ 1998505 w 3622914"/>
              <a:gd name="connsiteY1" fmla="*/ 0 h 6497638"/>
              <a:gd name="connsiteX2" fmla="*/ 3622914 w 3622914"/>
              <a:gd name="connsiteY2" fmla="*/ 6497638 h 6497638"/>
              <a:gd name="connsiteX3" fmla="*/ 1624409 w 362291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2914" h="6497638">
                <a:moveTo>
                  <a:pt x="0" y="0"/>
                </a:moveTo>
                <a:lnTo>
                  <a:pt x="1998505" y="0"/>
                </a:lnTo>
                <a:lnTo>
                  <a:pt x="3622914" y="6497638"/>
                </a:lnTo>
                <a:lnTo>
                  <a:pt x="1624409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B06D63-175D-524A-8C0D-287C5255EA82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18977021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2744605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058B1E-06B9-194A-BDEE-F49C12F6683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21868" y="1063625"/>
            <a:ext cx="6570133" cy="4767263"/>
          </a:xfrm>
          <a:custGeom>
            <a:avLst/>
            <a:gdLst>
              <a:gd name="connsiteX0" fmla="*/ 1191816 w 6570133"/>
              <a:gd name="connsiteY0" fmla="*/ 0 h 4767263"/>
              <a:gd name="connsiteX1" fmla="*/ 6570133 w 6570133"/>
              <a:gd name="connsiteY1" fmla="*/ 0 h 4767263"/>
              <a:gd name="connsiteX2" fmla="*/ 6570133 w 6570133"/>
              <a:gd name="connsiteY2" fmla="*/ 4767263 h 4767263"/>
              <a:gd name="connsiteX3" fmla="*/ 0 w 6570133"/>
              <a:gd name="connsiteY3" fmla="*/ 4767263 h 4767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0133" h="4767263">
                <a:moveTo>
                  <a:pt x="1191816" y="0"/>
                </a:moveTo>
                <a:lnTo>
                  <a:pt x="6570133" y="0"/>
                </a:lnTo>
                <a:lnTo>
                  <a:pt x="6570133" y="4767263"/>
                </a:lnTo>
                <a:lnTo>
                  <a:pt x="0" y="476726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356893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241678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345453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7513084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9E272C5-D13A-D942-B952-1D833D58E8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31150" y="0"/>
            <a:ext cx="4060849" cy="6498000"/>
          </a:xfrm>
          <a:custGeom>
            <a:avLst/>
            <a:gdLst>
              <a:gd name="connsiteX0" fmla="*/ 1624500 w 4060848"/>
              <a:gd name="connsiteY0" fmla="*/ 0 h 6497999"/>
              <a:gd name="connsiteX1" fmla="*/ 4060848 w 4060848"/>
              <a:gd name="connsiteY1" fmla="*/ 0 h 6497999"/>
              <a:gd name="connsiteX2" fmla="*/ 4060848 w 4060848"/>
              <a:gd name="connsiteY2" fmla="*/ 6497999 h 6497999"/>
              <a:gd name="connsiteX3" fmla="*/ 0 w 4060848"/>
              <a:gd name="connsiteY3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0848" h="6497999">
                <a:moveTo>
                  <a:pt x="1624500" y="0"/>
                </a:moveTo>
                <a:lnTo>
                  <a:pt x="4060848" y="0"/>
                </a:lnTo>
                <a:lnTo>
                  <a:pt x="4060848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8869646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049165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1D84973-19DB-3C48-A938-6E1DACD5C2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33084" y="0"/>
            <a:ext cx="9758915" cy="6501600"/>
          </a:xfrm>
          <a:custGeom>
            <a:avLst/>
            <a:gdLst>
              <a:gd name="connsiteX0" fmla="*/ 1624501 w 9758915"/>
              <a:gd name="connsiteY0" fmla="*/ 0 h 6501600"/>
              <a:gd name="connsiteX1" fmla="*/ 2400172 w 9758915"/>
              <a:gd name="connsiteY1" fmla="*/ 0 h 6501600"/>
              <a:gd name="connsiteX2" fmla="*/ 4060849 w 9758915"/>
              <a:gd name="connsiteY2" fmla="*/ 0 h 6501600"/>
              <a:gd name="connsiteX3" fmla="*/ 9758915 w 9758915"/>
              <a:gd name="connsiteY3" fmla="*/ 0 h 6501600"/>
              <a:gd name="connsiteX4" fmla="*/ 9758915 w 9758915"/>
              <a:gd name="connsiteY4" fmla="*/ 6501600 h 6501600"/>
              <a:gd name="connsiteX5" fmla="*/ 4060849 w 9758915"/>
              <a:gd name="connsiteY5" fmla="*/ 6501600 h 6501600"/>
              <a:gd name="connsiteX6" fmla="*/ 3913796 w 9758915"/>
              <a:gd name="connsiteY6" fmla="*/ 6501600 h 6501600"/>
              <a:gd name="connsiteX7" fmla="*/ 3914916 w 9758915"/>
              <a:gd name="connsiteY7" fmla="*/ 6496050 h 6501600"/>
              <a:gd name="connsiteX8" fmla="*/ 3662916 w 9758915"/>
              <a:gd name="connsiteY8" fmla="*/ 6244050 h 6501600"/>
              <a:gd name="connsiteX9" fmla="*/ 3410916 w 9758915"/>
              <a:gd name="connsiteY9" fmla="*/ 6496050 h 6501600"/>
              <a:gd name="connsiteX10" fmla="*/ 3412037 w 9758915"/>
              <a:gd name="connsiteY10" fmla="*/ 6501600 h 6501600"/>
              <a:gd name="connsiteX11" fmla="*/ 2400172 w 9758915"/>
              <a:gd name="connsiteY11" fmla="*/ 6501600 h 6501600"/>
              <a:gd name="connsiteX12" fmla="*/ 0 w 9758915"/>
              <a:gd name="connsiteY12" fmla="*/ 6501600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58915" h="6501600">
                <a:moveTo>
                  <a:pt x="1624501" y="0"/>
                </a:moveTo>
                <a:lnTo>
                  <a:pt x="2400172" y="0"/>
                </a:lnTo>
                <a:lnTo>
                  <a:pt x="4060849" y="0"/>
                </a:lnTo>
                <a:lnTo>
                  <a:pt x="9758915" y="0"/>
                </a:lnTo>
                <a:lnTo>
                  <a:pt x="9758915" y="6501600"/>
                </a:lnTo>
                <a:lnTo>
                  <a:pt x="4060849" y="6501600"/>
                </a:lnTo>
                <a:lnTo>
                  <a:pt x="3913796" y="6501600"/>
                </a:lnTo>
                <a:lnTo>
                  <a:pt x="3914916" y="6496050"/>
                </a:lnTo>
                <a:cubicBezTo>
                  <a:pt x="3914916" y="6356874"/>
                  <a:pt x="3802092" y="6244050"/>
                  <a:pt x="3662916" y="6244050"/>
                </a:cubicBezTo>
                <a:cubicBezTo>
                  <a:pt x="3523740" y="6244050"/>
                  <a:pt x="3410916" y="6356874"/>
                  <a:pt x="3410916" y="6496050"/>
                </a:cubicBezTo>
                <a:lnTo>
                  <a:pt x="3412037" y="6501600"/>
                </a:lnTo>
                <a:lnTo>
                  <a:pt x="2400172" y="6501600"/>
                </a:lnTo>
                <a:lnTo>
                  <a:pt x="0" y="65016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3115162" cy="341238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961683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2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781729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CB573B-2568-6246-9F01-9C335F7962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231118" cy="6497638"/>
          </a:xfrm>
          <a:custGeom>
            <a:avLst/>
            <a:gdLst>
              <a:gd name="connsiteX0" fmla="*/ 0 w 6231118"/>
              <a:gd name="connsiteY0" fmla="*/ 0 h 6497638"/>
              <a:gd name="connsiteX1" fmla="*/ 6231118 w 6231118"/>
              <a:gd name="connsiteY1" fmla="*/ 0 h 6497638"/>
              <a:gd name="connsiteX2" fmla="*/ 4606709 w 6231118"/>
              <a:gd name="connsiteY2" fmla="*/ 6497638 h 6497638"/>
              <a:gd name="connsiteX3" fmla="*/ 0 w 6231118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1118" h="6497638">
                <a:moveTo>
                  <a:pt x="0" y="0"/>
                </a:moveTo>
                <a:lnTo>
                  <a:pt x="6231118" y="0"/>
                </a:lnTo>
                <a:lnTo>
                  <a:pt x="4606709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9F9F02D-42E6-8E46-8C4B-F728CEA443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48113" y="609600"/>
            <a:ext cx="7635875" cy="5376421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330048" cy="254838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208" y="871920"/>
            <a:ext cx="7360458" cy="51141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019679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50/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476D85D8-44D1-3346-A88C-E1C4318EBD4E}"/>
              </a:ext>
            </a:extLst>
          </p:cNvPr>
          <p:cNvSpPr/>
          <p:nvPr/>
        </p:nvSpPr>
        <p:spPr>
          <a:xfrm>
            <a:off x="0" y="0"/>
            <a:ext cx="6096000" cy="64980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197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4" y="6244050"/>
                  <a:pt x="5844000" y="6356874"/>
                  <a:pt x="5844000" y="6496050"/>
                </a:cubicBezTo>
                <a:lnTo>
                  <a:pt x="5844197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304753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5304753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741548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482841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image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2569D9-CE1C-EC4F-B932-F0ADE6E84B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5999" y="1802342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BC6EDB3-DD20-244A-A980-6A1FD175B5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5999" y="2466686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2F01659-8CFF-1A43-B4AE-8DD102C457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9" y="3131030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543A65C-73BE-6543-8FD4-911F06EFCC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9" y="3795374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16C2078-9A7F-AA44-B351-57E689A3C2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5999" y="4459718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05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C7FCC43-6167-0241-8E00-E6CDF85B9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9354" y="1802342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DFF8DF8-0C9B-8B46-B0B4-2371F11D3103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6969354" y="2466686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4A9762A-B8E1-2D48-820F-6869A93BB63F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969353" y="3153100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D1594578-C69C-4343-8929-33038993FB8E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6969353" y="3806964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E5B61243-FB61-9E4D-A5DF-2275F80DD1E7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969353" y="4457103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3028456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5E3FC6C-2F1E-FE41-BDBC-E6D440A602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45000" y="1704600"/>
            <a:ext cx="7902000" cy="3448800"/>
          </a:xfrm>
          <a:solidFill>
            <a:schemeClr val="bg1"/>
          </a:solidFill>
        </p:spPr>
        <p:txBody>
          <a:bodyPr lIns="360000" rIns="5184000" anchor="ctr">
            <a:norm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3200" b="1"/>
            </a:lvl1pPr>
          </a:lstStyle>
          <a:p>
            <a:pPr lvl="0"/>
            <a:r>
              <a:rPr lang="en-GB"/>
              <a:t>Agenda slide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96E59D0-2D90-6947-A2A4-A20F81D620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94599" y="1704600"/>
            <a:ext cx="4752402" cy="3448800"/>
          </a:xfrm>
          <a:noFill/>
        </p:spPr>
        <p:txBody>
          <a:bodyPr lIns="90000" rIns="90000" anchor="ctr"/>
          <a:lstStyle>
            <a:lvl1pPr marL="622300" indent="-622300">
              <a:lnSpc>
                <a:spcPct val="80000"/>
              </a:lnSpc>
              <a:spcAft>
                <a:spcPts val="1800"/>
              </a:spcAft>
              <a:buClr>
                <a:schemeClr val="accent4"/>
              </a:buClr>
              <a:buFont typeface="+mj-lt"/>
              <a:buAutoNum type="arabicPeriod"/>
              <a:tabLst/>
              <a:defRPr sz="2400" b="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247849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339603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/ statement -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5585" y="1704806"/>
            <a:ext cx="7900830" cy="3448388"/>
          </a:xfrm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616495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 /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5C9D7FD-4372-984B-82EC-1682388A058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86575" y="0"/>
            <a:ext cx="6905425" cy="6496050"/>
          </a:xfrm>
          <a:custGeom>
            <a:avLst/>
            <a:gdLst>
              <a:gd name="connsiteX0" fmla="*/ 1674037 w 6905425"/>
              <a:gd name="connsiteY0" fmla="*/ 0 h 6496050"/>
              <a:gd name="connsiteX1" fmla="*/ 6905425 w 6905425"/>
              <a:gd name="connsiteY1" fmla="*/ 0 h 6496050"/>
              <a:gd name="connsiteX2" fmla="*/ 6905425 w 6905425"/>
              <a:gd name="connsiteY2" fmla="*/ 6496050 h 6496050"/>
              <a:gd name="connsiteX3" fmla="*/ 1061425 w 6905425"/>
              <a:gd name="connsiteY3" fmla="*/ 6496050 h 6496050"/>
              <a:gd name="connsiteX4" fmla="*/ 809425 w 6905425"/>
              <a:gd name="connsiteY4" fmla="*/ 6244050 h 6496050"/>
              <a:gd name="connsiteX5" fmla="*/ 557425 w 6905425"/>
              <a:gd name="connsiteY5" fmla="*/ 6496050 h 6496050"/>
              <a:gd name="connsiteX6" fmla="*/ 0 w 6905425"/>
              <a:gd name="connsiteY6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05425" h="6496050">
                <a:moveTo>
                  <a:pt x="1674037" y="0"/>
                </a:moveTo>
                <a:lnTo>
                  <a:pt x="6905425" y="0"/>
                </a:lnTo>
                <a:lnTo>
                  <a:pt x="6905425" y="6496050"/>
                </a:lnTo>
                <a:lnTo>
                  <a:pt x="1061425" y="6496050"/>
                </a:lnTo>
                <a:cubicBezTo>
                  <a:pt x="1061425" y="6356874"/>
                  <a:pt x="948601" y="6244050"/>
                  <a:pt x="809425" y="6244050"/>
                </a:cubicBezTo>
                <a:cubicBezTo>
                  <a:pt x="670249" y="6244050"/>
                  <a:pt x="557425" y="6356874"/>
                  <a:pt x="557425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06A2BC-C7D2-1F4A-8EFA-C1457E5BF1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960612" cy="6497638"/>
          </a:xfrm>
          <a:custGeom>
            <a:avLst/>
            <a:gdLst>
              <a:gd name="connsiteX0" fmla="*/ 0 w 6960612"/>
              <a:gd name="connsiteY0" fmla="*/ 0 h 6497638"/>
              <a:gd name="connsiteX1" fmla="*/ 6960612 w 6960612"/>
              <a:gd name="connsiteY1" fmla="*/ 0 h 6497638"/>
              <a:gd name="connsiteX2" fmla="*/ 5286165 w 6960612"/>
              <a:gd name="connsiteY2" fmla="*/ 6497638 h 6497638"/>
              <a:gd name="connsiteX3" fmla="*/ 0 w 6960612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0612" h="6497638">
                <a:moveTo>
                  <a:pt x="0" y="0"/>
                </a:moveTo>
                <a:lnTo>
                  <a:pt x="6960612" y="0"/>
                </a:lnTo>
                <a:lnTo>
                  <a:pt x="528616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8697FE-A3E1-4148-AE49-9A90AB99A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9858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/ statement - image w/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5585" y="1704806"/>
            <a:ext cx="7900830" cy="3448388"/>
          </a:xfrm>
          <a:solidFill>
            <a:schemeClr val="bg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973380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quo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200" y="1620078"/>
            <a:ext cx="10965600" cy="3617843"/>
          </a:xfrm>
        </p:spPr>
        <p:txBody>
          <a:bodyPr anchor="ctr"/>
          <a:lstStyle>
            <a:lvl1pPr algn="ctr">
              <a:defRPr b="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Graphic 6">
            <a:extLst>
              <a:ext uri="{FF2B5EF4-FFF2-40B4-BE49-F238E27FC236}">
                <a16:creationId xmlns:a16="http://schemas.microsoft.com/office/drawing/2014/main" id="{6AFF0189-2B17-044A-95A5-0CE65C3B7CF9}"/>
              </a:ext>
            </a:extLst>
          </p:cNvPr>
          <p:cNvSpPr/>
          <p:nvPr/>
        </p:nvSpPr>
        <p:spPr>
          <a:xfrm>
            <a:off x="5877609" y="1210876"/>
            <a:ext cx="441598" cy="301070"/>
          </a:xfrm>
          <a:custGeom>
            <a:avLst/>
            <a:gdLst>
              <a:gd name="connsiteX0" fmla="*/ 0 w 441598"/>
              <a:gd name="connsiteY0" fmla="*/ 200707 h 301070"/>
              <a:gd name="connsiteX1" fmla="*/ 100363 w 441598"/>
              <a:gd name="connsiteY1" fmla="*/ 301070 h 301070"/>
              <a:gd name="connsiteX2" fmla="*/ 200726 w 441598"/>
              <a:gd name="connsiteY2" fmla="*/ 200707 h 301070"/>
              <a:gd name="connsiteX3" fmla="*/ 102389 w 441598"/>
              <a:gd name="connsiteY3" fmla="*/ 100402 h 301070"/>
              <a:gd name="connsiteX4" fmla="*/ 200726 w 441598"/>
              <a:gd name="connsiteY4" fmla="*/ 60204 h 301070"/>
              <a:gd name="connsiteX5" fmla="*/ 200708 w 441598"/>
              <a:gd name="connsiteY5" fmla="*/ 0 h 301070"/>
              <a:gd name="connsiteX6" fmla="*/ 0 w 441598"/>
              <a:gd name="connsiteY6" fmla="*/ 200707 h 301070"/>
              <a:gd name="connsiteX7" fmla="*/ 441579 w 441598"/>
              <a:gd name="connsiteY7" fmla="*/ 0 h 301070"/>
              <a:gd name="connsiteX8" fmla="*/ 240872 w 441598"/>
              <a:gd name="connsiteY8" fmla="*/ 200707 h 301070"/>
              <a:gd name="connsiteX9" fmla="*/ 341235 w 441598"/>
              <a:gd name="connsiteY9" fmla="*/ 301070 h 301070"/>
              <a:gd name="connsiteX10" fmla="*/ 441598 w 441598"/>
              <a:gd name="connsiteY10" fmla="*/ 200707 h 301070"/>
              <a:gd name="connsiteX11" fmla="*/ 343260 w 441598"/>
              <a:gd name="connsiteY11" fmla="*/ 100402 h 301070"/>
              <a:gd name="connsiteX12" fmla="*/ 441598 w 441598"/>
              <a:gd name="connsiteY12" fmla="*/ 60204 h 3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598" h="301070">
                <a:moveTo>
                  <a:pt x="0" y="200707"/>
                </a:moveTo>
                <a:cubicBezTo>
                  <a:pt x="0" y="256130"/>
                  <a:pt x="44923" y="301070"/>
                  <a:pt x="100363" y="301070"/>
                </a:cubicBezTo>
                <a:cubicBezTo>
                  <a:pt x="155786" y="301070"/>
                  <a:pt x="200726" y="256147"/>
                  <a:pt x="200726" y="200707"/>
                </a:cubicBezTo>
                <a:cubicBezTo>
                  <a:pt x="200726" y="145961"/>
                  <a:pt x="156872" y="101486"/>
                  <a:pt x="102389" y="100402"/>
                </a:cubicBezTo>
                <a:cubicBezTo>
                  <a:pt x="127719" y="75559"/>
                  <a:pt x="162424" y="60204"/>
                  <a:pt x="200726" y="60204"/>
                </a:cubicBezTo>
                <a:lnTo>
                  <a:pt x="200708" y="0"/>
                </a:lnTo>
                <a:cubicBezTo>
                  <a:pt x="89862" y="0"/>
                  <a:pt x="0" y="89866"/>
                  <a:pt x="0" y="200707"/>
                </a:cubicBezTo>
                <a:close/>
                <a:moveTo>
                  <a:pt x="441579" y="0"/>
                </a:moveTo>
                <a:cubicBezTo>
                  <a:pt x="330733" y="0"/>
                  <a:pt x="240872" y="89866"/>
                  <a:pt x="240872" y="200707"/>
                </a:cubicBezTo>
                <a:cubicBezTo>
                  <a:pt x="240872" y="256130"/>
                  <a:pt x="285813" y="301070"/>
                  <a:pt x="341235" y="301070"/>
                </a:cubicBezTo>
                <a:cubicBezTo>
                  <a:pt x="396656" y="301070"/>
                  <a:pt x="441598" y="256147"/>
                  <a:pt x="441598" y="200707"/>
                </a:cubicBezTo>
                <a:cubicBezTo>
                  <a:pt x="441598" y="145961"/>
                  <a:pt x="397744" y="101486"/>
                  <a:pt x="343260" y="100402"/>
                </a:cubicBezTo>
                <a:cubicBezTo>
                  <a:pt x="368590" y="75559"/>
                  <a:pt x="403315" y="60204"/>
                  <a:pt x="441598" y="60204"/>
                </a:cubicBez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Graphic 9">
            <a:extLst>
              <a:ext uri="{FF2B5EF4-FFF2-40B4-BE49-F238E27FC236}">
                <a16:creationId xmlns:a16="http://schemas.microsoft.com/office/drawing/2014/main" id="{8FDACD0F-927F-324F-81B7-9EB5A9A2FA9B}"/>
              </a:ext>
            </a:extLst>
          </p:cNvPr>
          <p:cNvSpPr/>
          <p:nvPr/>
        </p:nvSpPr>
        <p:spPr>
          <a:xfrm>
            <a:off x="5877608" y="5348453"/>
            <a:ext cx="441598" cy="301070"/>
          </a:xfrm>
          <a:custGeom>
            <a:avLst/>
            <a:gdLst>
              <a:gd name="connsiteX0" fmla="*/ 0 w 441598"/>
              <a:gd name="connsiteY0" fmla="*/ 200707 h 301070"/>
              <a:gd name="connsiteX1" fmla="*/ 100363 w 441598"/>
              <a:gd name="connsiteY1" fmla="*/ 301070 h 301070"/>
              <a:gd name="connsiteX2" fmla="*/ 200726 w 441598"/>
              <a:gd name="connsiteY2" fmla="*/ 200707 h 301070"/>
              <a:gd name="connsiteX3" fmla="*/ 102389 w 441598"/>
              <a:gd name="connsiteY3" fmla="*/ 100402 h 301070"/>
              <a:gd name="connsiteX4" fmla="*/ 200726 w 441598"/>
              <a:gd name="connsiteY4" fmla="*/ 60204 h 301070"/>
              <a:gd name="connsiteX5" fmla="*/ 200708 w 441598"/>
              <a:gd name="connsiteY5" fmla="*/ 0 h 301070"/>
              <a:gd name="connsiteX6" fmla="*/ 0 w 441598"/>
              <a:gd name="connsiteY6" fmla="*/ 200707 h 301070"/>
              <a:gd name="connsiteX7" fmla="*/ 441579 w 441598"/>
              <a:gd name="connsiteY7" fmla="*/ 0 h 301070"/>
              <a:gd name="connsiteX8" fmla="*/ 240872 w 441598"/>
              <a:gd name="connsiteY8" fmla="*/ 200707 h 301070"/>
              <a:gd name="connsiteX9" fmla="*/ 341235 w 441598"/>
              <a:gd name="connsiteY9" fmla="*/ 301070 h 301070"/>
              <a:gd name="connsiteX10" fmla="*/ 441598 w 441598"/>
              <a:gd name="connsiteY10" fmla="*/ 200707 h 301070"/>
              <a:gd name="connsiteX11" fmla="*/ 343260 w 441598"/>
              <a:gd name="connsiteY11" fmla="*/ 100402 h 301070"/>
              <a:gd name="connsiteX12" fmla="*/ 441598 w 441598"/>
              <a:gd name="connsiteY12" fmla="*/ 60204 h 3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598" h="301070">
                <a:moveTo>
                  <a:pt x="0" y="200707"/>
                </a:moveTo>
                <a:cubicBezTo>
                  <a:pt x="0" y="256130"/>
                  <a:pt x="44923" y="301070"/>
                  <a:pt x="100363" y="301070"/>
                </a:cubicBezTo>
                <a:cubicBezTo>
                  <a:pt x="155786" y="301070"/>
                  <a:pt x="200726" y="256147"/>
                  <a:pt x="200726" y="200707"/>
                </a:cubicBezTo>
                <a:cubicBezTo>
                  <a:pt x="200726" y="145961"/>
                  <a:pt x="156872" y="101486"/>
                  <a:pt x="102389" y="100402"/>
                </a:cubicBezTo>
                <a:cubicBezTo>
                  <a:pt x="127719" y="75559"/>
                  <a:pt x="162424" y="60204"/>
                  <a:pt x="200726" y="60204"/>
                </a:cubicBezTo>
                <a:lnTo>
                  <a:pt x="200708" y="0"/>
                </a:lnTo>
                <a:cubicBezTo>
                  <a:pt x="89862" y="0"/>
                  <a:pt x="0" y="89866"/>
                  <a:pt x="0" y="200707"/>
                </a:cubicBezTo>
                <a:close/>
                <a:moveTo>
                  <a:pt x="441579" y="0"/>
                </a:moveTo>
                <a:cubicBezTo>
                  <a:pt x="330733" y="0"/>
                  <a:pt x="240872" y="89866"/>
                  <a:pt x="240872" y="200707"/>
                </a:cubicBezTo>
                <a:cubicBezTo>
                  <a:pt x="240872" y="256130"/>
                  <a:pt x="285813" y="301070"/>
                  <a:pt x="341235" y="301070"/>
                </a:cubicBezTo>
                <a:cubicBezTo>
                  <a:pt x="396656" y="301070"/>
                  <a:pt x="441598" y="256147"/>
                  <a:pt x="441598" y="200707"/>
                </a:cubicBezTo>
                <a:cubicBezTo>
                  <a:pt x="441598" y="145961"/>
                  <a:pt x="397744" y="101486"/>
                  <a:pt x="343260" y="100402"/>
                </a:cubicBezTo>
                <a:cubicBezTo>
                  <a:pt x="368590" y="75559"/>
                  <a:pt x="403315" y="60204"/>
                  <a:pt x="441598" y="60204"/>
                </a:cubicBez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96455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90D2185-5F86-7749-BB4E-183109B4026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2192000 w 12192000"/>
              <a:gd name="connsiteY0" fmla="*/ 2425083 h 6497638"/>
              <a:gd name="connsiteX1" fmla="*/ 12192000 w 12192000"/>
              <a:gd name="connsiteY1" fmla="*/ 6496050 h 6497638"/>
              <a:gd name="connsiteX2" fmla="*/ 11143308 w 12192000"/>
              <a:gd name="connsiteY2" fmla="*/ 6496050 h 6497638"/>
              <a:gd name="connsiteX3" fmla="*/ 0 w 12192000"/>
              <a:gd name="connsiteY3" fmla="*/ 0 h 6497638"/>
              <a:gd name="connsiteX4" fmla="*/ 6960612 w 12192000"/>
              <a:gd name="connsiteY4" fmla="*/ 0 h 6497638"/>
              <a:gd name="connsiteX5" fmla="*/ 5286165 w 12192000"/>
              <a:gd name="connsiteY5" fmla="*/ 6497638 h 6497638"/>
              <a:gd name="connsiteX6" fmla="*/ 0 w 12192000"/>
              <a:gd name="connsiteY6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497638">
                <a:moveTo>
                  <a:pt x="12192000" y="2425083"/>
                </a:moveTo>
                <a:lnTo>
                  <a:pt x="12192000" y="6496050"/>
                </a:lnTo>
                <a:lnTo>
                  <a:pt x="11143308" y="6496050"/>
                </a:lnTo>
                <a:close/>
                <a:moveTo>
                  <a:pt x="0" y="0"/>
                </a:moveTo>
                <a:lnTo>
                  <a:pt x="6960612" y="0"/>
                </a:lnTo>
                <a:lnTo>
                  <a:pt x="528616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781921-067E-D84A-964D-D16F6D724D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93766" y="0"/>
            <a:ext cx="6116546" cy="3249000"/>
          </a:xfrm>
        </p:spPr>
        <p:txBody>
          <a:bodyPr tIns="0" bIns="0" anchor="b">
            <a:noAutofit/>
          </a:bodyPr>
          <a:lstStyle>
            <a:lvl1pPr>
              <a:defRPr sz="200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892ADA3-681B-4848-8013-ACCCDEB5DE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57963" y="3081200"/>
            <a:ext cx="4852349" cy="3169219"/>
          </a:xfrm>
        </p:spPr>
        <p:txBody>
          <a:bodyPr>
            <a:noAutofit/>
          </a:bodyPr>
          <a:lstStyle>
            <a:lvl1pPr>
              <a:lnSpc>
                <a:spcPts val="6000"/>
              </a:lnSpc>
              <a:spcAft>
                <a:spcPts val="0"/>
              </a:spcAft>
              <a:defRPr sz="6000" b="1" i="1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3F26965-B205-DB42-AEAF-942D75F53F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69605" y="822037"/>
            <a:ext cx="3524708" cy="1865746"/>
          </a:xfrm>
          <a:custGeom>
            <a:avLst/>
            <a:gdLst>
              <a:gd name="connsiteX0" fmla="*/ 3242518 w 3524708"/>
              <a:gd name="connsiteY0" fmla="*/ 0 h 1865746"/>
              <a:gd name="connsiteX1" fmla="*/ 3524708 w 3524708"/>
              <a:gd name="connsiteY1" fmla="*/ 0 h 1865746"/>
              <a:gd name="connsiteX2" fmla="*/ 3044984 w 3524708"/>
              <a:gd name="connsiteY2" fmla="*/ 1865746 h 1865746"/>
              <a:gd name="connsiteX3" fmla="*/ 2762794 w 3524708"/>
              <a:gd name="connsiteY3" fmla="*/ 1865746 h 1865746"/>
              <a:gd name="connsiteX4" fmla="*/ 2689960 w 3524708"/>
              <a:gd name="connsiteY4" fmla="*/ 0 h 1865746"/>
              <a:gd name="connsiteX5" fmla="*/ 2972150 w 3524708"/>
              <a:gd name="connsiteY5" fmla="*/ 0 h 1865746"/>
              <a:gd name="connsiteX6" fmla="*/ 2492426 w 3524708"/>
              <a:gd name="connsiteY6" fmla="*/ 1865746 h 1865746"/>
              <a:gd name="connsiteX7" fmla="*/ 2210236 w 3524708"/>
              <a:gd name="connsiteY7" fmla="*/ 1865746 h 1865746"/>
              <a:gd name="connsiteX8" fmla="*/ 2137401 w 3524708"/>
              <a:gd name="connsiteY8" fmla="*/ 0 h 1865746"/>
              <a:gd name="connsiteX9" fmla="*/ 2419591 w 3524708"/>
              <a:gd name="connsiteY9" fmla="*/ 0 h 1865746"/>
              <a:gd name="connsiteX10" fmla="*/ 1939867 w 3524708"/>
              <a:gd name="connsiteY10" fmla="*/ 1865746 h 1865746"/>
              <a:gd name="connsiteX11" fmla="*/ 1657677 w 3524708"/>
              <a:gd name="connsiteY11" fmla="*/ 1865746 h 1865746"/>
              <a:gd name="connsiteX12" fmla="*/ 1584842 w 3524708"/>
              <a:gd name="connsiteY12" fmla="*/ 0 h 1865746"/>
              <a:gd name="connsiteX13" fmla="*/ 1867032 w 3524708"/>
              <a:gd name="connsiteY13" fmla="*/ 0 h 1865746"/>
              <a:gd name="connsiteX14" fmla="*/ 1387308 w 3524708"/>
              <a:gd name="connsiteY14" fmla="*/ 1865746 h 1865746"/>
              <a:gd name="connsiteX15" fmla="*/ 1105118 w 3524708"/>
              <a:gd name="connsiteY15" fmla="*/ 1865746 h 1865746"/>
              <a:gd name="connsiteX16" fmla="*/ 1032283 w 3524708"/>
              <a:gd name="connsiteY16" fmla="*/ 0 h 1865746"/>
              <a:gd name="connsiteX17" fmla="*/ 1314473 w 3524708"/>
              <a:gd name="connsiteY17" fmla="*/ 0 h 1865746"/>
              <a:gd name="connsiteX18" fmla="*/ 834749 w 3524708"/>
              <a:gd name="connsiteY18" fmla="*/ 1865746 h 1865746"/>
              <a:gd name="connsiteX19" fmla="*/ 552559 w 3524708"/>
              <a:gd name="connsiteY19" fmla="*/ 1865746 h 1865746"/>
              <a:gd name="connsiteX20" fmla="*/ 479724 w 3524708"/>
              <a:gd name="connsiteY20" fmla="*/ 0 h 1865746"/>
              <a:gd name="connsiteX21" fmla="*/ 761914 w 3524708"/>
              <a:gd name="connsiteY21" fmla="*/ 0 h 1865746"/>
              <a:gd name="connsiteX22" fmla="*/ 282190 w 3524708"/>
              <a:gd name="connsiteY22" fmla="*/ 1865746 h 1865746"/>
              <a:gd name="connsiteX23" fmla="*/ 0 w 3524708"/>
              <a:gd name="connsiteY23" fmla="*/ 1865746 h 186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524708" h="1865746">
                <a:moveTo>
                  <a:pt x="3242518" y="0"/>
                </a:moveTo>
                <a:lnTo>
                  <a:pt x="3524708" y="0"/>
                </a:lnTo>
                <a:lnTo>
                  <a:pt x="3044984" y="1865746"/>
                </a:lnTo>
                <a:lnTo>
                  <a:pt x="2762794" y="1865746"/>
                </a:lnTo>
                <a:close/>
                <a:moveTo>
                  <a:pt x="2689960" y="0"/>
                </a:moveTo>
                <a:lnTo>
                  <a:pt x="2972150" y="0"/>
                </a:lnTo>
                <a:lnTo>
                  <a:pt x="2492426" y="1865746"/>
                </a:lnTo>
                <a:lnTo>
                  <a:pt x="2210236" y="1865746"/>
                </a:lnTo>
                <a:close/>
                <a:moveTo>
                  <a:pt x="2137401" y="0"/>
                </a:moveTo>
                <a:lnTo>
                  <a:pt x="2419591" y="0"/>
                </a:lnTo>
                <a:lnTo>
                  <a:pt x="1939867" y="1865746"/>
                </a:lnTo>
                <a:lnTo>
                  <a:pt x="1657677" y="1865746"/>
                </a:lnTo>
                <a:close/>
                <a:moveTo>
                  <a:pt x="1584842" y="0"/>
                </a:moveTo>
                <a:lnTo>
                  <a:pt x="1867032" y="0"/>
                </a:lnTo>
                <a:lnTo>
                  <a:pt x="1387308" y="1865746"/>
                </a:lnTo>
                <a:lnTo>
                  <a:pt x="1105118" y="1865746"/>
                </a:lnTo>
                <a:close/>
                <a:moveTo>
                  <a:pt x="1032283" y="0"/>
                </a:moveTo>
                <a:lnTo>
                  <a:pt x="1314473" y="0"/>
                </a:lnTo>
                <a:lnTo>
                  <a:pt x="834749" y="1865746"/>
                </a:lnTo>
                <a:lnTo>
                  <a:pt x="552559" y="1865746"/>
                </a:lnTo>
                <a:close/>
                <a:moveTo>
                  <a:pt x="479724" y="0"/>
                </a:moveTo>
                <a:lnTo>
                  <a:pt x="761914" y="0"/>
                </a:lnTo>
                <a:lnTo>
                  <a:pt x="282190" y="1865746"/>
                </a:lnTo>
                <a:lnTo>
                  <a:pt x="0" y="186574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61302693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divider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4938D4-7324-F04A-8293-68CFC05B0F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4680000" rIns="4680000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image – then send to back so the gradient overlay is top of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A072DD46-3F51-A748-8F94-B6F9001382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878904" y="-362"/>
            <a:ext cx="7974904" cy="6497638"/>
          </a:xfrm>
        </p:spPr>
        <p:txBody>
          <a:bodyPr wrap="none" anchor="ctr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50000" b="1" spc="-30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54E8F8-3509-FA4A-84BE-D7B63C4C46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6257" y="609600"/>
            <a:ext cx="6762967" cy="5635625"/>
          </a:xfrm>
        </p:spPr>
        <p:txBody>
          <a:bodyPr anchor="ctr"/>
          <a:lstStyle>
            <a:lvl1pPr>
              <a:lnSpc>
                <a:spcPts val="6000"/>
              </a:lnSpc>
              <a:spcAft>
                <a:spcPts val="0"/>
              </a:spcAft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19952474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- D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>
            <a:extLst>
              <a:ext uri="{FF2B5EF4-FFF2-40B4-BE49-F238E27FC236}">
                <a16:creationId xmlns:a16="http://schemas.microsoft.com/office/drawing/2014/main" id="{7B3EDD58-5FA3-6140-B17B-40F7C1CD1135}"/>
              </a:ext>
            </a:extLst>
          </p:cNvPr>
          <p:cNvSpPr/>
          <p:nvPr/>
        </p:nvSpPr>
        <p:spPr>
          <a:xfrm>
            <a:off x="6096000" y="0"/>
            <a:ext cx="6098400" cy="650160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496050 h 6496050"/>
              <a:gd name="connsiteX3" fmla="*/ 252000 w 6096000"/>
              <a:gd name="connsiteY3" fmla="*/ 6496050 h 6496050"/>
              <a:gd name="connsiteX4" fmla="*/ 0 w 6096000"/>
              <a:gd name="connsiteY4" fmla="*/ 6244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496050"/>
                </a:lnTo>
                <a:lnTo>
                  <a:pt x="252000" y="6496050"/>
                </a:lnTo>
                <a:cubicBezTo>
                  <a:pt x="252000" y="6356874"/>
                  <a:pt x="139176" y="6244050"/>
                  <a:pt x="0" y="6244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235081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AF442D-09D5-E949-9926-48F727EB85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1C0B5-0FE4-AA45-86C1-CD72BD8791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12">
            <a:extLst>
              <a:ext uri="{FF2B5EF4-FFF2-40B4-BE49-F238E27FC236}">
                <a16:creationId xmlns:a16="http://schemas.microsoft.com/office/drawing/2014/main" id="{EDC06073-822D-C148-9EA1-733BA6032B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32CC8F85-F28A-DB4E-8753-4470623E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62716F3C-0A12-0A43-AAAF-C19A6B6DA5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30621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38474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- D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74D4A870-F17A-F442-8E79-D6593E5CEED2}"/>
              </a:ext>
            </a:extLst>
          </p:cNvPr>
          <p:cNvSpPr/>
          <p:nvPr/>
        </p:nvSpPr>
        <p:spPr>
          <a:xfrm flipH="1">
            <a:off x="0" y="0"/>
            <a:ext cx="6098400" cy="650160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496050 h 6496050"/>
              <a:gd name="connsiteX3" fmla="*/ 252000 w 6096000"/>
              <a:gd name="connsiteY3" fmla="*/ 6496050 h 6496050"/>
              <a:gd name="connsiteX4" fmla="*/ 0 w 6096000"/>
              <a:gd name="connsiteY4" fmla="*/ 6244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496050"/>
                </a:lnTo>
                <a:lnTo>
                  <a:pt x="252000" y="6496050"/>
                </a:lnTo>
                <a:cubicBezTo>
                  <a:pt x="252000" y="6356874"/>
                  <a:pt x="139176" y="6244050"/>
                  <a:pt x="0" y="6244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4806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769873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318214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3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7532" y="0"/>
            <a:ext cx="4834469" cy="64980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645180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664518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071852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4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D7245059-C77A-F54C-A53E-4CBA0C853BFB}"/>
              </a:ext>
            </a:extLst>
          </p:cNvPr>
          <p:cNvSpPr/>
          <p:nvPr/>
        </p:nvSpPr>
        <p:spPr>
          <a:xfrm>
            <a:off x="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8DB6C09-42FA-2A46-BC78-D93D37BEBB29}"/>
              </a:ext>
            </a:extLst>
          </p:cNvPr>
          <p:cNvSpPr/>
          <p:nvPr/>
        </p:nvSpPr>
        <p:spPr>
          <a:xfrm>
            <a:off x="812760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BD2C5B-4AEB-2742-96C2-7BBFA14B3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4400" y="0"/>
            <a:ext cx="4063200" cy="6498000"/>
          </a:xfrm>
          <a:custGeom>
            <a:avLst/>
            <a:gdLst>
              <a:gd name="connsiteX0" fmla="*/ 0 w 4063200"/>
              <a:gd name="connsiteY0" fmla="*/ 0 h 6498000"/>
              <a:gd name="connsiteX1" fmla="*/ 4063200 w 4063200"/>
              <a:gd name="connsiteY1" fmla="*/ 0 h 6498000"/>
              <a:gd name="connsiteX2" fmla="*/ 4063200 w 4063200"/>
              <a:gd name="connsiteY2" fmla="*/ 6498000 h 6498000"/>
              <a:gd name="connsiteX3" fmla="*/ 2283207 w 4063200"/>
              <a:gd name="connsiteY3" fmla="*/ 6498000 h 6498000"/>
              <a:gd name="connsiteX4" fmla="*/ 2283600 w 4063200"/>
              <a:gd name="connsiteY4" fmla="*/ 6496050 h 6498000"/>
              <a:gd name="connsiteX5" fmla="*/ 2031600 w 4063200"/>
              <a:gd name="connsiteY5" fmla="*/ 6244050 h 6498000"/>
              <a:gd name="connsiteX6" fmla="*/ 1779600 w 4063200"/>
              <a:gd name="connsiteY6" fmla="*/ 6496050 h 6498000"/>
              <a:gd name="connsiteX7" fmla="*/ 1779994 w 4063200"/>
              <a:gd name="connsiteY7" fmla="*/ 6498000 h 6498000"/>
              <a:gd name="connsiteX8" fmla="*/ 0 w 40632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200" h="6498000">
                <a:moveTo>
                  <a:pt x="0" y="0"/>
                </a:moveTo>
                <a:lnTo>
                  <a:pt x="4063200" y="0"/>
                </a:lnTo>
                <a:lnTo>
                  <a:pt x="4063200" y="6498000"/>
                </a:lnTo>
                <a:lnTo>
                  <a:pt x="2283207" y="6498000"/>
                </a:lnTo>
                <a:lnTo>
                  <a:pt x="2283600" y="6496050"/>
                </a:lnTo>
                <a:cubicBezTo>
                  <a:pt x="2283600" y="6356874"/>
                  <a:pt x="2170776" y="6244050"/>
                  <a:pt x="2031600" y="6244050"/>
                </a:cubicBezTo>
                <a:cubicBezTo>
                  <a:pt x="1892425" y="6244050"/>
                  <a:pt x="1779600" y="6356874"/>
                  <a:pt x="1779600" y="6496050"/>
                </a:cubicBezTo>
                <a:lnTo>
                  <a:pt x="17799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D3E5BD-E875-EE4C-9CB4-36F3C3D3E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446335" cy="97498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Picture Placeholder 16">
            <a:extLst>
              <a:ext uri="{FF2B5EF4-FFF2-40B4-BE49-F238E27FC236}">
                <a16:creationId xmlns:a16="http://schemas.microsoft.com/office/drawing/2014/main" id="{5ABFEEB8-51F9-0142-A050-4625F632551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98470" y="1584585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F9E2A247-90BA-314A-BDCD-0A4AECB670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22325" y="1969477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A3DB6A0-2E22-9F4E-8C30-ECA98F4FDBD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898470" y="3877718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C9E62EE-D701-B347-BBEF-F2599FBBA8F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22325" y="4262610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945DC05E-C003-B74C-9DD3-11B31C7A2EB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35679" y="1584585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815B1402-52BD-4944-86EC-993B6CCD1D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9233" y="1969477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l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38615044-966E-9341-99DF-7BCA47F3C02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435679" y="3877718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1E7B9924-E501-1945-9875-2CFFD003587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9233" y="4262610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l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044840397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CA9069D4-BBD5-6840-9646-5955E2C1E9C0}"/>
              </a:ext>
            </a:extLst>
          </p:cNvPr>
          <p:cNvSpPr/>
          <p:nvPr/>
        </p:nvSpPr>
        <p:spPr>
          <a:xfrm>
            <a:off x="0" y="3429000"/>
            <a:ext cx="12192000" cy="3069000"/>
          </a:xfrm>
          <a:custGeom>
            <a:avLst/>
            <a:gdLst>
              <a:gd name="connsiteX0" fmla="*/ 0 w 12192000"/>
              <a:gd name="connsiteY0" fmla="*/ 0 h 3069000"/>
              <a:gd name="connsiteX1" fmla="*/ 12192000 w 12192000"/>
              <a:gd name="connsiteY1" fmla="*/ 0 h 3069000"/>
              <a:gd name="connsiteX2" fmla="*/ 12192000 w 12192000"/>
              <a:gd name="connsiteY2" fmla="*/ 3069000 h 3069000"/>
              <a:gd name="connsiteX3" fmla="*/ 6347607 w 12192000"/>
              <a:gd name="connsiteY3" fmla="*/ 3069000 h 3069000"/>
              <a:gd name="connsiteX4" fmla="*/ 6348000 w 12192000"/>
              <a:gd name="connsiteY4" fmla="*/ 3067050 h 3069000"/>
              <a:gd name="connsiteX5" fmla="*/ 6096000 w 12192000"/>
              <a:gd name="connsiteY5" fmla="*/ 2815050 h 3069000"/>
              <a:gd name="connsiteX6" fmla="*/ 5844000 w 12192000"/>
              <a:gd name="connsiteY6" fmla="*/ 3067050 h 3069000"/>
              <a:gd name="connsiteX7" fmla="*/ 5844394 w 12192000"/>
              <a:gd name="connsiteY7" fmla="*/ 3069000 h 3069000"/>
              <a:gd name="connsiteX8" fmla="*/ 0 w 12192000"/>
              <a:gd name="connsiteY8" fmla="*/ 3069000 h 30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69000">
                <a:moveTo>
                  <a:pt x="0" y="0"/>
                </a:moveTo>
                <a:lnTo>
                  <a:pt x="12192000" y="0"/>
                </a:lnTo>
                <a:lnTo>
                  <a:pt x="12192000" y="3069000"/>
                </a:lnTo>
                <a:lnTo>
                  <a:pt x="6347607" y="3069000"/>
                </a:lnTo>
                <a:lnTo>
                  <a:pt x="6348000" y="3067050"/>
                </a:lnTo>
                <a:cubicBezTo>
                  <a:pt x="6348000" y="2927874"/>
                  <a:pt x="6235176" y="2815050"/>
                  <a:pt x="6096000" y="2815050"/>
                </a:cubicBezTo>
                <a:cubicBezTo>
                  <a:pt x="5956825" y="2815050"/>
                  <a:pt x="5844000" y="2927874"/>
                  <a:pt x="5844000" y="3067050"/>
                </a:cubicBezTo>
                <a:lnTo>
                  <a:pt x="5844394" y="3069000"/>
                </a:lnTo>
                <a:lnTo>
                  <a:pt x="0" y="3069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8810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645180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8810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04652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04652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20494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20494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36335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36335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292387795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>
            <a:extLst>
              <a:ext uri="{FF2B5EF4-FFF2-40B4-BE49-F238E27FC236}">
                <a16:creationId xmlns:a16="http://schemas.microsoft.com/office/drawing/2014/main" id="{B4DB38A8-ED85-1347-B790-9A2BE1DBEF4C}"/>
              </a:ext>
            </a:extLst>
          </p:cNvPr>
          <p:cNvSpPr/>
          <p:nvPr/>
        </p:nvSpPr>
        <p:spPr>
          <a:xfrm>
            <a:off x="0" y="4546834"/>
            <a:ext cx="12192000" cy="1951167"/>
          </a:xfrm>
          <a:custGeom>
            <a:avLst/>
            <a:gdLst>
              <a:gd name="connsiteX0" fmla="*/ 0 w 12192000"/>
              <a:gd name="connsiteY0" fmla="*/ 0 h 1951167"/>
              <a:gd name="connsiteX1" fmla="*/ 12192000 w 12192000"/>
              <a:gd name="connsiteY1" fmla="*/ 0 h 1951167"/>
              <a:gd name="connsiteX2" fmla="*/ 12192000 w 12192000"/>
              <a:gd name="connsiteY2" fmla="*/ 1951167 h 1951167"/>
              <a:gd name="connsiteX3" fmla="*/ 6347607 w 12192000"/>
              <a:gd name="connsiteY3" fmla="*/ 1951167 h 1951167"/>
              <a:gd name="connsiteX4" fmla="*/ 6348000 w 12192000"/>
              <a:gd name="connsiteY4" fmla="*/ 1949217 h 1951167"/>
              <a:gd name="connsiteX5" fmla="*/ 6096000 w 12192000"/>
              <a:gd name="connsiteY5" fmla="*/ 1697217 h 1951167"/>
              <a:gd name="connsiteX6" fmla="*/ 5844000 w 12192000"/>
              <a:gd name="connsiteY6" fmla="*/ 1949217 h 1951167"/>
              <a:gd name="connsiteX7" fmla="*/ 5844394 w 12192000"/>
              <a:gd name="connsiteY7" fmla="*/ 1951167 h 1951167"/>
              <a:gd name="connsiteX8" fmla="*/ 0 w 12192000"/>
              <a:gd name="connsiteY8" fmla="*/ 1951167 h 195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51167">
                <a:moveTo>
                  <a:pt x="0" y="0"/>
                </a:moveTo>
                <a:lnTo>
                  <a:pt x="12192000" y="0"/>
                </a:lnTo>
                <a:lnTo>
                  <a:pt x="12192000" y="1951167"/>
                </a:lnTo>
                <a:lnTo>
                  <a:pt x="6347607" y="1951167"/>
                </a:lnTo>
                <a:lnTo>
                  <a:pt x="6348000" y="1949217"/>
                </a:lnTo>
                <a:cubicBezTo>
                  <a:pt x="6348000" y="1810041"/>
                  <a:pt x="6235176" y="1697217"/>
                  <a:pt x="6096000" y="1697217"/>
                </a:cubicBezTo>
                <a:cubicBezTo>
                  <a:pt x="5956825" y="1697217"/>
                  <a:pt x="5844000" y="1810041"/>
                  <a:pt x="5844000" y="1949217"/>
                </a:cubicBezTo>
                <a:lnTo>
                  <a:pt x="5844394" y="1951167"/>
                </a:lnTo>
                <a:lnTo>
                  <a:pt x="0" y="195116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71538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1160" cy="85427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31784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87380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47626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03222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63468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19063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79309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16">
            <a:extLst>
              <a:ext uri="{FF2B5EF4-FFF2-40B4-BE49-F238E27FC236}">
                <a16:creationId xmlns:a16="http://schemas.microsoft.com/office/drawing/2014/main" id="{89EE7683-3A0A-0B47-9813-78A5473FCCF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71538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B55A3A9-FB25-AF40-BC32-AC3C3DA4E6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31784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EDA73697-3874-C344-AAE5-CE24B2383EF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87380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62B0DD7-8060-A542-B772-E1F818A32D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47626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105967BD-F5FD-9F41-9CC6-8784B49815D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603222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DABB33E-69CC-1B46-AC9C-83F4DCC4D1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63468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35B3E652-6F5F-B643-9023-FF57D267CD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19063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17B9C40-A873-8740-BC3A-4781CC1D4B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79309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27974970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197B69D6-70A7-CE4F-9A01-697D3720C72F}"/>
              </a:ext>
            </a:extLst>
          </p:cNvPr>
          <p:cNvSpPr/>
          <p:nvPr/>
        </p:nvSpPr>
        <p:spPr>
          <a:xfrm>
            <a:off x="0" y="4546834"/>
            <a:ext cx="12192000" cy="1951167"/>
          </a:xfrm>
          <a:custGeom>
            <a:avLst/>
            <a:gdLst>
              <a:gd name="connsiteX0" fmla="*/ 0 w 12192000"/>
              <a:gd name="connsiteY0" fmla="*/ 0 h 1951167"/>
              <a:gd name="connsiteX1" fmla="*/ 12192000 w 12192000"/>
              <a:gd name="connsiteY1" fmla="*/ 0 h 1951167"/>
              <a:gd name="connsiteX2" fmla="*/ 12192000 w 12192000"/>
              <a:gd name="connsiteY2" fmla="*/ 1951167 h 1951167"/>
              <a:gd name="connsiteX3" fmla="*/ 6347607 w 12192000"/>
              <a:gd name="connsiteY3" fmla="*/ 1951167 h 1951167"/>
              <a:gd name="connsiteX4" fmla="*/ 6348000 w 12192000"/>
              <a:gd name="connsiteY4" fmla="*/ 1949217 h 1951167"/>
              <a:gd name="connsiteX5" fmla="*/ 6096000 w 12192000"/>
              <a:gd name="connsiteY5" fmla="*/ 1697217 h 1951167"/>
              <a:gd name="connsiteX6" fmla="*/ 5844000 w 12192000"/>
              <a:gd name="connsiteY6" fmla="*/ 1949217 h 1951167"/>
              <a:gd name="connsiteX7" fmla="*/ 5844394 w 12192000"/>
              <a:gd name="connsiteY7" fmla="*/ 1951167 h 1951167"/>
              <a:gd name="connsiteX8" fmla="*/ 0 w 12192000"/>
              <a:gd name="connsiteY8" fmla="*/ 1951167 h 195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51167">
                <a:moveTo>
                  <a:pt x="0" y="0"/>
                </a:moveTo>
                <a:lnTo>
                  <a:pt x="12192000" y="0"/>
                </a:lnTo>
                <a:lnTo>
                  <a:pt x="12192000" y="1951167"/>
                </a:lnTo>
                <a:lnTo>
                  <a:pt x="6347607" y="1951167"/>
                </a:lnTo>
                <a:lnTo>
                  <a:pt x="6348000" y="1949217"/>
                </a:lnTo>
                <a:cubicBezTo>
                  <a:pt x="6348000" y="1810041"/>
                  <a:pt x="6235176" y="1697217"/>
                  <a:pt x="6096000" y="1697217"/>
                </a:cubicBezTo>
                <a:cubicBezTo>
                  <a:pt x="5956825" y="1697217"/>
                  <a:pt x="5844000" y="1810041"/>
                  <a:pt x="5844000" y="1949217"/>
                </a:cubicBezTo>
                <a:lnTo>
                  <a:pt x="5844394" y="1951167"/>
                </a:lnTo>
                <a:lnTo>
                  <a:pt x="0" y="195116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7806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1160" cy="85427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8052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51553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1799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45300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05546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639047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99293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16">
            <a:extLst>
              <a:ext uri="{FF2B5EF4-FFF2-40B4-BE49-F238E27FC236}">
                <a16:creationId xmlns:a16="http://schemas.microsoft.com/office/drawing/2014/main" id="{89EE7683-3A0A-0B47-9813-78A5473FCCF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806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B55A3A9-FB25-AF40-BC32-AC3C3DA4E6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8052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EDA73697-3874-C344-AAE5-CE24B2383EF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051553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62B0DD7-8060-A542-B772-E1F818A32D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711799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105967BD-F5FD-9F41-9CC6-8784B49815D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345300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DABB33E-69CC-1B46-AC9C-83F4DCC4D1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05546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35B3E652-6F5F-B643-9023-FF57D267CD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639047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17B9C40-A873-8740-BC3A-4781CC1D4B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99293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Picture Placeholder 16">
            <a:extLst>
              <a:ext uri="{FF2B5EF4-FFF2-40B4-BE49-F238E27FC236}">
                <a16:creationId xmlns:a16="http://schemas.microsoft.com/office/drawing/2014/main" id="{133D25D3-41F4-CF45-B3FB-081FF3E957B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932794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02652BE-BCA5-5E41-A735-774F4FD0223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3040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Picture Placeholder 16">
            <a:extLst>
              <a:ext uri="{FF2B5EF4-FFF2-40B4-BE49-F238E27FC236}">
                <a16:creationId xmlns:a16="http://schemas.microsoft.com/office/drawing/2014/main" id="{3A70D29D-1742-1E42-A75A-59E3F307005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932794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120ECA6-14E8-FE4E-BFAC-0B4E36A5886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593040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825058871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3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02DB30E-67C0-3445-AA5E-A5CC215D9884}"/>
              </a:ext>
            </a:extLst>
          </p:cNvPr>
          <p:cNvSpPr/>
          <p:nvPr/>
        </p:nvSpPr>
        <p:spPr>
          <a:xfrm>
            <a:off x="0" y="0"/>
            <a:ext cx="6096000" cy="649605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244050 h 6496050"/>
              <a:gd name="connsiteX3" fmla="*/ 5844000 w 6096000"/>
              <a:gd name="connsiteY3" fmla="*/ 6496050 h 6496050"/>
              <a:gd name="connsiteX4" fmla="*/ 0 w 6096000"/>
              <a:gd name="connsiteY4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D988FC3-040D-EF47-819D-2C866022ED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55600"/>
            <a:ext cx="3026526" cy="6140450"/>
          </a:xfrm>
          <a:custGeom>
            <a:avLst/>
            <a:gdLst>
              <a:gd name="connsiteX0" fmla="*/ 0 w 3026526"/>
              <a:gd name="connsiteY0" fmla="*/ 0 h 6140450"/>
              <a:gd name="connsiteX1" fmla="*/ 3026526 w 3026526"/>
              <a:gd name="connsiteY1" fmla="*/ 0 h 6140450"/>
              <a:gd name="connsiteX2" fmla="*/ 1491414 w 3026526"/>
              <a:gd name="connsiteY2" fmla="*/ 6140450 h 6140450"/>
              <a:gd name="connsiteX3" fmla="*/ 0 w 3026526"/>
              <a:gd name="connsiteY3" fmla="*/ 6140450 h 614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6526" h="6140450">
                <a:moveTo>
                  <a:pt x="0" y="0"/>
                </a:moveTo>
                <a:lnTo>
                  <a:pt x="3026526" y="0"/>
                </a:lnTo>
                <a:lnTo>
                  <a:pt x="1491414" y="6140450"/>
                </a:lnTo>
                <a:lnTo>
                  <a:pt x="0" y="61404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9149" y="609600"/>
            <a:ext cx="8540076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150" y="2436812"/>
            <a:ext cx="2963332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26608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all ou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83C2CFA2-B26F-9B4B-99FF-BACD59C72A9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084580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9221390 w 12192000"/>
              <a:gd name="connsiteY3" fmla="*/ 6497638 h 6497638"/>
              <a:gd name="connsiteX4" fmla="*/ 0 w 12192000"/>
              <a:gd name="connsiteY4" fmla="*/ 0 h 6497638"/>
              <a:gd name="connsiteX5" fmla="*/ 4267200 w 12192000"/>
              <a:gd name="connsiteY5" fmla="*/ 0 h 6497638"/>
              <a:gd name="connsiteX6" fmla="*/ 4267200 w 12192000"/>
              <a:gd name="connsiteY6" fmla="*/ 6497638 h 6497638"/>
              <a:gd name="connsiteX7" fmla="*/ 0 w 12192000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497638">
                <a:moveTo>
                  <a:pt x="1084580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9221390" y="6497638"/>
                </a:lnTo>
                <a:close/>
                <a:moveTo>
                  <a:pt x="0" y="0"/>
                </a:moveTo>
                <a:lnTo>
                  <a:pt x="4267200" y="0"/>
                </a:lnTo>
                <a:lnTo>
                  <a:pt x="4267200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434105" cy="2819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704764-5568-8B41-B513-A6931F8926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0239" y="1056612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DEAE2D71-1538-5D46-A3E8-201696276C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9937" y="1056612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C59DB6-68B7-5C4A-8106-D74E5DF19A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40239" y="2710048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5D36210B-701B-D042-B701-14479EBE28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9937" y="2710048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FC3F4854-7AB9-D14B-9695-E24C3E2F0F7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40239" y="4363484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DB0BC641-2F1D-BB47-ABAC-E5C26E2A8A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9937" y="4363484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7183463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 layout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4938D4-7324-F04A-8293-68CFC05B0F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4680000" rIns="4680000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image – then send to back so the gradient overlay is top of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2436813"/>
            <a:ext cx="5063118" cy="184636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09600"/>
            <a:ext cx="5487666" cy="5638742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704238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74490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7743081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5507098-AC0F-3642-8D84-AA8E6D44B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356264 h 6498000"/>
              <a:gd name="connsiteX18" fmla="*/ 12192000 w 12192000"/>
              <a:gd name="connsiteY18" fmla="*/ 3428999 h 6498000"/>
              <a:gd name="connsiteX19" fmla="*/ 12192000 w 12192000"/>
              <a:gd name="connsiteY19" fmla="*/ 3915787 h 6498000"/>
              <a:gd name="connsiteX20" fmla="*/ 0 w 12192000"/>
              <a:gd name="connsiteY20" fmla="*/ 3915787 h 6498000"/>
              <a:gd name="connsiteX21" fmla="*/ 0 w 12192000"/>
              <a:gd name="connsiteY21" fmla="*/ 3428999 h 6498000"/>
              <a:gd name="connsiteX22" fmla="*/ 0 w 12192000"/>
              <a:gd name="connsiteY22" fmla="*/ 335626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356264"/>
                </a:lnTo>
                <a:lnTo>
                  <a:pt x="12192000" y="3428999"/>
                </a:lnTo>
                <a:lnTo>
                  <a:pt x="12192000" y="3915787"/>
                </a:lnTo>
                <a:lnTo>
                  <a:pt x="0" y="3915787"/>
                </a:lnTo>
                <a:lnTo>
                  <a:pt x="0" y="3428999"/>
                </a:lnTo>
                <a:lnTo>
                  <a:pt x="0" y="3356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979" y="3070253"/>
            <a:ext cx="2973600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070253"/>
            <a:ext cx="2973032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4341" y="3070253"/>
            <a:ext cx="2973032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EECB1B2-4B29-F74A-823F-6BCFA66286D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979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59023512-711F-0C4F-A156-FD720C66A3F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609200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0BA21B11-DA81-F149-A2C0-25651AB36E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64057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32162853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points -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5507098-AC0F-3642-8D84-AA8E6D44B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356264 h 6498000"/>
              <a:gd name="connsiteX18" fmla="*/ 12192000 w 12192000"/>
              <a:gd name="connsiteY18" fmla="*/ 3428999 h 6498000"/>
              <a:gd name="connsiteX19" fmla="*/ 12192000 w 12192000"/>
              <a:gd name="connsiteY19" fmla="*/ 3915787 h 6498000"/>
              <a:gd name="connsiteX20" fmla="*/ 0 w 12192000"/>
              <a:gd name="connsiteY20" fmla="*/ 3915787 h 6498000"/>
              <a:gd name="connsiteX21" fmla="*/ 0 w 12192000"/>
              <a:gd name="connsiteY21" fmla="*/ 3428999 h 6498000"/>
              <a:gd name="connsiteX22" fmla="*/ 0 w 12192000"/>
              <a:gd name="connsiteY22" fmla="*/ 335626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356264"/>
                </a:lnTo>
                <a:lnTo>
                  <a:pt x="12192000" y="3428999"/>
                </a:lnTo>
                <a:lnTo>
                  <a:pt x="12192000" y="3915787"/>
                </a:lnTo>
                <a:lnTo>
                  <a:pt x="0" y="3915787"/>
                </a:lnTo>
                <a:lnTo>
                  <a:pt x="0" y="3428999"/>
                </a:lnTo>
                <a:lnTo>
                  <a:pt x="0" y="3356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24491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28844B-AF4D-EB48-8B2E-034A716B9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28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FA9E08D-EBBC-D74C-8F0C-DD8EE542819B}"/>
              </a:ext>
            </a:extLst>
          </p:cNvPr>
          <p:cNvSpPr/>
          <p:nvPr/>
        </p:nvSpPr>
        <p:spPr>
          <a:xfrm>
            <a:off x="4062000" y="3429000"/>
            <a:ext cx="4069800" cy="3069000"/>
          </a:xfrm>
          <a:custGeom>
            <a:avLst/>
            <a:gdLst>
              <a:gd name="connsiteX0" fmla="*/ 0 w 4069800"/>
              <a:gd name="connsiteY0" fmla="*/ 0 h 3069000"/>
              <a:gd name="connsiteX1" fmla="*/ 4068000 w 4069800"/>
              <a:gd name="connsiteY1" fmla="*/ 0 h 3069000"/>
              <a:gd name="connsiteX2" fmla="*/ 4069800 w 4069800"/>
              <a:gd name="connsiteY2" fmla="*/ 0 h 3069000"/>
              <a:gd name="connsiteX3" fmla="*/ 4069800 w 4069800"/>
              <a:gd name="connsiteY3" fmla="*/ 3069000 h 3069000"/>
              <a:gd name="connsiteX4" fmla="*/ 2287827 w 4069800"/>
              <a:gd name="connsiteY4" fmla="*/ 3069000 h 3069000"/>
              <a:gd name="connsiteX5" fmla="*/ 2288023 w 4069800"/>
              <a:gd name="connsiteY5" fmla="*/ 3067050 h 3069000"/>
              <a:gd name="connsiteX6" fmla="*/ 2035800 w 4069800"/>
              <a:gd name="connsiteY6" fmla="*/ 2815050 h 3069000"/>
              <a:gd name="connsiteX7" fmla="*/ 1783577 w 4069800"/>
              <a:gd name="connsiteY7" fmla="*/ 3067050 h 3069000"/>
              <a:gd name="connsiteX8" fmla="*/ 1783774 w 4069800"/>
              <a:gd name="connsiteY8" fmla="*/ 3069000 h 3069000"/>
              <a:gd name="connsiteX9" fmla="*/ 1800 w 4069800"/>
              <a:gd name="connsiteY9" fmla="*/ 3069000 h 3069000"/>
              <a:gd name="connsiteX10" fmla="*/ 1800 w 4069800"/>
              <a:gd name="connsiteY10" fmla="*/ 235974 h 3069000"/>
              <a:gd name="connsiteX11" fmla="*/ 0 w 4069800"/>
              <a:gd name="connsiteY11" fmla="*/ 235974 h 30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69800" h="3069000">
                <a:moveTo>
                  <a:pt x="0" y="0"/>
                </a:moveTo>
                <a:lnTo>
                  <a:pt x="4068000" y="0"/>
                </a:lnTo>
                <a:lnTo>
                  <a:pt x="4069800" y="0"/>
                </a:lnTo>
                <a:lnTo>
                  <a:pt x="4069800" y="3069000"/>
                </a:lnTo>
                <a:lnTo>
                  <a:pt x="2287827" y="3069000"/>
                </a:lnTo>
                <a:lnTo>
                  <a:pt x="2288023" y="3067050"/>
                </a:lnTo>
                <a:cubicBezTo>
                  <a:pt x="2288023" y="2927874"/>
                  <a:pt x="2175099" y="2815050"/>
                  <a:pt x="2035800" y="2815050"/>
                </a:cubicBezTo>
                <a:cubicBezTo>
                  <a:pt x="1896501" y="2815050"/>
                  <a:pt x="1783577" y="2927874"/>
                  <a:pt x="1783577" y="3067050"/>
                </a:cubicBezTo>
                <a:lnTo>
                  <a:pt x="1783774" y="3069000"/>
                </a:lnTo>
                <a:lnTo>
                  <a:pt x="1800" y="3069000"/>
                </a:lnTo>
                <a:lnTo>
                  <a:pt x="1800" y="235974"/>
                </a:lnTo>
                <a:lnTo>
                  <a:pt x="0" y="2359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4631013-65DA-1041-8C57-167C9C534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D0E0DA3E-4AF8-B845-A89E-05FD19C066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B26C98B-BE8E-EA41-A524-6B126A418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025497E-6F36-0141-BDA5-C0C567EDA4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accent5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0FE8E897-71C0-C94C-839C-F99C35B926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4BA5F78-CC72-F644-9807-405760E5415F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427550E-A2A3-D34D-A752-8FBB32D00B2C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196512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/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513BF868-2674-8347-88DF-930682D7414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064000" y="0"/>
            <a:ext cx="8128000" cy="6496050"/>
          </a:xfrm>
          <a:custGeom>
            <a:avLst/>
            <a:gdLst>
              <a:gd name="connsiteX0" fmla="*/ 0 w 8128000"/>
              <a:gd name="connsiteY0" fmla="*/ 0 h 6496050"/>
              <a:gd name="connsiteX1" fmla="*/ 8128000 w 8128000"/>
              <a:gd name="connsiteY1" fmla="*/ 0 h 6496050"/>
              <a:gd name="connsiteX2" fmla="*/ 8128000 w 8128000"/>
              <a:gd name="connsiteY2" fmla="*/ 6496050 h 6496050"/>
              <a:gd name="connsiteX3" fmla="*/ 2284000 w 8128000"/>
              <a:gd name="connsiteY3" fmla="*/ 6496050 h 6496050"/>
              <a:gd name="connsiteX4" fmla="*/ 2032000 w 8128000"/>
              <a:gd name="connsiteY4" fmla="*/ 6244050 h 6496050"/>
              <a:gd name="connsiteX5" fmla="*/ 1780000 w 8128000"/>
              <a:gd name="connsiteY5" fmla="*/ 6496050 h 6496050"/>
              <a:gd name="connsiteX6" fmla="*/ 0 w 8128000"/>
              <a:gd name="connsiteY6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8000" h="6496050">
                <a:moveTo>
                  <a:pt x="0" y="0"/>
                </a:moveTo>
                <a:lnTo>
                  <a:pt x="8128000" y="0"/>
                </a:lnTo>
                <a:lnTo>
                  <a:pt x="8128000" y="6496050"/>
                </a:lnTo>
                <a:lnTo>
                  <a:pt x="2284000" y="6496050"/>
                </a:lnTo>
                <a:cubicBezTo>
                  <a:pt x="2284000" y="6356874"/>
                  <a:pt x="2171176" y="6244050"/>
                  <a:pt x="2032000" y="6244050"/>
                </a:cubicBezTo>
                <a:cubicBezTo>
                  <a:pt x="1892825" y="6244050"/>
                  <a:pt x="1780000" y="6356874"/>
                  <a:pt x="1780000" y="6496050"/>
                </a:cubicBezTo>
                <a:lnTo>
                  <a:pt x="0" y="64960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GB"/>
              <a:t>Click to add chart or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3229316" cy="182721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3229316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111126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D7245059-C77A-F54C-A53E-4CBA0C853BFB}"/>
              </a:ext>
            </a:extLst>
          </p:cNvPr>
          <p:cNvSpPr/>
          <p:nvPr/>
        </p:nvSpPr>
        <p:spPr>
          <a:xfrm>
            <a:off x="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8DB6C09-42FA-2A46-BC78-D93D37BEBB29}"/>
              </a:ext>
            </a:extLst>
          </p:cNvPr>
          <p:cNvSpPr/>
          <p:nvPr/>
        </p:nvSpPr>
        <p:spPr>
          <a:xfrm>
            <a:off x="812760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BD2C5B-4AEB-2742-96C2-7BBFA14B3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4400" y="0"/>
            <a:ext cx="4063200" cy="6498000"/>
          </a:xfrm>
          <a:custGeom>
            <a:avLst/>
            <a:gdLst>
              <a:gd name="connsiteX0" fmla="*/ 0 w 4063200"/>
              <a:gd name="connsiteY0" fmla="*/ 0 h 6498000"/>
              <a:gd name="connsiteX1" fmla="*/ 4063200 w 4063200"/>
              <a:gd name="connsiteY1" fmla="*/ 0 h 6498000"/>
              <a:gd name="connsiteX2" fmla="*/ 4063200 w 4063200"/>
              <a:gd name="connsiteY2" fmla="*/ 6498000 h 6498000"/>
              <a:gd name="connsiteX3" fmla="*/ 2283207 w 4063200"/>
              <a:gd name="connsiteY3" fmla="*/ 6498000 h 6498000"/>
              <a:gd name="connsiteX4" fmla="*/ 2283600 w 4063200"/>
              <a:gd name="connsiteY4" fmla="*/ 6496050 h 6498000"/>
              <a:gd name="connsiteX5" fmla="*/ 2031600 w 4063200"/>
              <a:gd name="connsiteY5" fmla="*/ 6244050 h 6498000"/>
              <a:gd name="connsiteX6" fmla="*/ 1779600 w 4063200"/>
              <a:gd name="connsiteY6" fmla="*/ 6496050 h 6498000"/>
              <a:gd name="connsiteX7" fmla="*/ 1779994 w 4063200"/>
              <a:gd name="connsiteY7" fmla="*/ 6498000 h 6498000"/>
              <a:gd name="connsiteX8" fmla="*/ 0 w 40632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200" h="6498000">
                <a:moveTo>
                  <a:pt x="0" y="0"/>
                </a:moveTo>
                <a:lnTo>
                  <a:pt x="4063200" y="0"/>
                </a:lnTo>
                <a:lnTo>
                  <a:pt x="4063200" y="6498000"/>
                </a:lnTo>
                <a:lnTo>
                  <a:pt x="2283207" y="6498000"/>
                </a:lnTo>
                <a:lnTo>
                  <a:pt x="2283600" y="6496050"/>
                </a:lnTo>
                <a:cubicBezTo>
                  <a:pt x="2283600" y="6356874"/>
                  <a:pt x="2170776" y="6244050"/>
                  <a:pt x="2031600" y="6244050"/>
                </a:cubicBezTo>
                <a:cubicBezTo>
                  <a:pt x="1892425" y="6244050"/>
                  <a:pt x="1779600" y="6356874"/>
                  <a:pt x="1779600" y="6496050"/>
                </a:cubicBezTo>
                <a:lnTo>
                  <a:pt x="17799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1F44BA-467F-BE4D-A5C2-016062F34C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960070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01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62AB0BE-6BC7-8849-AB16-35B14C0D9D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290971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02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6257F5-DB36-8642-9B67-DCE0EA0BB9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4959" y="1960070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03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18DF41C-28AB-DF43-913D-52E963D595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04959" y="4290971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04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D083FB-B098-954D-9DC4-850B3E001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7011782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05700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/ content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9">
            <a:extLst>
              <a:ext uri="{FF2B5EF4-FFF2-40B4-BE49-F238E27FC236}">
                <a16:creationId xmlns:a16="http://schemas.microsoft.com/office/drawing/2014/main" id="{D76F5CAF-A32B-7A49-875F-78FB038A9479}"/>
              </a:ext>
            </a:extLst>
          </p:cNvPr>
          <p:cNvSpPr/>
          <p:nvPr/>
        </p:nvSpPr>
        <p:spPr>
          <a:xfrm>
            <a:off x="4062000" y="0"/>
            <a:ext cx="4069800" cy="6498000"/>
          </a:xfrm>
          <a:custGeom>
            <a:avLst/>
            <a:gdLst>
              <a:gd name="connsiteX0" fmla="*/ 0 w 4069800"/>
              <a:gd name="connsiteY0" fmla="*/ 0 h 6498000"/>
              <a:gd name="connsiteX1" fmla="*/ 4068000 w 4069800"/>
              <a:gd name="connsiteY1" fmla="*/ 0 h 6498000"/>
              <a:gd name="connsiteX2" fmla="*/ 4068000 w 4069800"/>
              <a:gd name="connsiteY2" fmla="*/ 3429000 h 6498000"/>
              <a:gd name="connsiteX3" fmla="*/ 4069800 w 4069800"/>
              <a:gd name="connsiteY3" fmla="*/ 3429000 h 6498000"/>
              <a:gd name="connsiteX4" fmla="*/ 4069800 w 4069800"/>
              <a:gd name="connsiteY4" fmla="*/ 6498000 h 6498000"/>
              <a:gd name="connsiteX5" fmla="*/ 2287827 w 4069800"/>
              <a:gd name="connsiteY5" fmla="*/ 6498000 h 6498000"/>
              <a:gd name="connsiteX6" fmla="*/ 2288023 w 4069800"/>
              <a:gd name="connsiteY6" fmla="*/ 6496050 h 6498000"/>
              <a:gd name="connsiteX7" fmla="*/ 2035800 w 4069800"/>
              <a:gd name="connsiteY7" fmla="*/ 6244050 h 6498000"/>
              <a:gd name="connsiteX8" fmla="*/ 1783577 w 4069800"/>
              <a:gd name="connsiteY8" fmla="*/ 6496050 h 6498000"/>
              <a:gd name="connsiteX9" fmla="*/ 1783774 w 4069800"/>
              <a:gd name="connsiteY9" fmla="*/ 6498000 h 6498000"/>
              <a:gd name="connsiteX10" fmla="*/ 1800 w 4069800"/>
              <a:gd name="connsiteY10" fmla="*/ 6498000 h 6498000"/>
              <a:gd name="connsiteX11" fmla="*/ 1800 w 4069800"/>
              <a:gd name="connsiteY11" fmla="*/ 3664974 h 6498000"/>
              <a:gd name="connsiteX12" fmla="*/ 0 w 4069800"/>
              <a:gd name="connsiteY12" fmla="*/ 366497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69800" h="6498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4069800" y="3429000"/>
                </a:lnTo>
                <a:lnTo>
                  <a:pt x="4069800" y="6498000"/>
                </a:lnTo>
                <a:lnTo>
                  <a:pt x="2287827" y="6498000"/>
                </a:lnTo>
                <a:lnTo>
                  <a:pt x="2288023" y="6496050"/>
                </a:lnTo>
                <a:cubicBezTo>
                  <a:pt x="2288023" y="6356874"/>
                  <a:pt x="2175099" y="6244050"/>
                  <a:pt x="2035800" y="6244050"/>
                </a:cubicBezTo>
                <a:cubicBezTo>
                  <a:pt x="1896501" y="6244050"/>
                  <a:pt x="1783577" y="6356874"/>
                  <a:pt x="1783577" y="6496050"/>
                </a:cubicBezTo>
                <a:lnTo>
                  <a:pt x="1783774" y="6498000"/>
                </a:lnTo>
                <a:lnTo>
                  <a:pt x="1800" y="6498000"/>
                </a:lnTo>
                <a:lnTo>
                  <a:pt x="1800" y="3664974"/>
                </a:lnTo>
                <a:lnTo>
                  <a:pt x="0" y="36649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28844B-AF4D-EB48-8B2E-034A716B9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4063800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928" y="609599"/>
            <a:ext cx="3531201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6F666979-0ECE-B949-BA37-13C1BF624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2928" y="2436814"/>
            <a:ext cx="3531201" cy="381152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802668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ice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2"/>
            <a:ext cx="296258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6A902-93DF-154B-893D-0DF72E2759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62050" y="1422000"/>
            <a:ext cx="6768000" cy="4014000"/>
          </a:xfrm>
          <a:prstGeom prst="round2SameRect">
            <a:avLst>
              <a:gd name="adj1" fmla="val 6156"/>
              <a:gd name="adj2" fmla="val 0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B4AE55-198A-9245-9842-304475D184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62294" y="1712514"/>
            <a:ext cx="6767512" cy="3723486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C95FFF9-8E14-6A49-9689-F0419B544A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62050" y="5400000"/>
            <a:ext cx="6768000" cy="3600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C4594DC-56B1-CF41-9D14-1F429D8D888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28050" y="1541493"/>
            <a:ext cx="36000" cy="360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B8FE8A3-A2FB-2B45-BB88-4AB826079E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62200" y="2150333"/>
            <a:ext cx="1962204" cy="4014000"/>
          </a:xfrm>
          <a:prstGeom prst="round2SameRect">
            <a:avLst>
              <a:gd name="adj1" fmla="val 6156"/>
              <a:gd name="adj2" fmla="val 0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F22E1CA-D39E-CF4F-8BC3-E45962EB36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962444" y="2440847"/>
            <a:ext cx="1962063" cy="3723486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515B4EF-4C39-FA47-B386-295D0DE1549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962200" y="6128333"/>
            <a:ext cx="1962204" cy="3600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E428CB56-8DB8-424F-B8A1-7AD238B12D6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07103" y="2271316"/>
            <a:ext cx="36000" cy="360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EECF6EC-E44D-3B4E-832E-79B18420F61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99178" y="2271316"/>
            <a:ext cx="182876" cy="36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25798678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3645-909A-E64C-AECF-FF8D2549E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204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FB7A9AC-BCBE-074D-9620-C5FAB2B9D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7109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1CE8E07-4968-2149-AED9-530684741F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15014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6626149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with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B46106E-6485-954E-BED7-0B3CFBD389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59DACD9E-3955-7B45-96B2-7D8BE4726AF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750970C-3138-B24B-B5BE-424C94FFCB1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64000" y="1"/>
            <a:ext cx="4064000" cy="6497999"/>
          </a:xfrm>
          <a:custGeom>
            <a:avLst/>
            <a:gdLst>
              <a:gd name="connsiteX0" fmla="*/ 0 w 4064000"/>
              <a:gd name="connsiteY0" fmla="*/ 0 h 6497999"/>
              <a:gd name="connsiteX1" fmla="*/ 4064000 w 4064000"/>
              <a:gd name="connsiteY1" fmla="*/ 0 h 6497999"/>
              <a:gd name="connsiteX2" fmla="*/ 4064000 w 4064000"/>
              <a:gd name="connsiteY2" fmla="*/ 6497999 h 6497999"/>
              <a:gd name="connsiteX3" fmla="*/ 2283804 w 4064000"/>
              <a:gd name="connsiteY3" fmla="*/ 6497999 h 6497999"/>
              <a:gd name="connsiteX4" fmla="*/ 2284000 w 4064000"/>
              <a:gd name="connsiteY4" fmla="*/ 6496049 h 6497999"/>
              <a:gd name="connsiteX5" fmla="*/ 2032000 w 4064000"/>
              <a:gd name="connsiteY5" fmla="*/ 6244049 h 6497999"/>
              <a:gd name="connsiteX6" fmla="*/ 1780000 w 4064000"/>
              <a:gd name="connsiteY6" fmla="*/ 6496049 h 6497999"/>
              <a:gd name="connsiteX7" fmla="*/ 1780197 w 4064000"/>
              <a:gd name="connsiteY7" fmla="*/ 6497999 h 6497999"/>
              <a:gd name="connsiteX8" fmla="*/ 0 w 4064000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0" h="6497999">
                <a:moveTo>
                  <a:pt x="0" y="0"/>
                </a:moveTo>
                <a:lnTo>
                  <a:pt x="4064000" y="0"/>
                </a:lnTo>
                <a:lnTo>
                  <a:pt x="4064000" y="6497999"/>
                </a:lnTo>
                <a:lnTo>
                  <a:pt x="2283804" y="6497999"/>
                </a:lnTo>
                <a:lnTo>
                  <a:pt x="2284000" y="6496049"/>
                </a:lnTo>
                <a:cubicBezTo>
                  <a:pt x="2284000" y="6356873"/>
                  <a:pt x="2171176" y="6244049"/>
                  <a:pt x="2032000" y="6244049"/>
                </a:cubicBezTo>
                <a:cubicBezTo>
                  <a:pt x="1892824" y="6244049"/>
                  <a:pt x="1780000" y="6356873"/>
                  <a:pt x="1780000" y="6496049"/>
                </a:cubicBezTo>
                <a:lnTo>
                  <a:pt x="1780197" y="6497999"/>
                </a:lnTo>
                <a:lnTo>
                  <a:pt x="0" y="6497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947B9FEA-9C3C-8144-BBAC-02AAECE365E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17178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3645-909A-E64C-AECF-FF8D2549E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3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905D865-DB29-824B-83F4-98D1B8D13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7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8685FA2-5439-8249-9C6F-580A601085E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1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45E1A5-F9AA-8E45-87DA-48733FB44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13817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 callouts with imag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05D707-B941-E742-B3A1-EC33D25DD37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64000" y="1"/>
            <a:ext cx="4064000" cy="6497999"/>
          </a:xfrm>
          <a:custGeom>
            <a:avLst/>
            <a:gdLst>
              <a:gd name="connsiteX0" fmla="*/ 0 w 4064000"/>
              <a:gd name="connsiteY0" fmla="*/ 0 h 6497999"/>
              <a:gd name="connsiteX1" fmla="*/ 4064000 w 4064000"/>
              <a:gd name="connsiteY1" fmla="*/ 0 h 6497999"/>
              <a:gd name="connsiteX2" fmla="*/ 4064000 w 4064000"/>
              <a:gd name="connsiteY2" fmla="*/ 6497999 h 6497999"/>
              <a:gd name="connsiteX3" fmla="*/ 2283804 w 4064000"/>
              <a:gd name="connsiteY3" fmla="*/ 6497999 h 6497999"/>
              <a:gd name="connsiteX4" fmla="*/ 2284000 w 4064000"/>
              <a:gd name="connsiteY4" fmla="*/ 6496049 h 6497999"/>
              <a:gd name="connsiteX5" fmla="*/ 2032000 w 4064000"/>
              <a:gd name="connsiteY5" fmla="*/ 6244049 h 6497999"/>
              <a:gd name="connsiteX6" fmla="*/ 1780000 w 4064000"/>
              <a:gd name="connsiteY6" fmla="*/ 6496049 h 6497999"/>
              <a:gd name="connsiteX7" fmla="*/ 1780197 w 4064000"/>
              <a:gd name="connsiteY7" fmla="*/ 6497999 h 6497999"/>
              <a:gd name="connsiteX8" fmla="*/ 0 w 4064000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0" h="6497999">
                <a:moveTo>
                  <a:pt x="0" y="0"/>
                </a:moveTo>
                <a:lnTo>
                  <a:pt x="4064000" y="0"/>
                </a:lnTo>
                <a:lnTo>
                  <a:pt x="4064000" y="6497999"/>
                </a:lnTo>
                <a:lnTo>
                  <a:pt x="2283804" y="6497999"/>
                </a:lnTo>
                <a:lnTo>
                  <a:pt x="2284000" y="6496049"/>
                </a:lnTo>
                <a:cubicBezTo>
                  <a:pt x="2284000" y="6356873"/>
                  <a:pt x="2171176" y="6244049"/>
                  <a:pt x="2032000" y="6244049"/>
                </a:cubicBezTo>
                <a:cubicBezTo>
                  <a:pt x="1892824" y="6244049"/>
                  <a:pt x="1780000" y="6356873"/>
                  <a:pt x="1780000" y="6496049"/>
                </a:cubicBezTo>
                <a:lnTo>
                  <a:pt x="1780197" y="6497999"/>
                </a:lnTo>
                <a:lnTo>
                  <a:pt x="0" y="6497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F1958CA4-4DE3-104F-87CF-B9883AE1372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17178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F8530DE-535A-084C-8B5E-A85ECC159C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64000" y="0"/>
            <a:ext cx="8128000" cy="6497638"/>
          </a:xfrm>
          <a:custGeom>
            <a:avLst/>
            <a:gdLst>
              <a:gd name="connsiteX0" fmla="*/ 0 w 8128000"/>
              <a:gd name="connsiteY0" fmla="*/ 0 h 6497638"/>
              <a:gd name="connsiteX1" fmla="*/ 8128000 w 8128000"/>
              <a:gd name="connsiteY1" fmla="*/ 0 h 6497638"/>
              <a:gd name="connsiteX2" fmla="*/ 8128000 w 8128000"/>
              <a:gd name="connsiteY2" fmla="*/ 6497638 h 6497638"/>
              <a:gd name="connsiteX3" fmla="*/ 2283680 w 8128000"/>
              <a:gd name="connsiteY3" fmla="*/ 6497638 h 6497638"/>
              <a:gd name="connsiteX4" fmla="*/ 2284000 w 8128000"/>
              <a:gd name="connsiteY4" fmla="*/ 6496050 h 6497638"/>
              <a:gd name="connsiteX5" fmla="*/ 2032000 w 8128000"/>
              <a:gd name="connsiteY5" fmla="*/ 6244050 h 6497638"/>
              <a:gd name="connsiteX6" fmla="*/ 1780000 w 8128000"/>
              <a:gd name="connsiteY6" fmla="*/ 6496050 h 6497638"/>
              <a:gd name="connsiteX7" fmla="*/ 1780321 w 8128000"/>
              <a:gd name="connsiteY7" fmla="*/ 6497638 h 6497638"/>
              <a:gd name="connsiteX8" fmla="*/ 0 w 8128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28000" h="6497638">
                <a:moveTo>
                  <a:pt x="0" y="0"/>
                </a:moveTo>
                <a:lnTo>
                  <a:pt x="8128000" y="0"/>
                </a:lnTo>
                <a:lnTo>
                  <a:pt x="8128000" y="6497638"/>
                </a:lnTo>
                <a:lnTo>
                  <a:pt x="2283680" y="6497638"/>
                </a:lnTo>
                <a:lnTo>
                  <a:pt x="2284000" y="6496050"/>
                </a:lnTo>
                <a:cubicBezTo>
                  <a:pt x="2284000" y="6356874"/>
                  <a:pt x="2171176" y="6244050"/>
                  <a:pt x="2032000" y="6244050"/>
                </a:cubicBezTo>
                <a:cubicBezTo>
                  <a:pt x="1892825" y="6244050"/>
                  <a:pt x="1780000" y="6356874"/>
                  <a:pt x="1780000" y="6496050"/>
                </a:cubicBezTo>
                <a:lnTo>
                  <a:pt x="1780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2436813"/>
            <a:ext cx="3023302" cy="34983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B439116-0AC7-6E49-9EE3-FFE1BD1C3F0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7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A3AD4B1-EF8E-F84F-8EB4-0633A7A5096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1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65883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6473027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04E660C-1DCC-914B-9017-655D35200AB9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611550055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>
                <a:solidFill>
                  <a:srgbClr val="404E5C"/>
                </a:solidFill>
              </a:rPr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>
                <a:solidFill>
                  <a:srgbClr val="404E5C"/>
                </a:solidFill>
              </a:rPr>
              <a:pPr/>
              <a:t>‹Nº›</a:t>
            </a:fld>
            <a:endParaRPr lang="en-GB">
              <a:solidFill>
                <a:srgbClr val="404E5C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</p:grp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 txBox="1">
            <a:spLocks/>
          </p:cNvSpPr>
          <p:nvPr/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B1D7550-0EB0-3A43-B3ED-278106F7B6C0}" type="slidenum">
              <a:rPr lang="en-GB" smtClean="0">
                <a:solidFill>
                  <a:srgbClr val="404E5C"/>
                </a:solidFill>
              </a:rPr>
              <a:pPr/>
              <a:t>‹Nº›</a:t>
            </a:fld>
            <a:endParaRPr lang="en-GB">
              <a:solidFill>
                <a:srgbClr val="404E5C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EA482E0-B01C-F146-BA1B-F2A64B1E0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093" y="6335850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98852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9D9B270-FE21-444E-AB80-6A52EC0C50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</p:spTree>
    <p:extLst>
      <p:ext uri="{BB962C8B-B14F-4D97-AF65-F5344CB8AC3E}">
        <p14:creationId xmlns:p14="http://schemas.microsoft.com/office/powerpoint/2010/main" val="506019198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678254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+ titl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F43660B-81B2-B143-B11D-85302EECFDBE}"/>
              </a:ext>
            </a:extLst>
          </p:cNvPr>
          <p:cNvSpPr/>
          <p:nvPr/>
        </p:nvSpPr>
        <p:spPr>
          <a:xfrm>
            <a:off x="-1" y="169378"/>
            <a:ext cx="6096001" cy="65139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9EEBBFB-5AFB-E546-B708-FD2A696F2A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67241" y="346075"/>
            <a:ext cx="5124760" cy="6165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400" b="0">
                <a:solidFill>
                  <a:schemeClr val="accent3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BCEEAE9-2632-734D-A333-1202EB0610B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1" y="346075"/>
            <a:ext cx="7067241" cy="616585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20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lvl="0"/>
            <a:r>
              <a:rPr lang="en-US"/>
              <a:t>Box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A09681D-22B5-6548-919F-52B5804608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3" y="572255"/>
            <a:ext cx="328492" cy="50392"/>
          </a:xfrm>
          <a:prstGeom prst="rect">
            <a:avLst/>
          </a:prstGeom>
          <a:solidFill>
            <a:schemeClr val="bg2"/>
          </a:solidFill>
        </p:spPr>
        <p:txBody>
          <a:bodyPr wrap="none" lIns="0" tIns="0" rIns="0" bIns="0" anchor="ctr"/>
          <a:lstStyle>
            <a:lvl1pPr>
              <a:defRPr lang="en-US" sz="200" smtClean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>
              <a:defRPr lang="en-US" sz="800" smtClean="0">
                <a:solidFill>
                  <a:schemeClr val="bg2"/>
                </a:solidFill>
              </a:defRPr>
            </a:lvl2pPr>
            <a:lvl3pPr>
              <a:defRPr lang="en-US" sz="800" smtClean="0">
                <a:solidFill>
                  <a:schemeClr val="bg2"/>
                </a:solidFill>
              </a:defRPr>
            </a:lvl3pPr>
            <a:lvl4pPr>
              <a:defRPr lang="en-US" sz="800" smtClean="0">
                <a:solidFill>
                  <a:schemeClr val="bg2"/>
                </a:solidFill>
              </a:defRPr>
            </a:lvl4pPr>
            <a:lvl5pPr>
              <a:defRPr lang="en-US" sz="800">
                <a:solidFill>
                  <a:schemeClr val="bg2"/>
                </a:solidFill>
              </a:defRPr>
            </a:lvl5pPr>
          </a:lstStyle>
          <a:p>
            <a:pPr marL="0" lvl="0" indent="0" algn="ctr">
              <a:buNone/>
            </a:pPr>
            <a:r>
              <a:rPr lang="en-US"/>
              <a:t>Line</a:t>
            </a:r>
          </a:p>
        </p:txBody>
      </p:sp>
      <p:sp>
        <p:nvSpPr>
          <p:cNvPr id="18" name="Slide Number Placeholder 11">
            <a:extLst>
              <a:ext uri="{FF2B5EF4-FFF2-40B4-BE49-F238E27FC236}">
                <a16:creationId xmlns:a16="http://schemas.microsoft.com/office/drawing/2014/main" id="{BF6D8E5A-A926-EA42-9DD8-56755A428205}"/>
              </a:ext>
            </a:extLst>
          </p:cNvPr>
          <p:cNvSpPr txBox="1">
            <a:spLocks/>
          </p:cNvSpPr>
          <p:nvPr/>
        </p:nvSpPr>
        <p:spPr>
          <a:xfrm>
            <a:off x="337856" y="6515474"/>
            <a:ext cx="612000" cy="17206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BC3BBC56-5B77-964C-A5B4-F225189E1B1A}" type="slidenum">
              <a:rPr lang="en-US" sz="800" i="0" smtClean="0"/>
              <a:pPr algn="l"/>
              <a:t>‹Nº›</a:t>
            </a:fld>
            <a:endParaRPr lang="en-US" sz="800" i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F70018-73A1-A742-95B2-3D6B76F2D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728662"/>
            <a:ext cx="636712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F23E93F2-6A96-924E-ADF9-C3E512F7364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71475" y="2054225"/>
            <a:ext cx="6315075" cy="4117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4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FF180C-B320-DC49-8D0B-5BC885F62D2C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Source: </a:t>
            </a:r>
          </a:p>
        </p:txBody>
      </p:sp>
    </p:spTree>
    <p:extLst>
      <p:ext uri="{BB962C8B-B14F-4D97-AF65-F5344CB8AC3E}">
        <p14:creationId xmlns:p14="http://schemas.microsoft.com/office/powerpoint/2010/main" val="1415503342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A273669-5DE8-2448-A646-28D9A9212653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2034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-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932163BD-71D9-E440-8A6E-95C8EB751FB7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03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81003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63591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46179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183AF5-5DC2-FE41-BFD2-3D5DCEAD6049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620333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302921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F0E6ED9-CD03-A24A-A1BD-565AA6C21FF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8985600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5D686E51-941A-824E-AD7D-9E47C1DA30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728767" y="2980823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22603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7796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26308"/>
            <a:ext cx="11392930" cy="569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2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6030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015863517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183AF5-5DC2-FE41-BFD2-3D5DCEAD6049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97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04E660C-1DCC-914B-9017-655D35200AB9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58264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346240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2338546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236147671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986615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71818468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20173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9653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51033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8162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102620449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816815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827455290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52768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318075112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2138003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31BAC0FB-8425-952C-E9FB-4AAB84D08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60007816-5D90-B5EF-608E-A575A9A2E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BF7E493-879D-DF38-3015-2B9322FA6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245149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85164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BB0C135-AA3A-2B51-3D0A-A562675C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5039121" cy="108870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4FAA0A8-6E7A-EA86-CF70-3DDC56A3FC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5039121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52EF92-6D3F-EED1-FB49-C48294396BFC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791145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C124FBD-F2C4-279C-F9B0-5ABF4EE88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0584" y="1852409"/>
            <a:ext cx="523573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Title Placeholder 9">
            <a:extLst>
              <a:ext uri="{FF2B5EF4-FFF2-40B4-BE49-F238E27FC236}">
                <a16:creationId xmlns:a16="http://schemas.microsoft.com/office/drawing/2014/main" id="{88A9F1BF-CE47-6154-1BCB-84E3E2ED9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584" y="630452"/>
            <a:ext cx="523573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0681E20-3F63-A276-39F5-6FCDBA23897B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9B65896-BA90-975B-367C-AE317FB42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64257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 userDrawn="1"/>
        </p:nvSpPr>
        <p:spPr>
          <a:xfrm flipH="1">
            <a:off x="5130800" y="0"/>
            <a:ext cx="7061199" cy="6858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2B19E06-A5F5-02B6-EAB1-9993E812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10" y="1852409"/>
            <a:ext cx="4020056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465B5E1B-0BC4-9169-CF24-41BF34BB0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10" y="630452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D96F9-7C1E-2BCC-F09E-85DB2B0AB95D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0673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47720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ativ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0"/>
            <a:ext cx="11410790" cy="607679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367067" cy="3841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AB740E27-A29F-492B-08E9-082B59BB4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45316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ative alt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80262" y="1836110"/>
            <a:ext cx="10411738" cy="5021889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0809" y="2204487"/>
            <a:ext cx="8769567" cy="38206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E1D8233-0493-FA29-763F-F87F5DB8D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5736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bleed image w/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1D15AFB-5EB5-6859-330E-5D38D23AB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99179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g poi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0BA3780-E198-F9AC-0BB9-F1C2C8156E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546917"/>
            <a:ext cx="4064000" cy="4401332"/>
          </a:xfr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64000" y="1546917"/>
            <a:ext cx="4064000" cy="4401332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7EFA4C51-582F-EAB4-E4E1-3A9AFC449FC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28000" y="1546917"/>
            <a:ext cx="4064000" cy="4401332"/>
          </a:xfr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2" cy="916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4000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9738E54E-9756-7427-D2F0-6956A56C52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08260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0A1CE42A-F0CC-F889-601A-FF9A290D0E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78371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41011803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g point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466563"/>
            <a:ext cx="12192000" cy="4391435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3309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04354D-1865-ED5F-009C-780CE8306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ED6D24-311D-8481-73DE-B5F7E4C684D8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3C89EB02-D30D-DD07-85C6-CD7EF8EF47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000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673BB639-2CF9-9BD7-315B-640082FF33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38691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3368FC9-3152-64DD-900A-43FF7BFBC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92613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4572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0681A36-BF63-97EC-72E9-BA871BF39F94}"/>
              </a:ext>
            </a:extLst>
          </p:cNvPr>
          <p:cNvCxnSpPr>
            <a:cxnSpLocks/>
          </p:cNvCxnSpPr>
          <p:nvPr userDrawn="1"/>
        </p:nvCxnSpPr>
        <p:spPr>
          <a:xfrm>
            <a:off x="980707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A907E154-177B-6875-738B-AA48E0B73B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0707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85774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60B0975-048D-10A5-BE97-E820CA57CAE3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B55C8373-2FAF-826F-6B5F-588CC4B9B8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444A488-AA2C-F040-A0F8-D64B913E3D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51236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 </a:t>
            </a:r>
            <a:br>
              <a:rPr lang="en-GB"/>
            </a:br>
            <a:r>
              <a:rPr lang="en-GB"/>
              <a:t>for listening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C7785F-1C5C-463C-D340-DD1BA7A6320B}"/>
              </a:ext>
            </a:extLst>
          </p:cNvPr>
          <p:cNvCxnSpPr>
            <a:cxnSpLocks/>
          </p:cNvCxnSpPr>
          <p:nvPr userDrawn="1"/>
        </p:nvCxnSpPr>
        <p:spPr>
          <a:xfrm>
            <a:off x="5751074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ADD4D185-64C2-2715-B28D-7015374C88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2576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37813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7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854117" y="-1"/>
            <a:ext cx="8331866" cy="1882585"/>
          </a:xfrm>
          <a:solidFill>
            <a:schemeClr val="bg2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26218" y="708004"/>
            <a:ext cx="7965782" cy="1174580"/>
          </a:xfrm>
        </p:spPr>
        <p:txBody>
          <a:bodyPr anchor="t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D18BDCF-2CAA-0109-CDBB-C68EA25B6E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5" y="6362533"/>
            <a:ext cx="1169392" cy="306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F79B367-394D-390C-B619-216A26D7CDD1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68CB876D-855A-C17A-648E-0C55580AA1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0447"/>
          <a:stretch/>
        </p:blipFill>
        <p:spPr>
          <a:xfrm>
            <a:off x="0" y="664160"/>
            <a:ext cx="3470500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86571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3429000"/>
            <a:ext cx="12185983" cy="3429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16200000">
            <a:off x="2048400" y="-2481943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-1"/>
            <a:ext cx="3430800" cy="343080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80329" y="1"/>
            <a:ext cx="8211671" cy="3428998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Divider or section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EE6174C-8B75-B6C9-0C97-8F6809ED354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" y="0"/>
            <a:ext cx="3430800" cy="3428999"/>
          </a:xfrm>
          <a:noFill/>
        </p:spPr>
        <p:txBody>
          <a:bodyPr tIns="251999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5000" b="0" i="0">
                <a:gradFill>
                  <a:gsLst>
                    <a:gs pos="0">
                      <a:schemeClr val="accent2"/>
                    </a:gs>
                    <a:gs pos="99000">
                      <a:schemeClr val="accent1"/>
                    </a:gs>
                  </a:gsLst>
                  <a:lin ang="0" scaled="1"/>
                </a:gradFill>
                <a:latin typeface="Poppins Thin" pitchFamily="2" charset="77"/>
                <a:cs typeface="Poppins Thin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B09BA30-1DEC-1819-B3B4-4905A37F994A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8EA14BF4-7169-3089-97E5-F93D276913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1" y="3428998"/>
            <a:ext cx="8774265" cy="101047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9AA912B-3510-54DE-244F-D9BBC5C30F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4292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25637" y="830948"/>
            <a:ext cx="8340725" cy="4572003"/>
          </a:xfrm>
        </p:spPr>
        <p:txBody>
          <a:bodyPr anchor="ctr"/>
          <a:lstStyle>
            <a:lvl1pPr algn="ctr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</a:t>
            </a:r>
            <a:br>
              <a:rPr lang="en-GB"/>
            </a:br>
            <a:r>
              <a:rPr lang="en-GB"/>
              <a:t>goes here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E75ED0BB-E2C9-7C0C-26E2-BC1652112A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8746FD9-2940-C5E7-3A89-0B78583FFE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FD14E3-0BA7-F7B6-B730-48F6007D9B9E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27258B20-4977-CDCF-4986-9219A221F3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158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580112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1045036"/>
            <a:ext cx="12185983" cy="4767928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2741" y="1292535"/>
            <a:ext cx="9859424" cy="4272930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Big statement goes here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C4C770-A668-E884-4124-234CC37016D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4FDA301-1BF5-380B-B3C4-E5F169DE9B7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82F51A6-2172-AC56-BF64-B833C8F9A7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4100"/>
          <a:stretch/>
        </p:blipFill>
        <p:spPr>
          <a:xfrm>
            <a:off x="7281207" y="303838"/>
            <a:ext cx="4904777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51197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 userDrawn="1"/>
        </p:nvSpPr>
        <p:spPr>
          <a:xfrm flipH="1">
            <a:off x="5130800" y="0"/>
            <a:ext cx="7061199" cy="6858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2B19E06-A5F5-02B6-EAB1-9993E812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10" y="3033823"/>
            <a:ext cx="2725383" cy="2857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465B5E1B-0BC4-9169-CF24-41BF34BB0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10" y="630452"/>
            <a:ext cx="2725383" cy="23268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D96F9-7C1E-2BCC-F09E-85DB2B0AB95D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Browser">
            <a:extLst>
              <a:ext uri="{FF2B5EF4-FFF2-40B4-BE49-F238E27FC236}">
                <a16:creationId xmlns:a16="http://schemas.microsoft.com/office/drawing/2014/main" id="{4CC47954-EA8C-6B3D-7274-E5C0B3CAA158}"/>
              </a:ext>
            </a:extLst>
          </p:cNvPr>
          <p:cNvGrpSpPr/>
          <p:nvPr userDrawn="1"/>
        </p:nvGrpSpPr>
        <p:grpSpPr>
          <a:xfrm>
            <a:off x="3748254" y="904878"/>
            <a:ext cx="8107831" cy="4911542"/>
            <a:chOff x="3690548" y="429354"/>
            <a:chExt cx="7883614" cy="5425662"/>
          </a:xfrm>
        </p:grpSpPr>
        <p:sp>
          <p:nvSpPr>
            <p:cNvPr id="19" name="Wireframe dropshadow">
              <a:extLst>
                <a:ext uri="{FF2B5EF4-FFF2-40B4-BE49-F238E27FC236}">
                  <a16:creationId xmlns:a16="http://schemas.microsoft.com/office/drawing/2014/main" id="{D2354F2C-0E52-DF17-B18B-DB6A228FD3B1}"/>
                </a:ext>
              </a:extLst>
            </p:cNvPr>
            <p:cNvSpPr/>
            <p:nvPr/>
          </p:nvSpPr>
          <p:spPr>
            <a:xfrm>
              <a:off x="3690548" y="429354"/>
              <a:ext cx="7883611" cy="5425662"/>
            </a:xfrm>
            <a:prstGeom prst="roundRect">
              <a:avLst>
                <a:gd name="adj" fmla="val 1875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sp>
          <p:nvSpPr>
            <p:cNvPr id="25" name="Browser menu top">
              <a:extLst>
                <a:ext uri="{FF2B5EF4-FFF2-40B4-BE49-F238E27FC236}">
                  <a16:creationId xmlns:a16="http://schemas.microsoft.com/office/drawing/2014/main" id="{51392A84-07DC-5BF7-D4F9-286803FF7B53}"/>
                </a:ext>
              </a:extLst>
            </p:cNvPr>
            <p:cNvSpPr/>
            <p:nvPr/>
          </p:nvSpPr>
          <p:spPr>
            <a:xfrm>
              <a:off x="3690551" y="429354"/>
              <a:ext cx="7883611" cy="318791"/>
            </a:xfrm>
            <a:prstGeom prst="round2SameRect">
              <a:avLst>
                <a:gd name="adj1" fmla="val 33321"/>
                <a:gd name="adj2" fmla="val 0"/>
              </a:avLst>
            </a:prstGeom>
            <a:gradFill>
              <a:gsLst>
                <a:gs pos="72000">
                  <a:srgbClr val="D8D8D8">
                    <a:lumMod val="85323"/>
                    <a:lumOff val="14677"/>
                  </a:srgbClr>
                </a:gs>
                <a:gs pos="0">
                  <a:srgbClr val="616161">
                    <a:lumMod val="5000"/>
                    <a:lumOff val="95000"/>
                  </a:srgbClr>
                </a:gs>
                <a:gs pos="99000">
                  <a:srgbClr val="616161">
                    <a:lumMod val="30000"/>
                    <a:lumOff val="70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grpSp>
          <p:nvGrpSpPr>
            <p:cNvPr id="21" name="Browser menu circles">
              <a:extLst>
                <a:ext uri="{FF2B5EF4-FFF2-40B4-BE49-F238E27FC236}">
                  <a16:creationId xmlns:a16="http://schemas.microsoft.com/office/drawing/2014/main" id="{56819352-0518-3256-5831-86AEFC395DB9}"/>
                </a:ext>
              </a:extLst>
            </p:cNvPr>
            <p:cNvGrpSpPr/>
            <p:nvPr/>
          </p:nvGrpSpPr>
          <p:grpSpPr>
            <a:xfrm>
              <a:off x="3832208" y="546802"/>
              <a:ext cx="423588" cy="101090"/>
              <a:chOff x="3832208" y="546802"/>
              <a:chExt cx="423588" cy="101090"/>
            </a:xfrm>
            <a:solidFill>
              <a:srgbClr val="616161">
                <a:lumMod val="60000"/>
                <a:lumOff val="40000"/>
              </a:srgbClr>
            </a:solidFill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C7C791C-90A1-FD07-7ED8-85597FADD868}"/>
                  </a:ext>
                </a:extLst>
              </p:cNvPr>
              <p:cNvSpPr/>
              <p:nvPr/>
            </p:nvSpPr>
            <p:spPr>
              <a:xfrm>
                <a:off x="3832208" y="546802"/>
                <a:ext cx="87182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0B7C597-55B4-7457-91CB-118DB0906453}"/>
                  </a:ext>
                </a:extLst>
              </p:cNvPr>
              <p:cNvSpPr/>
              <p:nvPr/>
            </p:nvSpPr>
            <p:spPr>
              <a:xfrm>
                <a:off x="3997718" y="546802"/>
                <a:ext cx="87182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258CC4DC-5710-D193-135B-EE775BCDC5C6}"/>
                  </a:ext>
                </a:extLst>
              </p:cNvPr>
              <p:cNvSpPr/>
              <p:nvPr/>
            </p:nvSpPr>
            <p:spPr>
              <a:xfrm>
                <a:off x="4168613" y="546802"/>
                <a:ext cx="87183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A1D311B7-81CC-1BF0-F5E8-2C26CA54BC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48088" y="1193800"/>
            <a:ext cx="8107362" cy="4622800"/>
          </a:xfrm>
          <a:prstGeom prst="round2SameRect">
            <a:avLst>
              <a:gd name="adj1" fmla="val 0"/>
              <a:gd name="adj2" fmla="val 2012"/>
            </a:avLst>
          </a:prstGeo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863303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49074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187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395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7160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80777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1931116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3961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30017096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7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3070103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05518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9255351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46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59844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113440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269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456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237278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892211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92341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3573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660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269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57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96910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5266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6486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853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5340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5043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198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844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5680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1893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5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077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831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54541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52112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685219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792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94189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0339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7757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68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15713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6071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2603846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41380125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6858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2346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3485860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89781118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9043238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6736683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576574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825490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59268158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64460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059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009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2823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4426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26259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117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477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4550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05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9.xml"/><Relationship Id="rId13" Type="http://schemas.openxmlformats.org/officeDocument/2006/relationships/slideLayout" Target="../slideLayouts/slideLayout374.xml"/><Relationship Id="rId3" Type="http://schemas.openxmlformats.org/officeDocument/2006/relationships/slideLayout" Target="../slideLayouts/slideLayout364.xml"/><Relationship Id="rId7" Type="http://schemas.openxmlformats.org/officeDocument/2006/relationships/slideLayout" Target="../slideLayouts/slideLayout368.xml"/><Relationship Id="rId12" Type="http://schemas.openxmlformats.org/officeDocument/2006/relationships/slideLayout" Target="../slideLayouts/slideLayout373.xml"/><Relationship Id="rId2" Type="http://schemas.openxmlformats.org/officeDocument/2006/relationships/slideLayout" Target="../slideLayouts/slideLayout363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362.xml"/><Relationship Id="rId6" Type="http://schemas.openxmlformats.org/officeDocument/2006/relationships/slideLayout" Target="../slideLayouts/slideLayout367.xml"/><Relationship Id="rId11" Type="http://schemas.openxmlformats.org/officeDocument/2006/relationships/slideLayout" Target="../slideLayouts/slideLayout372.xml"/><Relationship Id="rId5" Type="http://schemas.openxmlformats.org/officeDocument/2006/relationships/slideLayout" Target="../slideLayouts/slideLayout366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371.xml"/><Relationship Id="rId4" Type="http://schemas.openxmlformats.org/officeDocument/2006/relationships/slideLayout" Target="../slideLayouts/slideLayout365.xml"/><Relationship Id="rId9" Type="http://schemas.openxmlformats.org/officeDocument/2006/relationships/slideLayout" Target="../slideLayouts/slideLayout370.xml"/><Relationship Id="rId14" Type="http://schemas.openxmlformats.org/officeDocument/2006/relationships/slideLayout" Target="../slideLayouts/slideLayout37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3.xml"/><Relationship Id="rId13" Type="http://schemas.openxmlformats.org/officeDocument/2006/relationships/slideLayout" Target="../slideLayouts/slideLayout388.xml"/><Relationship Id="rId1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78.xml"/><Relationship Id="rId21" Type="http://schemas.openxmlformats.org/officeDocument/2006/relationships/image" Target="../media/image20.svg"/><Relationship Id="rId7" Type="http://schemas.openxmlformats.org/officeDocument/2006/relationships/slideLayout" Target="../slideLayouts/slideLayout382.xml"/><Relationship Id="rId12" Type="http://schemas.openxmlformats.org/officeDocument/2006/relationships/slideLayout" Target="../slideLayouts/slideLayout387.xml"/><Relationship Id="rId17" Type="http://schemas.openxmlformats.org/officeDocument/2006/relationships/slideLayout" Target="../slideLayouts/slideLayout392.xml"/><Relationship Id="rId2" Type="http://schemas.openxmlformats.org/officeDocument/2006/relationships/slideLayout" Target="../slideLayouts/slideLayout377.xml"/><Relationship Id="rId16" Type="http://schemas.openxmlformats.org/officeDocument/2006/relationships/slideLayout" Target="../slideLayouts/slideLayout391.xm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376.xml"/><Relationship Id="rId6" Type="http://schemas.openxmlformats.org/officeDocument/2006/relationships/slideLayout" Target="../slideLayouts/slideLayout381.xml"/><Relationship Id="rId11" Type="http://schemas.openxmlformats.org/officeDocument/2006/relationships/slideLayout" Target="../slideLayouts/slideLayout386.xml"/><Relationship Id="rId5" Type="http://schemas.openxmlformats.org/officeDocument/2006/relationships/slideLayout" Target="../slideLayouts/slideLayout380.xml"/><Relationship Id="rId1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85.xml"/><Relationship Id="rId19" Type="http://schemas.openxmlformats.org/officeDocument/2006/relationships/theme" Target="../theme/theme11.xml"/><Relationship Id="rId4" Type="http://schemas.openxmlformats.org/officeDocument/2006/relationships/slideLayout" Target="../slideLayouts/slideLayout379.xml"/><Relationship Id="rId9" Type="http://schemas.openxmlformats.org/officeDocument/2006/relationships/slideLayout" Target="../slideLayouts/slideLayout384.xml"/><Relationship Id="rId14" Type="http://schemas.openxmlformats.org/officeDocument/2006/relationships/slideLayout" Target="../slideLayouts/slideLayout38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39" Type="http://schemas.openxmlformats.org/officeDocument/2006/relationships/slideLayout" Target="../slideLayouts/slideLayout86.xml"/><Relationship Id="rId21" Type="http://schemas.openxmlformats.org/officeDocument/2006/relationships/slideLayout" Target="../slideLayouts/slideLayout68.xml"/><Relationship Id="rId34" Type="http://schemas.openxmlformats.org/officeDocument/2006/relationships/slideLayout" Target="../slideLayouts/slideLayout81.xml"/><Relationship Id="rId42" Type="http://schemas.openxmlformats.org/officeDocument/2006/relationships/slideLayout" Target="../slideLayouts/slideLayout89.xml"/><Relationship Id="rId47" Type="http://schemas.openxmlformats.org/officeDocument/2006/relationships/slideLayout" Target="../slideLayouts/slideLayout94.xml"/><Relationship Id="rId50" Type="http://schemas.openxmlformats.org/officeDocument/2006/relationships/slideLayout" Target="../slideLayouts/slideLayout97.xml"/><Relationship Id="rId55" Type="http://schemas.openxmlformats.org/officeDocument/2006/relationships/slideLayout" Target="../slideLayouts/slideLayout102.xml"/><Relationship Id="rId63" Type="http://schemas.openxmlformats.org/officeDocument/2006/relationships/theme" Target="../theme/theme4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9.xml"/><Relationship Id="rId37" Type="http://schemas.openxmlformats.org/officeDocument/2006/relationships/slideLayout" Target="../slideLayouts/slideLayout84.xml"/><Relationship Id="rId40" Type="http://schemas.openxmlformats.org/officeDocument/2006/relationships/slideLayout" Target="../slideLayouts/slideLayout87.xml"/><Relationship Id="rId45" Type="http://schemas.openxmlformats.org/officeDocument/2006/relationships/slideLayout" Target="../slideLayouts/slideLayout92.xml"/><Relationship Id="rId53" Type="http://schemas.openxmlformats.org/officeDocument/2006/relationships/slideLayout" Target="../slideLayouts/slideLayout100.xml"/><Relationship Id="rId58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52.xml"/><Relationship Id="rId61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74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43" Type="http://schemas.openxmlformats.org/officeDocument/2006/relationships/slideLayout" Target="../slideLayouts/slideLayout90.xml"/><Relationship Id="rId48" Type="http://schemas.openxmlformats.org/officeDocument/2006/relationships/slideLayout" Target="../slideLayouts/slideLayout95.xml"/><Relationship Id="rId56" Type="http://schemas.openxmlformats.org/officeDocument/2006/relationships/slideLayout" Target="../slideLayouts/slideLayout103.xml"/><Relationship Id="rId64" Type="http://schemas.openxmlformats.org/officeDocument/2006/relationships/image" Target="../media/image6.gif"/><Relationship Id="rId8" Type="http://schemas.openxmlformats.org/officeDocument/2006/relationships/slideLayout" Target="../slideLayouts/slideLayout55.xml"/><Relationship Id="rId51" Type="http://schemas.openxmlformats.org/officeDocument/2006/relationships/slideLayout" Target="../slideLayouts/slideLayout98.xml"/><Relationship Id="rId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80.xml"/><Relationship Id="rId38" Type="http://schemas.openxmlformats.org/officeDocument/2006/relationships/slideLayout" Target="../slideLayouts/slideLayout85.xml"/><Relationship Id="rId46" Type="http://schemas.openxmlformats.org/officeDocument/2006/relationships/slideLayout" Target="../slideLayouts/slideLayout93.xml"/><Relationship Id="rId59" Type="http://schemas.openxmlformats.org/officeDocument/2006/relationships/slideLayout" Target="../slideLayouts/slideLayout106.xml"/><Relationship Id="rId20" Type="http://schemas.openxmlformats.org/officeDocument/2006/relationships/slideLayout" Target="../slideLayouts/slideLayout67.xml"/><Relationship Id="rId41" Type="http://schemas.openxmlformats.org/officeDocument/2006/relationships/slideLayout" Target="../slideLayouts/slideLayout88.xml"/><Relationship Id="rId54" Type="http://schemas.openxmlformats.org/officeDocument/2006/relationships/slideLayout" Target="../slideLayouts/slideLayout101.xml"/><Relationship Id="rId6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83.xml"/><Relationship Id="rId49" Type="http://schemas.openxmlformats.org/officeDocument/2006/relationships/slideLayout" Target="../slideLayouts/slideLayout96.xml"/><Relationship Id="rId57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78.xml"/><Relationship Id="rId44" Type="http://schemas.openxmlformats.org/officeDocument/2006/relationships/slideLayout" Target="../slideLayouts/slideLayout91.xml"/><Relationship Id="rId52" Type="http://schemas.openxmlformats.org/officeDocument/2006/relationships/slideLayout" Target="../slideLayouts/slideLayout99.xml"/><Relationship Id="rId6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7.xml"/><Relationship Id="rId26" Type="http://schemas.openxmlformats.org/officeDocument/2006/relationships/slideLayout" Target="../slideLayouts/slideLayout135.xml"/><Relationship Id="rId39" Type="http://schemas.openxmlformats.org/officeDocument/2006/relationships/slideLayout" Target="../slideLayouts/slideLayout148.xml"/><Relationship Id="rId21" Type="http://schemas.openxmlformats.org/officeDocument/2006/relationships/slideLayout" Target="../slideLayouts/slideLayout130.xml"/><Relationship Id="rId34" Type="http://schemas.openxmlformats.org/officeDocument/2006/relationships/slideLayout" Target="../slideLayouts/slideLayout143.xml"/><Relationship Id="rId42" Type="http://schemas.openxmlformats.org/officeDocument/2006/relationships/slideLayout" Target="../slideLayouts/slideLayout151.xml"/><Relationship Id="rId47" Type="http://schemas.openxmlformats.org/officeDocument/2006/relationships/slideLayout" Target="../slideLayouts/slideLayout156.xml"/><Relationship Id="rId50" Type="http://schemas.openxmlformats.org/officeDocument/2006/relationships/slideLayout" Target="../slideLayouts/slideLayout159.xml"/><Relationship Id="rId55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25.xml"/><Relationship Id="rId29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20.xml"/><Relationship Id="rId24" Type="http://schemas.openxmlformats.org/officeDocument/2006/relationships/slideLayout" Target="../slideLayouts/slideLayout133.xml"/><Relationship Id="rId32" Type="http://schemas.openxmlformats.org/officeDocument/2006/relationships/slideLayout" Target="../slideLayouts/slideLayout141.xml"/><Relationship Id="rId37" Type="http://schemas.openxmlformats.org/officeDocument/2006/relationships/slideLayout" Target="../slideLayouts/slideLayout146.xml"/><Relationship Id="rId40" Type="http://schemas.openxmlformats.org/officeDocument/2006/relationships/slideLayout" Target="../slideLayouts/slideLayout149.xml"/><Relationship Id="rId45" Type="http://schemas.openxmlformats.org/officeDocument/2006/relationships/slideLayout" Target="../slideLayouts/slideLayout154.xml"/><Relationship Id="rId53" Type="http://schemas.openxmlformats.org/officeDocument/2006/relationships/slideLayout" Target="../slideLayouts/slideLayout162.xml"/><Relationship Id="rId58" Type="http://schemas.openxmlformats.org/officeDocument/2006/relationships/image" Target="../media/image6.gif"/><Relationship Id="rId5" Type="http://schemas.openxmlformats.org/officeDocument/2006/relationships/slideLayout" Target="../slideLayouts/slideLayout114.xml"/><Relationship Id="rId19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31.xml"/><Relationship Id="rId27" Type="http://schemas.openxmlformats.org/officeDocument/2006/relationships/slideLayout" Target="../slideLayouts/slideLayout136.xml"/><Relationship Id="rId30" Type="http://schemas.openxmlformats.org/officeDocument/2006/relationships/slideLayout" Target="../slideLayouts/slideLayout139.xml"/><Relationship Id="rId35" Type="http://schemas.openxmlformats.org/officeDocument/2006/relationships/slideLayout" Target="../slideLayouts/slideLayout144.xml"/><Relationship Id="rId43" Type="http://schemas.openxmlformats.org/officeDocument/2006/relationships/slideLayout" Target="../slideLayouts/slideLayout152.xml"/><Relationship Id="rId48" Type="http://schemas.openxmlformats.org/officeDocument/2006/relationships/slideLayout" Target="../slideLayouts/slideLayout157.xml"/><Relationship Id="rId56" Type="http://schemas.openxmlformats.org/officeDocument/2006/relationships/slideLayout" Target="../slideLayouts/slideLayout165.xml"/><Relationship Id="rId8" Type="http://schemas.openxmlformats.org/officeDocument/2006/relationships/slideLayout" Target="../slideLayouts/slideLayout117.xml"/><Relationship Id="rId51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21.xml"/><Relationship Id="rId17" Type="http://schemas.openxmlformats.org/officeDocument/2006/relationships/slideLayout" Target="../slideLayouts/slideLayout126.xml"/><Relationship Id="rId25" Type="http://schemas.openxmlformats.org/officeDocument/2006/relationships/slideLayout" Target="../slideLayouts/slideLayout134.xml"/><Relationship Id="rId33" Type="http://schemas.openxmlformats.org/officeDocument/2006/relationships/slideLayout" Target="../slideLayouts/slideLayout142.xml"/><Relationship Id="rId38" Type="http://schemas.openxmlformats.org/officeDocument/2006/relationships/slideLayout" Target="../slideLayouts/slideLayout147.xml"/><Relationship Id="rId46" Type="http://schemas.openxmlformats.org/officeDocument/2006/relationships/slideLayout" Target="../slideLayouts/slideLayout155.xml"/><Relationship Id="rId20" Type="http://schemas.openxmlformats.org/officeDocument/2006/relationships/slideLayout" Target="../slideLayouts/slideLayout129.xml"/><Relationship Id="rId41" Type="http://schemas.openxmlformats.org/officeDocument/2006/relationships/slideLayout" Target="../slideLayouts/slideLayout150.xml"/><Relationship Id="rId54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24.xml"/><Relationship Id="rId23" Type="http://schemas.openxmlformats.org/officeDocument/2006/relationships/slideLayout" Target="../slideLayouts/slideLayout132.xml"/><Relationship Id="rId28" Type="http://schemas.openxmlformats.org/officeDocument/2006/relationships/slideLayout" Target="../slideLayouts/slideLayout137.xml"/><Relationship Id="rId36" Type="http://schemas.openxmlformats.org/officeDocument/2006/relationships/slideLayout" Target="../slideLayouts/slideLayout145.xml"/><Relationship Id="rId49" Type="http://schemas.openxmlformats.org/officeDocument/2006/relationships/slideLayout" Target="../slideLayouts/slideLayout158.xml"/><Relationship Id="rId57" Type="http://schemas.openxmlformats.org/officeDocument/2006/relationships/theme" Target="../theme/theme5.xml"/><Relationship Id="rId10" Type="http://schemas.openxmlformats.org/officeDocument/2006/relationships/slideLayout" Target="../slideLayouts/slideLayout119.xml"/><Relationship Id="rId31" Type="http://schemas.openxmlformats.org/officeDocument/2006/relationships/slideLayout" Target="../slideLayouts/slideLayout140.xml"/><Relationship Id="rId44" Type="http://schemas.openxmlformats.org/officeDocument/2006/relationships/slideLayout" Target="../slideLayouts/slideLayout153.xml"/><Relationship Id="rId52" Type="http://schemas.openxmlformats.org/officeDocument/2006/relationships/slideLayout" Target="../slideLayouts/slideLayout1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slideLayout" Target="../slideLayouts/slideLayout178.xml"/><Relationship Id="rId18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68.xml"/><Relationship Id="rId21" Type="http://schemas.openxmlformats.org/officeDocument/2006/relationships/image" Target="../media/image13.png"/><Relationship Id="rId7" Type="http://schemas.openxmlformats.org/officeDocument/2006/relationships/slideLayout" Target="../slideLayouts/slideLayout172.xml"/><Relationship Id="rId12" Type="http://schemas.openxmlformats.org/officeDocument/2006/relationships/slideLayout" Target="../slideLayouts/slideLayout177.xml"/><Relationship Id="rId17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67.xml"/><Relationship Id="rId16" Type="http://schemas.openxmlformats.org/officeDocument/2006/relationships/slideLayout" Target="../slideLayouts/slideLayout181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75.xml"/><Relationship Id="rId19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slideLayout" Target="../slideLayouts/slideLayout179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7.xml"/><Relationship Id="rId18" Type="http://schemas.openxmlformats.org/officeDocument/2006/relationships/slideLayout" Target="../slideLayouts/slideLayout202.xml"/><Relationship Id="rId26" Type="http://schemas.openxmlformats.org/officeDocument/2006/relationships/slideLayout" Target="../slideLayouts/slideLayout210.xml"/><Relationship Id="rId39" Type="http://schemas.openxmlformats.org/officeDocument/2006/relationships/slideLayout" Target="../slideLayouts/slideLayout223.xml"/><Relationship Id="rId21" Type="http://schemas.openxmlformats.org/officeDocument/2006/relationships/slideLayout" Target="../slideLayouts/slideLayout205.xml"/><Relationship Id="rId34" Type="http://schemas.openxmlformats.org/officeDocument/2006/relationships/slideLayout" Target="../slideLayouts/slideLayout218.xml"/><Relationship Id="rId42" Type="http://schemas.openxmlformats.org/officeDocument/2006/relationships/slideLayout" Target="../slideLayouts/slideLayout226.xml"/><Relationship Id="rId47" Type="http://schemas.openxmlformats.org/officeDocument/2006/relationships/slideLayout" Target="../slideLayouts/slideLayout231.xml"/><Relationship Id="rId50" Type="http://schemas.openxmlformats.org/officeDocument/2006/relationships/slideLayout" Target="../slideLayouts/slideLayout234.xml"/><Relationship Id="rId55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6.xml"/><Relationship Id="rId16" Type="http://schemas.openxmlformats.org/officeDocument/2006/relationships/slideLayout" Target="../slideLayouts/slideLayout200.xml"/><Relationship Id="rId29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195.xml"/><Relationship Id="rId24" Type="http://schemas.openxmlformats.org/officeDocument/2006/relationships/slideLayout" Target="../slideLayouts/slideLayout208.xml"/><Relationship Id="rId32" Type="http://schemas.openxmlformats.org/officeDocument/2006/relationships/slideLayout" Target="../slideLayouts/slideLayout216.xml"/><Relationship Id="rId37" Type="http://schemas.openxmlformats.org/officeDocument/2006/relationships/slideLayout" Target="../slideLayouts/slideLayout221.xml"/><Relationship Id="rId40" Type="http://schemas.openxmlformats.org/officeDocument/2006/relationships/slideLayout" Target="../slideLayouts/slideLayout224.xml"/><Relationship Id="rId45" Type="http://schemas.openxmlformats.org/officeDocument/2006/relationships/slideLayout" Target="../slideLayouts/slideLayout229.xml"/><Relationship Id="rId53" Type="http://schemas.openxmlformats.org/officeDocument/2006/relationships/slideLayout" Target="../slideLayouts/slideLayout237.xml"/><Relationship Id="rId58" Type="http://schemas.openxmlformats.org/officeDocument/2006/relationships/image" Target="../media/image6.gif"/><Relationship Id="rId5" Type="http://schemas.openxmlformats.org/officeDocument/2006/relationships/slideLayout" Target="../slideLayouts/slideLayout189.xml"/><Relationship Id="rId19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Relationship Id="rId14" Type="http://schemas.openxmlformats.org/officeDocument/2006/relationships/slideLayout" Target="../slideLayouts/slideLayout198.xml"/><Relationship Id="rId22" Type="http://schemas.openxmlformats.org/officeDocument/2006/relationships/slideLayout" Target="../slideLayouts/slideLayout206.xml"/><Relationship Id="rId27" Type="http://schemas.openxmlformats.org/officeDocument/2006/relationships/slideLayout" Target="../slideLayouts/slideLayout211.xml"/><Relationship Id="rId30" Type="http://schemas.openxmlformats.org/officeDocument/2006/relationships/slideLayout" Target="../slideLayouts/slideLayout214.xml"/><Relationship Id="rId35" Type="http://schemas.openxmlformats.org/officeDocument/2006/relationships/slideLayout" Target="../slideLayouts/slideLayout219.xml"/><Relationship Id="rId43" Type="http://schemas.openxmlformats.org/officeDocument/2006/relationships/slideLayout" Target="../slideLayouts/slideLayout227.xml"/><Relationship Id="rId48" Type="http://schemas.openxmlformats.org/officeDocument/2006/relationships/slideLayout" Target="../slideLayouts/slideLayout232.xml"/><Relationship Id="rId56" Type="http://schemas.openxmlformats.org/officeDocument/2006/relationships/slideLayout" Target="../slideLayouts/slideLayout240.xml"/><Relationship Id="rId8" Type="http://schemas.openxmlformats.org/officeDocument/2006/relationships/slideLayout" Target="../slideLayouts/slideLayout192.xml"/><Relationship Id="rId51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187.xml"/><Relationship Id="rId12" Type="http://schemas.openxmlformats.org/officeDocument/2006/relationships/slideLayout" Target="../slideLayouts/slideLayout196.xml"/><Relationship Id="rId17" Type="http://schemas.openxmlformats.org/officeDocument/2006/relationships/slideLayout" Target="../slideLayouts/slideLayout201.xml"/><Relationship Id="rId25" Type="http://schemas.openxmlformats.org/officeDocument/2006/relationships/slideLayout" Target="../slideLayouts/slideLayout209.xml"/><Relationship Id="rId33" Type="http://schemas.openxmlformats.org/officeDocument/2006/relationships/slideLayout" Target="../slideLayouts/slideLayout217.xml"/><Relationship Id="rId38" Type="http://schemas.openxmlformats.org/officeDocument/2006/relationships/slideLayout" Target="../slideLayouts/slideLayout222.xml"/><Relationship Id="rId46" Type="http://schemas.openxmlformats.org/officeDocument/2006/relationships/slideLayout" Target="../slideLayouts/slideLayout230.xml"/><Relationship Id="rId20" Type="http://schemas.openxmlformats.org/officeDocument/2006/relationships/slideLayout" Target="../slideLayouts/slideLayout204.xml"/><Relationship Id="rId41" Type="http://schemas.openxmlformats.org/officeDocument/2006/relationships/slideLayout" Target="../slideLayouts/slideLayout225.xml"/><Relationship Id="rId54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5" Type="http://schemas.openxmlformats.org/officeDocument/2006/relationships/slideLayout" Target="../slideLayouts/slideLayout199.xml"/><Relationship Id="rId23" Type="http://schemas.openxmlformats.org/officeDocument/2006/relationships/slideLayout" Target="../slideLayouts/slideLayout207.xml"/><Relationship Id="rId28" Type="http://schemas.openxmlformats.org/officeDocument/2006/relationships/slideLayout" Target="../slideLayouts/slideLayout212.xml"/><Relationship Id="rId36" Type="http://schemas.openxmlformats.org/officeDocument/2006/relationships/slideLayout" Target="../slideLayouts/slideLayout220.xml"/><Relationship Id="rId49" Type="http://schemas.openxmlformats.org/officeDocument/2006/relationships/slideLayout" Target="../slideLayouts/slideLayout233.xml"/><Relationship Id="rId57" Type="http://schemas.openxmlformats.org/officeDocument/2006/relationships/theme" Target="../theme/theme7.xml"/><Relationship Id="rId10" Type="http://schemas.openxmlformats.org/officeDocument/2006/relationships/slideLayout" Target="../slideLayouts/slideLayout194.xml"/><Relationship Id="rId31" Type="http://schemas.openxmlformats.org/officeDocument/2006/relationships/slideLayout" Target="../slideLayouts/slideLayout215.xml"/><Relationship Id="rId44" Type="http://schemas.openxmlformats.org/officeDocument/2006/relationships/slideLayout" Target="../slideLayouts/slideLayout228.xml"/><Relationship Id="rId52" Type="http://schemas.openxmlformats.org/officeDocument/2006/relationships/slideLayout" Target="../slideLayouts/slideLayout236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3.xml"/><Relationship Id="rId18" Type="http://schemas.openxmlformats.org/officeDocument/2006/relationships/slideLayout" Target="../slideLayouts/slideLayout258.xml"/><Relationship Id="rId26" Type="http://schemas.openxmlformats.org/officeDocument/2006/relationships/slideLayout" Target="../slideLayouts/slideLayout266.xml"/><Relationship Id="rId39" Type="http://schemas.openxmlformats.org/officeDocument/2006/relationships/slideLayout" Target="../slideLayouts/slideLayout279.xml"/><Relationship Id="rId21" Type="http://schemas.openxmlformats.org/officeDocument/2006/relationships/slideLayout" Target="../slideLayouts/slideLayout261.xml"/><Relationship Id="rId34" Type="http://schemas.openxmlformats.org/officeDocument/2006/relationships/slideLayout" Target="../slideLayouts/slideLayout274.xml"/><Relationship Id="rId42" Type="http://schemas.openxmlformats.org/officeDocument/2006/relationships/slideLayout" Target="../slideLayouts/slideLayout282.xml"/><Relationship Id="rId47" Type="http://schemas.openxmlformats.org/officeDocument/2006/relationships/slideLayout" Target="../slideLayouts/slideLayout287.xml"/><Relationship Id="rId50" Type="http://schemas.openxmlformats.org/officeDocument/2006/relationships/slideLayout" Target="../slideLayouts/slideLayout290.xml"/><Relationship Id="rId55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47.xml"/><Relationship Id="rId2" Type="http://schemas.openxmlformats.org/officeDocument/2006/relationships/slideLayout" Target="../slideLayouts/slideLayout242.xml"/><Relationship Id="rId16" Type="http://schemas.openxmlformats.org/officeDocument/2006/relationships/slideLayout" Target="../slideLayouts/slideLayout256.xml"/><Relationship Id="rId29" Type="http://schemas.openxmlformats.org/officeDocument/2006/relationships/slideLayout" Target="../slideLayouts/slideLayout269.xml"/><Relationship Id="rId11" Type="http://schemas.openxmlformats.org/officeDocument/2006/relationships/slideLayout" Target="../slideLayouts/slideLayout251.xml"/><Relationship Id="rId24" Type="http://schemas.openxmlformats.org/officeDocument/2006/relationships/slideLayout" Target="../slideLayouts/slideLayout264.xml"/><Relationship Id="rId32" Type="http://schemas.openxmlformats.org/officeDocument/2006/relationships/slideLayout" Target="../slideLayouts/slideLayout272.xml"/><Relationship Id="rId37" Type="http://schemas.openxmlformats.org/officeDocument/2006/relationships/slideLayout" Target="../slideLayouts/slideLayout277.xml"/><Relationship Id="rId40" Type="http://schemas.openxmlformats.org/officeDocument/2006/relationships/slideLayout" Target="../slideLayouts/slideLayout280.xml"/><Relationship Id="rId45" Type="http://schemas.openxmlformats.org/officeDocument/2006/relationships/slideLayout" Target="../slideLayouts/slideLayout285.xml"/><Relationship Id="rId53" Type="http://schemas.openxmlformats.org/officeDocument/2006/relationships/slideLayout" Target="../slideLayouts/slideLayout293.xml"/><Relationship Id="rId58" Type="http://schemas.openxmlformats.org/officeDocument/2006/relationships/theme" Target="../theme/theme8.xml"/><Relationship Id="rId5" Type="http://schemas.openxmlformats.org/officeDocument/2006/relationships/slideLayout" Target="../slideLayouts/slideLayout245.xml"/><Relationship Id="rId19" Type="http://schemas.openxmlformats.org/officeDocument/2006/relationships/slideLayout" Target="../slideLayouts/slideLayout259.xml"/><Relationship Id="rId4" Type="http://schemas.openxmlformats.org/officeDocument/2006/relationships/slideLayout" Target="../slideLayouts/slideLayout244.xml"/><Relationship Id="rId9" Type="http://schemas.openxmlformats.org/officeDocument/2006/relationships/slideLayout" Target="../slideLayouts/slideLayout249.xml"/><Relationship Id="rId14" Type="http://schemas.openxmlformats.org/officeDocument/2006/relationships/slideLayout" Target="../slideLayouts/slideLayout254.xml"/><Relationship Id="rId22" Type="http://schemas.openxmlformats.org/officeDocument/2006/relationships/slideLayout" Target="../slideLayouts/slideLayout262.xml"/><Relationship Id="rId27" Type="http://schemas.openxmlformats.org/officeDocument/2006/relationships/slideLayout" Target="../slideLayouts/slideLayout267.xml"/><Relationship Id="rId30" Type="http://schemas.openxmlformats.org/officeDocument/2006/relationships/slideLayout" Target="../slideLayouts/slideLayout270.xml"/><Relationship Id="rId35" Type="http://schemas.openxmlformats.org/officeDocument/2006/relationships/slideLayout" Target="../slideLayouts/slideLayout275.xml"/><Relationship Id="rId43" Type="http://schemas.openxmlformats.org/officeDocument/2006/relationships/slideLayout" Target="../slideLayouts/slideLayout283.xml"/><Relationship Id="rId48" Type="http://schemas.openxmlformats.org/officeDocument/2006/relationships/slideLayout" Target="../slideLayouts/slideLayout288.xml"/><Relationship Id="rId56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48.xml"/><Relationship Id="rId51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43.xml"/><Relationship Id="rId12" Type="http://schemas.openxmlformats.org/officeDocument/2006/relationships/slideLayout" Target="../slideLayouts/slideLayout252.xml"/><Relationship Id="rId17" Type="http://schemas.openxmlformats.org/officeDocument/2006/relationships/slideLayout" Target="../slideLayouts/slideLayout257.xml"/><Relationship Id="rId25" Type="http://schemas.openxmlformats.org/officeDocument/2006/relationships/slideLayout" Target="../slideLayouts/slideLayout265.xml"/><Relationship Id="rId33" Type="http://schemas.openxmlformats.org/officeDocument/2006/relationships/slideLayout" Target="../slideLayouts/slideLayout273.xml"/><Relationship Id="rId38" Type="http://schemas.openxmlformats.org/officeDocument/2006/relationships/slideLayout" Target="../slideLayouts/slideLayout278.xml"/><Relationship Id="rId46" Type="http://schemas.openxmlformats.org/officeDocument/2006/relationships/slideLayout" Target="../slideLayouts/slideLayout286.xml"/><Relationship Id="rId59" Type="http://schemas.openxmlformats.org/officeDocument/2006/relationships/image" Target="../media/image6.gif"/><Relationship Id="rId20" Type="http://schemas.openxmlformats.org/officeDocument/2006/relationships/slideLayout" Target="../slideLayouts/slideLayout260.xml"/><Relationship Id="rId41" Type="http://schemas.openxmlformats.org/officeDocument/2006/relationships/slideLayout" Target="../slideLayouts/slideLayout281.xml"/><Relationship Id="rId54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41.xml"/><Relationship Id="rId6" Type="http://schemas.openxmlformats.org/officeDocument/2006/relationships/slideLayout" Target="../slideLayouts/slideLayout246.xml"/><Relationship Id="rId15" Type="http://schemas.openxmlformats.org/officeDocument/2006/relationships/slideLayout" Target="../slideLayouts/slideLayout255.xml"/><Relationship Id="rId23" Type="http://schemas.openxmlformats.org/officeDocument/2006/relationships/slideLayout" Target="../slideLayouts/slideLayout263.xml"/><Relationship Id="rId28" Type="http://schemas.openxmlformats.org/officeDocument/2006/relationships/slideLayout" Target="../slideLayouts/slideLayout268.xml"/><Relationship Id="rId36" Type="http://schemas.openxmlformats.org/officeDocument/2006/relationships/slideLayout" Target="../slideLayouts/slideLayout276.xml"/><Relationship Id="rId49" Type="http://schemas.openxmlformats.org/officeDocument/2006/relationships/slideLayout" Target="../slideLayouts/slideLayout289.xml"/><Relationship Id="rId57" Type="http://schemas.openxmlformats.org/officeDocument/2006/relationships/slideLayout" Target="../slideLayouts/slideLayout297.xml"/><Relationship Id="rId10" Type="http://schemas.openxmlformats.org/officeDocument/2006/relationships/slideLayout" Target="../slideLayouts/slideLayout250.xml"/><Relationship Id="rId31" Type="http://schemas.openxmlformats.org/officeDocument/2006/relationships/slideLayout" Target="../slideLayouts/slideLayout271.xml"/><Relationship Id="rId44" Type="http://schemas.openxmlformats.org/officeDocument/2006/relationships/slideLayout" Target="../slideLayouts/slideLayout284.xml"/><Relationship Id="rId52" Type="http://schemas.openxmlformats.org/officeDocument/2006/relationships/slideLayout" Target="../slideLayouts/slideLayout292.xml"/></Relationships>
</file>

<file path=ppt/slideMasters/_rels/slideMaster9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23.xml"/><Relationship Id="rId21" Type="http://schemas.openxmlformats.org/officeDocument/2006/relationships/slideLayout" Target="../slideLayouts/slideLayout318.xml"/><Relationship Id="rId34" Type="http://schemas.openxmlformats.org/officeDocument/2006/relationships/slideLayout" Target="../slideLayouts/slideLayout331.xml"/><Relationship Id="rId42" Type="http://schemas.openxmlformats.org/officeDocument/2006/relationships/slideLayout" Target="../slideLayouts/slideLayout339.xml"/><Relationship Id="rId47" Type="http://schemas.openxmlformats.org/officeDocument/2006/relationships/slideLayout" Target="../slideLayouts/slideLayout344.xml"/><Relationship Id="rId50" Type="http://schemas.openxmlformats.org/officeDocument/2006/relationships/slideLayout" Target="../slideLayouts/slideLayout347.xml"/><Relationship Id="rId55" Type="http://schemas.openxmlformats.org/officeDocument/2006/relationships/slideLayout" Target="../slideLayouts/slideLayout352.xml"/><Relationship Id="rId63" Type="http://schemas.openxmlformats.org/officeDocument/2006/relationships/slideLayout" Target="../slideLayouts/slideLayout360.xml"/><Relationship Id="rId7" Type="http://schemas.openxmlformats.org/officeDocument/2006/relationships/slideLayout" Target="../slideLayouts/slideLayout304.xml"/><Relationship Id="rId2" Type="http://schemas.openxmlformats.org/officeDocument/2006/relationships/slideLayout" Target="../slideLayouts/slideLayout299.xml"/><Relationship Id="rId16" Type="http://schemas.openxmlformats.org/officeDocument/2006/relationships/slideLayout" Target="../slideLayouts/slideLayout313.xml"/><Relationship Id="rId29" Type="http://schemas.openxmlformats.org/officeDocument/2006/relationships/slideLayout" Target="../slideLayouts/slideLayout326.xml"/><Relationship Id="rId11" Type="http://schemas.openxmlformats.org/officeDocument/2006/relationships/slideLayout" Target="../slideLayouts/slideLayout308.xml"/><Relationship Id="rId24" Type="http://schemas.openxmlformats.org/officeDocument/2006/relationships/slideLayout" Target="../slideLayouts/slideLayout321.xml"/><Relationship Id="rId32" Type="http://schemas.openxmlformats.org/officeDocument/2006/relationships/slideLayout" Target="../slideLayouts/slideLayout329.xml"/><Relationship Id="rId37" Type="http://schemas.openxmlformats.org/officeDocument/2006/relationships/slideLayout" Target="../slideLayouts/slideLayout334.xml"/><Relationship Id="rId40" Type="http://schemas.openxmlformats.org/officeDocument/2006/relationships/slideLayout" Target="../slideLayouts/slideLayout337.xml"/><Relationship Id="rId45" Type="http://schemas.openxmlformats.org/officeDocument/2006/relationships/slideLayout" Target="../slideLayouts/slideLayout342.xml"/><Relationship Id="rId53" Type="http://schemas.openxmlformats.org/officeDocument/2006/relationships/slideLayout" Target="../slideLayouts/slideLayout350.xml"/><Relationship Id="rId58" Type="http://schemas.openxmlformats.org/officeDocument/2006/relationships/slideLayout" Target="../slideLayouts/slideLayout355.xml"/><Relationship Id="rId66" Type="http://schemas.openxmlformats.org/officeDocument/2006/relationships/image" Target="../media/image1.gif"/><Relationship Id="rId5" Type="http://schemas.openxmlformats.org/officeDocument/2006/relationships/slideLayout" Target="../slideLayouts/slideLayout302.xml"/><Relationship Id="rId61" Type="http://schemas.openxmlformats.org/officeDocument/2006/relationships/slideLayout" Target="../slideLayouts/slideLayout358.xml"/><Relationship Id="rId19" Type="http://schemas.openxmlformats.org/officeDocument/2006/relationships/slideLayout" Target="../slideLayouts/slideLayout316.xml"/><Relationship Id="rId14" Type="http://schemas.openxmlformats.org/officeDocument/2006/relationships/slideLayout" Target="../slideLayouts/slideLayout311.xml"/><Relationship Id="rId22" Type="http://schemas.openxmlformats.org/officeDocument/2006/relationships/slideLayout" Target="../slideLayouts/slideLayout319.xml"/><Relationship Id="rId27" Type="http://schemas.openxmlformats.org/officeDocument/2006/relationships/slideLayout" Target="../slideLayouts/slideLayout324.xml"/><Relationship Id="rId30" Type="http://schemas.openxmlformats.org/officeDocument/2006/relationships/slideLayout" Target="../slideLayouts/slideLayout327.xml"/><Relationship Id="rId35" Type="http://schemas.openxmlformats.org/officeDocument/2006/relationships/slideLayout" Target="../slideLayouts/slideLayout332.xml"/><Relationship Id="rId43" Type="http://schemas.openxmlformats.org/officeDocument/2006/relationships/slideLayout" Target="../slideLayouts/slideLayout340.xml"/><Relationship Id="rId48" Type="http://schemas.openxmlformats.org/officeDocument/2006/relationships/slideLayout" Target="../slideLayouts/slideLayout345.xml"/><Relationship Id="rId56" Type="http://schemas.openxmlformats.org/officeDocument/2006/relationships/slideLayout" Target="../slideLayouts/slideLayout353.xml"/><Relationship Id="rId64" Type="http://schemas.openxmlformats.org/officeDocument/2006/relationships/slideLayout" Target="../slideLayouts/slideLayout361.xml"/><Relationship Id="rId8" Type="http://schemas.openxmlformats.org/officeDocument/2006/relationships/slideLayout" Target="../slideLayouts/slideLayout305.xml"/><Relationship Id="rId51" Type="http://schemas.openxmlformats.org/officeDocument/2006/relationships/slideLayout" Target="../slideLayouts/slideLayout348.xml"/><Relationship Id="rId3" Type="http://schemas.openxmlformats.org/officeDocument/2006/relationships/slideLayout" Target="../slideLayouts/slideLayout300.xml"/><Relationship Id="rId12" Type="http://schemas.openxmlformats.org/officeDocument/2006/relationships/slideLayout" Target="../slideLayouts/slideLayout309.xml"/><Relationship Id="rId17" Type="http://schemas.openxmlformats.org/officeDocument/2006/relationships/slideLayout" Target="../slideLayouts/slideLayout314.xml"/><Relationship Id="rId25" Type="http://schemas.openxmlformats.org/officeDocument/2006/relationships/slideLayout" Target="../slideLayouts/slideLayout322.xml"/><Relationship Id="rId33" Type="http://schemas.openxmlformats.org/officeDocument/2006/relationships/slideLayout" Target="../slideLayouts/slideLayout330.xml"/><Relationship Id="rId38" Type="http://schemas.openxmlformats.org/officeDocument/2006/relationships/slideLayout" Target="../slideLayouts/slideLayout335.xml"/><Relationship Id="rId46" Type="http://schemas.openxmlformats.org/officeDocument/2006/relationships/slideLayout" Target="../slideLayouts/slideLayout343.xml"/><Relationship Id="rId59" Type="http://schemas.openxmlformats.org/officeDocument/2006/relationships/slideLayout" Target="../slideLayouts/slideLayout356.xml"/><Relationship Id="rId20" Type="http://schemas.openxmlformats.org/officeDocument/2006/relationships/slideLayout" Target="../slideLayouts/slideLayout317.xml"/><Relationship Id="rId41" Type="http://schemas.openxmlformats.org/officeDocument/2006/relationships/slideLayout" Target="../slideLayouts/slideLayout338.xml"/><Relationship Id="rId54" Type="http://schemas.openxmlformats.org/officeDocument/2006/relationships/slideLayout" Target="../slideLayouts/slideLayout351.xml"/><Relationship Id="rId62" Type="http://schemas.openxmlformats.org/officeDocument/2006/relationships/slideLayout" Target="../slideLayouts/slideLayout35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5" Type="http://schemas.openxmlformats.org/officeDocument/2006/relationships/slideLayout" Target="../slideLayouts/slideLayout312.xml"/><Relationship Id="rId23" Type="http://schemas.openxmlformats.org/officeDocument/2006/relationships/slideLayout" Target="../slideLayouts/slideLayout320.xml"/><Relationship Id="rId28" Type="http://schemas.openxmlformats.org/officeDocument/2006/relationships/slideLayout" Target="../slideLayouts/slideLayout325.xml"/><Relationship Id="rId36" Type="http://schemas.openxmlformats.org/officeDocument/2006/relationships/slideLayout" Target="../slideLayouts/slideLayout333.xml"/><Relationship Id="rId49" Type="http://schemas.openxmlformats.org/officeDocument/2006/relationships/slideLayout" Target="../slideLayouts/slideLayout346.xml"/><Relationship Id="rId57" Type="http://schemas.openxmlformats.org/officeDocument/2006/relationships/slideLayout" Target="../slideLayouts/slideLayout354.xml"/><Relationship Id="rId10" Type="http://schemas.openxmlformats.org/officeDocument/2006/relationships/slideLayout" Target="../slideLayouts/slideLayout307.xml"/><Relationship Id="rId31" Type="http://schemas.openxmlformats.org/officeDocument/2006/relationships/slideLayout" Target="../slideLayouts/slideLayout328.xml"/><Relationship Id="rId44" Type="http://schemas.openxmlformats.org/officeDocument/2006/relationships/slideLayout" Target="../slideLayouts/slideLayout341.xml"/><Relationship Id="rId52" Type="http://schemas.openxmlformats.org/officeDocument/2006/relationships/slideLayout" Target="../slideLayouts/slideLayout349.xml"/><Relationship Id="rId60" Type="http://schemas.openxmlformats.org/officeDocument/2006/relationships/slideLayout" Target="../slideLayouts/slideLayout357.xml"/><Relationship Id="rId65" Type="http://schemas.openxmlformats.org/officeDocument/2006/relationships/theme" Target="../theme/theme9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Relationship Id="rId13" Type="http://schemas.openxmlformats.org/officeDocument/2006/relationships/slideLayout" Target="../slideLayouts/slideLayout310.xml"/><Relationship Id="rId18" Type="http://schemas.openxmlformats.org/officeDocument/2006/relationships/slideLayout" Target="../slideLayouts/slideLayout315.xml"/><Relationship Id="rId39" Type="http://schemas.openxmlformats.org/officeDocument/2006/relationships/slideLayout" Target="../slideLayouts/slideLayout3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04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7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6296425"/>
            <a:ext cx="5382691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1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3309" y="1852409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F0974E-49C5-B960-B4F8-5964DD923856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1A196204-FC1A-5216-AF83-73D0AFFCAFA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  <p:sldLayoutId id="2147484065" r:id="rId18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i="0" kern="1200" cap="none" baseline="0">
          <a:solidFill>
            <a:schemeClr val="tx1"/>
          </a:solidFill>
          <a:latin typeface="+mj-lt"/>
          <a:ea typeface="Poppins Medium" pitchFamily="2" charset="77"/>
          <a:cs typeface="Poppins Medium" pitchFamily="2" charset="77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i="0" kern="1200">
          <a:gradFill>
            <a:gsLst>
              <a:gs pos="0">
                <a:schemeClr val="accent2"/>
              </a:gs>
              <a:gs pos="100000">
                <a:schemeClr val="tx2"/>
              </a:gs>
            </a:gsLst>
            <a:lin ang="0" scaled="1"/>
          </a:gradFill>
          <a:latin typeface="+mj-lt"/>
          <a:ea typeface="+mn-ea"/>
          <a:cs typeface="Poppins Medium" pitchFamily="2" charset="77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j-lt"/>
          <a:ea typeface="+mn-ea"/>
          <a:cs typeface="Poppins" pitchFamily="2" charset="77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42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32">
          <p15:clr>
            <a:srgbClr val="FDE53C"/>
          </p15:clr>
        </p15:guide>
        <p15:guide id="67" orient="horz" pos="1160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922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509">
          <p15:clr>
            <a:srgbClr val="A4A3A4"/>
          </p15:clr>
        </p15:guide>
        <p15:guide id="77" orient="horz" pos="391">
          <p15:clr>
            <a:srgbClr val="FDE53C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69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8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667D9463-A7A5-4F37-880A-608AF7CBB95D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64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1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  <p:sldLayoutId id="2147483739" r:id="rId29"/>
    <p:sldLayoutId id="2147483740" r:id="rId30"/>
    <p:sldLayoutId id="2147483741" r:id="rId31"/>
    <p:sldLayoutId id="2147483742" r:id="rId32"/>
    <p:sldLayoutId id="2147483743" r:id="rId33"/>
    <p:sldLayoutId id="2147483744" r:id="rId34"/>
    <p:sldLayoutId id="2147483745" r:id="rId35"/>
    <p:sldLayoutId id="2147483746" r:id="rId36"/>
    <p:sldLayoutId id="2147483747" r:id="rId37"/>
    <p:sldLayoutId id="2147483748" r:id="rId38"/>
    <p:sldLayoutId id="2147483749" r:id="rId39"/>
    <p:sldLayoutId id="2147483750" r:id="rId40"/>
    <p:sldLayoutId id="2147483751" r:id="rId41"/>
    <p:sldLayoutId id="2147483752" r:id="rId42"/>
    <p:sldLayoutId id="2147483753" r:id="rId43"/>
    <p:sldLayoutId id="2147483754" r:id="rId44"/>
    <p:sldLayoutId id="2147483755" r:id="rId45"/>
    <p:sldLayoutId id="2147483756" r:id="rId46"/>
    <p:sldLayoutId id="2147483757" r:id="rId47"/>
    <p:sldLayoutId id="2147483758" r:id="rId48"/>
    <p:sldLayoutId id="2147483759" r:id="rId49"/>
    <p:sldLayoutId id="2147483760" r:id="rId50"/>
    <p:sldLayoutId id="2147483761" r:id="rId51"/>
    <p:sldLayoutId id="2147483762" r:id="rId52"/>
    <p:sldLayoutId id="2147483763" r:id="rId53"/>
    <p:sldLayoutId id="2147483764" r:id="rId54"/>
    <p:sldLayoutId id="2147483765" r:id="rId55"/>
    <p:sldLayoutId id="2147483766" r:id="rId56"/>
    <p:sldLayoutId id="2147483768" r:id="rId57"/>
    <p:sldLayoutId id="2147483770" r:id="rId58"/>
    <p:sldLayoutId id="2147483771" r:id="rId59"/>
    <p:sldLayoutId id="2147483775" r:id="rId60"/>
    <p:sldLayoutId id="2147483776" r:id="rId61"/>
    <p:sldLayoutId id="2147484035" r:id="rId62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58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  <p:sldLayoutId id="2147483802" r:id="rId25"/>
    <p:sldLayoutId id="2147483803" r:id="rId26"/>
    <p:sldLayoutId id="2147483804" r:id="rId27"/>
    <p:sldLayoutId id="2147483805" r:id="rId28"/>
    <p:sldLayoutId id="2147483806" r:id="rId29"/>
    <p:sldLayoutId id="2147483807" r:id="rId30"/>
    <p:sldLayoutId id="2147483808" r:id="rId31"/>
    <p:sldLayoutId id="2147483809" r:id="rId32"/>
    <p:sldLayoutId id="2147483810" r:id="rId33"/>
    <p:sldLayoutId id="2147483811" r:id="rId34"/>
    <p:sldLayoutId id="2147483812" r:id="rId35"/>
    <p:sldLayoutId id="2147483813" r:id="rId36"/>
    <p:sldLayoutId id="2147483814" r:id="rId37"/>
    <p:sldLayoutId id="2147483815" r:id="rId38"/>
    <p:sldLayoutId id="2147483816" r:id="rId39"/>
    <p:sldLayoutId id="2147483817" r:id="rId40"/>
    <p:sldLayoutId id="2147483818" r:id="rId41"/>
    <p:sldLayoutId id="2147483819" r:id="rId42"/>
    <p:sldLayoutId id="2147483820" r:id="rId43"/>
    <p:sldLayoutId id="2147483821" r:id="rId44"/>
    <p:sldLayoutId id="2147483822" r:id="rId45"/>
    <p:sldLayoutId id="2147483823" r:id="rId46"/>
    <p:sldLayoutId id="2147483824" r:id="rId47"/>
    <p:sldLayoutId id="2147483825" r:id="rId48"/>
    <p:sldLayoutId id="2147483826" r:id="rId49"/>
    <p:sldLayoutId id="2147483827" r:id="rId50"/>
    <p:sldLayoutId id="2147483828" r:id="rId51"/>
    <p:sldLayoutId id="2147483829" r:id="rId52"/>
    <p:sldLayoutId id="2147483830" r:id="rId53"/>
    <p:sldLayoutId id="2147483831" r:id="rId54"/>
    <p:sldLayoutId id="2147483832" r:id="rId55"/>
    <p:sldLayoutId id="2147483833" r:id="rId56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1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1"/>
            <a:ext cx="10965600" cy="11927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7" y="1802341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5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BD2AA0BE-0C0E-F642-AB39-96F9643DA11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36697" y="6327669"/>
            <a:ext cx="318609" cy="3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828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  <p:sldLayoutId id="2147483852" r:id="rId18"/>
    <p:sldLayoutId id="2147483853" r:id="rId19"/>
  </p:sldLayoutIdLst>
  <p:hf hdr="0" dt="0"/>
  <p:txStyles>
    <p:titleStyle>
      <a:lvl1pPr marL="0" indent="0" algn="l" defTabSz="914377" rtl="0" eaLnBrk="1" latinLnBrk="0" hangingPunct="1">
        <a:lnSpc>
          <a:spcPct val="80000"/>
        </a:lnSpc>
        <a:spcBef>
          <a:spcPct val="0"/>
        </a:spcBef>
        <a:buNone/>
        <a:tabLst>
          <a:tab pos="1777956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77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2pPr>
      <a:lvl3pPr marL="293681" indent="-285744" algn="l" defTabSz="914377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08B8E3A7-8156-2674-4383-E2F8B5FFEE01}"/>
              </a:ext>
            </a:extLst>
          </p:cNvPr>
          <p:cNvPicPr>
            <a:picLocks noChangeAspect="1"/>
          </p:cNvPicPr>
          <p:nvPr/>
        </p:nvPicPr>
        <p:blipFill>
          <a:blip r:embed="rId58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8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  <p:sldLayoutId id="2147483872" r:id="rId18"/>
    <p:sldLayoutId id="2147483873" r:id="rId19"/>
    <p:sldLayoutId id="2147483874" r:id="rId20"/>
    <p:sldLayoutId id="2147483875" r:id="rId21"/>
    <p:sldLayoutId id="2147483876" r:id="rId22"/>
    <p:sldLayoutId id="2147483877" r:id="rId23"/>
    <p:sldLayoutId id="2147483878" r:id="rId24"/>
    <p:sldLayoutId id="2147483879" r:id="rId25"/>
    <p:sldLayoutId id="2147483880" r:id="rId26"/>
    <p:sldLayoutId id="2147483881" r:id="rId27"/>
    <p:sldLayoutId id="2147483882" r:id="rId28"/>
    <p:sldLayoutId id="2147483883" r:id="rId29"/>
    <p:sldLayoutId id="2147483884" r:id="rId30"/>
    <p:sldLayoutId id="2147483885" r:id="rId31"/>
    <p:sldLayoutId id="2147483886" r:id="rId32"/>
    <p:sldLayoutId id="2147483887" r:id="rId33"/>
    <p:sldLayoutId id="2147483888" r:id="rId34"/>
    <p:sldLayoutId id="2147483889" r:id="rId35"/>
    <p:sldLayoutId id="2147483890" r:id="rId36"/>
    <p:sldLayoutId id="2147483891" r:id="rId37"/>
    <p:sldLayoutId id="2147483892" r:id="rId38"/>
    <p:sldLayoutId id="2147483893" r:id="rId39"/>
    <p:sldLayoutId id="2147483894" r:id="rId40"/>
    <p:sldLayoutId id="2147483895" r:id="rId41"/>
    <p:sldLayoutId id="2147483896" r:id="rId42"/>
    <p:sldLayoutId id="2147483897" r:id="rId43"/>
    <p:sldLayoutId id="2147483898" r:id="rId44"/>
    <p:sldLayoutId id="2147483899" r:id="rId45"/>
    <p:sldLayoutId id="2147483900" r:id="rId46"/>
    <p:sldLayoutId id="2147483901" r:id="rId47"/>
    <p:sldLayoutId id="2147483902" r:id="rId48"/>
    <p:sldLayoutId id="2147483903" r:id="rId49"/>
    <p:sldLayoutId id="2147483904" r:id="rId50"/>
    <p:sldLayoutId id="2147483905" r:id="rId51"/>
    <p:sldLayoutId id="2147483906" r:id="rId52"/>
    <p:sldLayoutId id="2147483907" r:id="rId53"/>
    <p:sldLayoutId id="2147483908" r:id="rId54"/>
    <p:sldLayoutId id="2147483909" r:id="rId55"/>
    <p:sldLayoutId id="2147483910" r:id="rId56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59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06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  <p:sldLayoutId id="2147483924" r:id="rId13"/>
    <p:sldLayoutId id="2147483925" r:id="rId14"/>
    <p:sldLayoutId id="2147483926" r:id="rId15"/>
    <p:sldLayoutId id="2147483927" r:id="rId16"/>
    <p:sldLayoutId id="2147483928" r:id="rId17"/>
    <p:sldLayoutId id="2147483929" r:id="rId18"/>
    <p:sldLayoutId id="2147483930" r:id="rId19"/>
    <p:sldLayoutId id="2147483931" r:id="rId20"/>
    <p:sldLayoutId id="2147483932" r:id="rId21"/>
    <p:sldLayoutId id="2147483933" r:id="rId22"/>
    <p:sldLayoutId id="2147483934" r:id="rId23"/>
    <p:sldLayoutId id="2147483935" r:id="rId24"/>
    <p:sldLayoutId id="2147483936" r:id="rId25"/>
    <p:sldLayoutId id="2147483937" r:id="rId26"/>
    <p:sldLayoutId id="2147483938" r:id="rId27"/>
    <p:sldLayoutId id="2147483939" r:id="rId28"/>
    <p:sldLayoutId id="2147483940" r:id="rId29"/>
    <p:sldLayoutId id="2147483941" r:id="rId30"/>
    <p:sldLayoutId id="2147483942" r:id="rId31"/>
    <p:sldLayoutId id="2147483943" r:id="rId32"/>
    <p:sldLayoutId id="2147483944" r:id="rId33"/>
    <p:sldLayoutId id="2147483945" r:id="rId34"/>
    <p:sldLayoutId id="2147483946" r:id="rId35"/>
    <p:sldLayoutId id="2147483947" r:id="rId36"/>
    <p:sldLayoutId id="2147483948" r:id="rId37"/>
    <p:sldLayoutId id="2147483949" r:id="rId38"/>
    <p:sldLayoutId id="2147483950" r:id="rId39"/>
    <p:sldLayoutId id="2147483951" r:id="rId40"/>
    <p:sldLayoutId id="2147483952" r:id="rId41"/>
    <p:sldLayoutId id="2147483953" r:id="rId42"/>
    <p:sldLayoutId id="2147483954" r:id="rId43"/>
    <p:sldLayoutId id="2147483955" r:id="rId44"/>
    <p:sldLayoutId id="2147483956" r:id="rId45"/>
    <p:sldLayoutId id="2147483957" r:id="rId46"/>
    <p:sldLayoutId id="2147483958" r:id="rId47"/>
    <p:sldLayoutId id="2147483959" r:id="rId48"/>
    <p:sldLayoutId id="2147483960" r:id="rId49"/>
    <p:sldLayoutId id="2147483961" r:id="rId50"/>
    <p:sldLayoutId id="2147483962" r:id="rId51"/>
    <p:sldLayoutId id="2147483963" r:id="rId52"/>
    <p:sldLayoutId id="2147483964" r:id="rId53"/>
    <p:sldLayoutId id="2147483965" r:id="rId54"/>
    <p:sldLayoutId id="2147483966" r:id="rId55"/>
    <p:sldLayoutId id="2147483967" r:id="rId56"/>
    <p:sldLayoutId id="2147483968" r:id="rId57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AAEED16-C424-F848-A022-D919E32FEDB0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77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  <p:sldLayoutId id="2147483983" r:id="rId14"/>
    <p:sldLayoutId id="2147483984" r:id="rId15"/>
    <p:sldLayoutId id="2147483985" r:id="rId16"/>
    <p:sldLayoutId id="2147483986" r:id="rId17"/>
    <p:sldLayoutId id="2147483987" r:id="rId18"/>
    <p:sldLayoutId id="2147483988" r:id="rId19"/>
    <p:sldLayoutId id="2147483989" r:id="rId20"/>
    <p:sldLayoutId id="2147483990" r:id="rId21"/>
    <p:sldLayoutId id="2147483991" r:id="rId22"/>
    <p:sldLayoutId id="2147483992" r:id="rId23"/>
    <p:sldLayoutId id="2147483993" r:id="rId24"/>
    <p:sldLayoutId id="2147483994" r:id="rId25"/>
    <p:sldLayoutId id="2147483995" r:id="rId26"/>
    <p:sldLayoutId id="2147483996" r:id="rId27"/>
    <p:sldLayoutId id="2147483997" r:id="rId28"/>
    <p:sldLayoutId id="2147483998" r:id="rId29"/>
    <p:sldLayoutId id="2147483999" r:id="rId30"/>
    <p:sldLayoutId id="2147484000" r:id="rId31"/>
    <p:sldLayoutId id="2147484001" r:id="rId32"/>
    <p:sldLayoutId id="2147484002" r:id="rId33"/>
    <p:sldLayoutId id="2147484003" r:id="rId34"/>
    <p:sldLayoutId id="2147484004" r:id="rId35"/>
    <p:sldLayoutId id="2147484005" r:id="rId36"/>
    <p:sldLayoutId id="2147484006" r:id="rId37"/>
    <p:sldLayoutId id="2147484007" r:id="rId38"/>
    <p:sldLayoutId id="2147484008" r:id="rId39"/>
    <p:sldLayoutId id="2147484009" r:id="rId40"/>
    <p:sldLayoutId id="2147484010" r:id="rId41"/>
    <p:sldLayoutId id="2147484011" r:id="rId42"/>
    <p:sldLayoutId id="2147484012" r:id="rId43"/>
    <p:sldLayoutId id="2147484013" r:id="rId44"/>
    <p:sldLayoutId id="2147484014" r:id="rId45"/>
    <p:sldLayoutId id="2147484015" r:id="rId46"/>
    <p:sldLayoutId id="2147484016" r:id="rId47"/>
    <p:sldLayoutId id="2147484017" r:id="rId48"/>
    <p:sldLayoutId id="2147484018" r:id="rId49"/>
    <p:sldLayoutId id="2147484019" r:id="rId50"/>
    <p:sldLayoutId id="2147484020" r:id="rId51"/>
    <p:sldLayoutId id="2147484021" r:id="rId52"/>
    <p:sldLayoutId id="2147484022" r:id="rId53"/>
    <p:sldLayoutId id="2147484023" r:id="rId54"/>
    <p:sldLayoutId id="2147484024" r:id="rId55"/>
    <p:sldLayoutId id="2147484025" r:id="rId56"/>
    <p:sldLayoutId id="2147484026" r:id="rId57"/>
    <p:sldLayoutId id="2147484027" r:id="rId58"/>
    <p:sldLayoutId id="2147484028" r:id="rId59"/>
    <p:sldLayoutId id="2147484029" r:id="rId60"/>
    <p:sldLayoutId id="2147484030" r:id="rId61"/>
    <p:sldLayoutId id="2147484031" r:id="rId62"/>
    <p:sldLayoutId id="2147484032" r:id="rId63"/>
    <p:sldLayoutId id="2147484033" r:id="rId6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6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7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6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6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84.xml"/><Relationship Id="rId4" Type="http://schemas.openxmlformats.org/officeDocument/2006/relationships/image" Target="../media/image3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13" Type="http://schemas.openxmlformats.org/officeDocument/2006/relationships/image" Target="../media/image36.png"/><Relationship Id="rId3" Type="http://schemas.openxmlformats.org/officeDocument/2006/relationships/image" Target="../media/image35.jpeg"/><Relationship Id="rId7" Type="http://schemas.openxmlformats.org/officeDocument/2006/relationships/chart" Target="../charts/chart8.xml"/><Relationship Id="rId12" Type="http://schemas.openxmlformats.org/officeDocument/2006/relationships/chart" Target="../charts/chart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6.xml"/><Relationship Id="rId6" Type="http://schemas.openxmlformats.org/officeDocument/2006/relationships/chart" Target="../charts/chart7.xml"/><Relationship Id="rId11" Type="http://schemas.openxmlformats.org/officeDocument/2006/relationships/chart" Target="../charts/chart12.xml"/><Relationship Id="rId5" Type="http://schemas.openxmlformats.org/officeDocument/2006/relationships/chart" Target="../charts/chart6.xml"/><Relationship Id="rId10" Type="http://schemas.openxmlformats.org/officeDocument/2006/relationships/chart" Target="../charts/chart11.xml"/><Relationship Id="rId4" Type="http://schemas.openxmlformats.org/officeDocument/2006/relationships/chart" Target="../charts/chart5.xml"/><Relationship Id="rId9" Type="http://schemas.openxmlformats.org/officeDocument/2006/relationships/chart" Target="../charts/chart10.xml"/><Relationship Id="rId14" Type="http://schemas.openxmlformats.org/officeDocument/2006/relationships/chart" Target="../charts/char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2.xml"/><Relationship Id="rId6" Type="http://schemas.openxmlformats.org/officeDocument/2006/relationships/image" Target="../media/image3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la 23">
            <a:extLst>
              <a:ext uri="{FF2B5EF4-FFF2-40B4-BE49-F238E27FC236}">
                <a16:creationId xmlns:a16="http://schemas.microsoft.com/office/drawing/2014/main" id="{4B8B96CE-D6D1-1A51-38F1-FEDA9B349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887884"/>
              </p:ext>
            </p:extLst>
          </p:nvPr>
        </p:nvGraphicFramePr>
        <p:xfrm>
          <a:off x="652089" y="3573182"/>
          <a:ext cx="6792048" cy="2165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4016">
                  <a:extLst>
                    <a:ext uri="{9D8B030D-6E8A-4147-A177-3AD203B41FA5}">
                      <a16:colId xmlns:a16="http://schemas.microsoft.com/office/drawing/2014/main" val="151213938"/>
                    </a:ext>
                  </a:extLst>
                </a:gridCol>
                <a:gridCol w="2264016">
                  <a:extLst>
                    <a:ext uri="{9D8B030D-6E8A-4147-A177-3AD203B41FA5}">
                      <a16:colId xmlns:a16="http://schemas.microsoft.com/office/drawing/2014/main" val="2437278295"/>
                    </a:ext>
                  </a:extLst>
                </a:gridCol>
                <a:gridCol w="2264016">
                  <a:extLst>
                    <a:ext uri="{9D8B030D-6E8A-4147-A177-3AD203B41FA5}">
                      <a16:colId xmlns:a16="http://schemas.microsoft.com/office/drawing/2014/main" val="2573541986"/>
                    </a:ext>
                  </a:extLst>
                </a:gridCol>
              </a:tblGrid>
              <a:tr h="449226"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HVA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PRECISION MARKETING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FUNNEL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19984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058653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599024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864771"/>
                  </a:ext>
                </a:extLst>
              </a:tr>
              <a:tr h="368575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467772"/>
                  </a:ext>
                </a:extLst>
              </a:tr>
            </a:tbl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52124B93-A395-F16B-A19E-D9402427C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 dirty="0"/>
              <a:t>2024 DORIVAL, </a:t>
            </a:r>
            <a:r>
              <a:rPr lang="es-MX" sz="2400" dirty="0"/>
              <a:t>Inversión real</a:t>
            </a:r>
          </a:p>
        </p:txBody>
      </p:sp>
      <p:sp>
        <p:nvSpPr>
          <p:cNvPr id="18" name="Marcador de pie de página 17">
            <a:extLst>
              <a:ext uri="{FF2B5EF4-FFF2-40B4-BE49-F238E27FC236}">
                <a16:creationId xmlns:a16="http://schemas.microsoft.com/office/drawing/2014/main" id="{C3D38A5A-C5A2-4DBB-CC33-C32AD1A2DB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MX" dirty="0"/>
              <a:t>Fuente:</a:t>
            </a:r>
          </a:p>
        </p:txBody>
      </p:sp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CD66432F-B91D-DF52-3A2F-ADB0E7E7D8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1</a:t>
            </a:fld>
            <a:endParaRPr lang="es-MX"/>
          </a:p>
        </p:txBody>
      </p:sp>
      <p:sp>
        <p:nvSpPr>
          <p:cNvPr id="13" name="Rectangle 29">
            <a:extLst>
              <a:ext uri="{FF2B5EF4-FFF2-40B4-BE49-F238E27FC236}">
                <a16:creationId xmlns:a16="http://schemas.microsoft.com/office/drawing/2014/main" id="{A3DA2C1D-FD43-A5CD-AD25-0985F9FFF72E}"/>
              </a:ext>
            </a:extLst>
          </p:cNvPr>
          <p:cNvSpPr/>
          <p:nvPr/>
        </p:nvSpPr>
        <p:spPr>
          <a:xfrm>
            <a:off x="7647186" y="1347203"/>
            <a:ext cx="1671512" cy="4013986"/>
          </a:xfrm>
          <a:prstGeom prst="rect">
            <a:avLst/>
          </a:prstGeom>
          <a:ln w="1905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400" b="1">
                <a:solidFill>
                  <a:srgbClr val="0A0F0D"/>
                </a:solidFill>
              </a:rPr>
              <a:t>MEDIA MIX</a:t>
            </a:r>
          </a:p>
        </p:txBody>
      </p:sp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D578CBDC-D6EF-F098-C4FA-C5C53A4E62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0260258"/>
              </p:ext>
            </p:extLst>
          </p:nvPr>
        </p:nvGraphicFramePr>
        <p:xfrm>
          <a:off x="7647185" y="1647996"/>
          <a:ext cx="1671513" cy="3713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9">
            <a:extLst>
              <a:ext uri="{FF2B5EF4-FFF2-40B4-BE49-F238E27FC236}">
                <a16:creationId xmlns:a16="http://schemas.microsoft.com/office/drawing/2014/main" id="{04F1EF62-09C1-B1B3-743E-0004AEA19339}"/>
              </a:ext>
            </a:extLst>
          </p:cNvPr>
          <p:cNvSpPr/>
          <p:nvPr/>
        </p:nvSpPr>
        <p:spPr>
          <a:xfrm>
            <a:off x="693261" y="1347204"/>
            <a:ext cx="2087284" cy="2165476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ESTRATEGIA</a:t>
            </a:r>
            <a:endParaRPr lang="es-HN" sz="1000" dirty="0"/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ES" sz="1000" dirty="0"/>
              <a:t>Acercarse al segmento joven a través de propuestas diferenciadoras que alcanzan a este segmento  pero con difusión masiva para generación de mayor </a:t>
            </a:r>
            <a:r>
              <a:rPr lang="es-ES" sz="1000" dirty="0" err="1"/>
              <a:t>awareness</a:t>
            </a:r>
            <a:r>
              <a:rPr lang="es-ES" sz="1000" dirty="0"/>
              <a:t>.  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D1A14225-8A6C-C504-2D94-BA177752B289}"/>
              </a:ext>
            </a:extLst>
          </p:cNvPr>
          <p:cNvSpPr/>
          <p:nvPr/>
        </p:nvSpPr>
        <p:spPr>
          <a:xfrm>
            <a:off x="5315390" y="1347203"/>
            <a:ext cx="2571310" cy="2165479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INNOVACIÓN</a:t>
            </a:r>
            <a:endParaRPr lang="es-HN" sz="1000" dirty="0"/>
          </a:p>
          <a:p>
            <a:pPr algn="ctr"/>
            <a:r>
              <a:rPr lang="es-HN" sz="1000" dirty="0"/>
              <a:t>Lanzamiento de </a:t>
            </a:r>
            <a:r>
              <a:rPr lang="es-HN" sz="1000" b="1" dirty="0"/>
              <a:t>Princesas Dorival</a:t>
            </a:r>
            <a:r>
              <a:rPr lang="es-HN" sz="1000" dirty="0"/>
              <a:t> en el show “Patinaje Sobre Hielo”, empleando la imagen  de una atleta hondureña para resaltar los valores de la marca.</a:t>
            </a:r>
          </a:p>
          <a:p>
            <a:pPr algn="ctr"/>
            <a:r>
              <a:rPr lang="es-HN" sz="1000" dirty="0"/>
              <a:t>Patrocina la </a:t>
            </a:r>
            <a:r>
              <a:rPr lang="es-HN" sz="1000" b="1" dirty="0"/>
              <a:t>Reina Estudiantil</a:t>
            </a:r>
            <a:r>
              <a:rPr lang="es-HN" sz="1000" dirty="0"/>
              <a:t> y  </a:t>
            </a:r>
            <a:r>
              <a:rPr lang="es-HN" sz="1000" b="1" dirty="0"/>
              <a:t>concurso coreográfico </a:t>
            </a:r>
            <a:r>
              <a:rPr lang="es-HN" sz="1000" dirty="0"/>
              <a:t>estudiantil, lo que nos permite divulgar la marca entre el segmento juvenil a nivel nacional.</a:t>
            </a:r>
          </a:p>
        </p:txBody>
      </p:sp>
      <p:sp>
        <p:nvSpPr>
          <p:cNvPr id="11" name="Rectangle 29">
            <a:extLst>
              <a:ext uri="{FF2B5EF4-FFF2-40B4-BE49-F238E27FC236}">
                <a16:creationId xmlns:a16="http://schemas.microsoft.com/office/drawing/2014/main" id="{33427A13-0F7F-04C2-86EB-644F2ADA2E8E}"/>
              </a:ext>
            </a:extLst>
          </p:cNvPr>
          <p:cNvSpPr/>
          <p:nvPr/>
        </p:nvSpPr>
        <p:spPr>
          <a:xfrm>
            <a:off x="3025057" y="1347202"/>
            <a:ext cx="2087284" cy="2165478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GENERAL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100" dirty="0" err="1"/>
              <a:t>Patrocinio</a:t>
            </a:r>
            <a:r>
              <a:rPr lang="en-GB" sz="1100" dirty="0"/>
              <a:t> de </a:t>
            </a:r>
            <a:r>
              <a:rPr lang="en-GB" sz="1100" dirty="0" err="1"/>
              <a:t>espacios</a:t>
            </a:r>
            <a:r>
              <a:rPr lang="en-GB" sz="1100" dirty="0"/>
              <a:t> </a:t>
            </a:r>
            <a:r>
              <a:rPr lang="en-GB" sz="1100" dirty="0" err="1"/>
              <a:t>televisivos</a:t>
            </a:r>
            <a:r>
              <a:rPr lang="en-GB" sz="1100" dirty="0"/>
              <a:t> de </a:t>
            </a:r>
            <a:r>
              <a:rPr lang="en-GB" sz="1100" dirty="0" err="1"/>
              <a:t>concursos</a:t>
            </a:r>
            <a:r>
              <a:rPr lang="en-GB" sz="1100" dirty="0"/>
              <a:t> entre </a:t>
            </a:r>
            <a:r>
              <a:rPr lang="en-GB" sz="1100" dirty="0" err="1"/>
              <a:t>chicas</a:t>
            </a:r>
            <a:r>
              <a:rPr lang="en-GB" sz="1100" dirty="0"/>
              <a:t> </a:t>
            </a:r>
            <a:r>
              <a:rPr lang="en-GB" sz="1100" dirty="0" err="1"/>
              <a:t>estudiantes</a:t>
            </a:r>
            <a:r>
              <a:rPr lang="en-GB" sz="1100" dirty="0"/>
              <a:t> de </a:t>
            </a:r>
            <a:r>
              <a:rPr lang="en-GB" sz="1100" dirty="0" err="1"/>
              <a:t>diferentes</a:t>
            </a:r>
            <a:r>
              <a:rPr lang="en-GB" sz="1100" dirty="0"/>
              <a:t> colegios a </a:t>
            </a:r>
            <a:r>
              <a:rPr lang="en-GB" sz="1100" dirty="0" err="1"/>
              <a:t>nivel</a:t>
            </a:r>
            <a:r>
              <a:rPr lang="en-GB" sz="1100" dirty="0"/>
              <a:t> </a:t>
            </a:r>
            <a:r>
              <a:rPr lang="en-GB" sz="1100" dirty="0" err="1"/>
              <a:t>nacional</a:t>
            </a:r>
            <a:r>
              <a:rPr lang="en-GB" sz="1100" dirty="0"/>
              <a:t> para </a:t>
            </a:r>
            <a:r>
              <a:rPr lang="en-GB" sz="1100" dirty="0" err="1"/>
              <a:t>atraer</a:t>
            </a:r>
            <a:r>
              <a:rPr lang="en-GB" sz="1100" dirty="0"/>
              <a:t> la </a:t>
            </a:r>
            <a:r>
              <a:rPr lang="en-GB" sz="1100" dirty="0" err="1"/>
              <a:t>atención</a:t>
            </a:r>
            <a:r>
              <a:rPr lang="en-GB" sz="1100" dirty="0"/>
              <a:t> de </a:t>
            </a:r>
            <a:r>
              <a:rPr lang="en-GB" sz="1100" dirty="0" err="1"/>
              <a:t>estas</a:t>
            </a:r>
            <a:r>
              <a:rPr lang="en-GB" sz="1100" dirty="0"/>
              <a:t> y </a:t>
            </a:r>
            <a:r>
              <a:rPr lang="en-GB" sz="1100" dirty="0" err="1"/>
              <a:t>promover</a:t>
            </a:r>
            <a:r>
              <a:rPr lang="en-GB" sz="1100" dirty="0"/>
              <a:t> la </a:t>
            </a:r>
            <a:r>
              <a:rPr lang="en-GB" sz="1100" dirty="0" err="1"/>
              <a:t>marca</a:t>
            </a:r>
            <a:r>
              <a:rPr lang="en-GB" sz="1100" dirty="0"/>
              <a:t> de </a:t>
            </a:r>
            <a:r>
              <a:rPr lang="en-GB" sz="1100" dirty="0" err="1"/>
              <a:t>manera</a:t>
            </a:r>
            <a:r>
              <a:rPr lang="en-GB" sz="1100" dirty="0"/>
              <a:t> </a:t>
            </a:r>
            <a:r>
              <a:rPr lang="en-GB" sz="1100" dirty="0" err="1"/>
              <a:t>sutil</a:t>
            </a:r>
            <a:endParaRPr lang="en-GB" sz="1100" kern="0" dirty="0">
              <a:solidFill>
                <a:srgbClr val="0A0F0D"/>
              </a:solidFill>
            </a:endParaRPr>
          </a:p>
        </p:txBody>
      </p:sp>
      <p:sp>
        <p:nvSpPr>
          <p:cNvPr id="14" name="Marcador de texto 3">
            <a:extLst>
              <a:ext uri="{FF2B5EF4-FFF2-40B4-BE49-F238E27FC236}">
                <a16:creationId xmlns:a16="http://schemas.microsoft.com/office/drawing/2014/main" id="{14A4F40B-718C-CA10-37E9-B0759741A9FA}"/>
              </a:ext>
            </a:extLst>
          </p:cNvPr>
          <p:cNvSpPr txBox="1">
            <a:spLocks/>
          </p:cNvSpPr>
          <p:nvPr/>
        </p:nvSpPr>
        <p:spPr>
          <a:xfrm>
            <a:off x="9548793" y="1347202"/>
            <a:ext cx="2385816" cy="4391460"/>
          </a:xfrm>
          <a:prstGeom prst="roundRect">
            <a:avLst>
              <a:gd name="adj" fmla="val 9300"/>
            </a:avLst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vert="horz" lIns="91440" tIns="45720" rIns="91440" bIns="45720" numCol="1" spcCol="360000" rtlCol="0" anchor="ctr">
            <a:noAutofit/>
          </a:bodyPr>
          <a:lstStyle>
            <a:lvl1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Clr>
                <a:schemeClr val="tx2"/>
              </a:buClr>
              <a:buFont typeface="System Font Regular"/>
              <a:buNone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36370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System Font Regular"/>
              <a:buNone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055" indent="0" algn="ctr" defTabSz="363702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000180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2032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3883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45734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MX" sz="1200" spc="300" dirty="0">
              <a:solidFill>
                <a:schemeClr val="tx1"/>
              </a:solidFill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MX" sz="1200" spc="300" dirty="0">
              <a:solidFill>
                <a:schemeClr val="tx1"/>
              </a:solidFill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BUDGET (</a:t>
            </a: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ea typeface="+mn-ea"/>
                <a:cs typeface="+mn-cs"/>
              </a:rPr>
              <a:t>HN</a:t>
            </a: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  <a:p>
            <a:pPr>
              <a:spcAft>
                <a:spcPts val="600"/>
              </a:spcAft>
              <a:defRPr/>
            </a:pPr>
            <a:r>
              <a:rPr lang="es-MX" sz="5400" dirty="0"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cs typeface="Poppins SemiBold" pitchFamily="2" charset="77"/>
              </a:rPr>
              <a:t>$42K</a:t>
            </a: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D51249AE-5A72-43DF-853C-5CEF1FB66AEB}"/>
              </a:ext>
            </a:extLst>
          </p:cNvPr>
          <p:cNvCxnSpPr>
            <a:cxnSpLocks/>
          </p:cNvCxnSpPr>
          <p:nvPr/>
        </p:nvCxnSpPr>
        <p:spPr>
          <a:xfrm>
            <a:off x="10021701" y="2836184"/>
            <a:ext cx="14400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C1EAC2E9-7B5C-C465-3282-3AFDB6BD6C24}"/>
              </a:ext>
            </a:extLst>
          </p:cNvPr>
          <p:cNvCxnSpPr>
            <a:cxnSpLocks/>
          </p:cNvCxnSpPr>
          <p:nvPr/>
        </p:nvCxnSpPr>
        <p:spPr>
          <a:xfrm>
            <a:off x="10021701" y="4262210"/>
            <a:ext cx="14400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</p:cxnSp>
      <p:sp>
        <p:nvSpPr>
          <p:cNvPr id="25" name="Round Same-side Corner of Rectangle 7">
            <a:extLst>
              <a:ext uri="{FF2B5EF4-FFF2-40B4-BE49-F238E27FC236}">
                <a16:creationId xmlns:a16="http://schemas.microsoft.com/office/drawing/2014/main" id="{630D2817-6E37-070B-5AA6-53A2B9538846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6" name="Group 20">
            <a:extLst>
              <a:ext uri="{FF2B5EF4-FFF2-40B4-BE49-F238E27FC236}">
                <a16:creationId xmlns:a16="http://schemas.microsoft.com/office/drawing/2014/main" id="{C54043C9-531A-99A1-A020-6B969C5E66AF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7" name="Group 21">
              <a:extLst>
                <a:ext uri="{FF2B5EF4-FFF2-40B4-BE49-F238E27FC236}">
                  <a16:creationId xmlns:a16="http://schemas.microsoft.com/office/drawing/2014/main" id="{87406E2B-56BB-4BB5-32F6-AEFEED523034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9" name="Oval 33">
                <a:extLst>
                  <a:ext uri="{FF2B5EF4-FFF2-40B4-BE49-F238E27FC236}">
                    <a16:creationId xmlns:a16="http://schemas.microsoft.com/office/drawing/2014/main" id="{2EC88666-37C8-9EC3-7790-53C5E18EF058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30" name="Graphic 37" descr="Triangle Ruler outline">
                <a:extLst>
                  <a:ext uri="{FF2B5EF4-FFF2-40B4-BE49-F238E27FC236}">
                    <a16:creationId xmlns:a16="http://schemas.microsoft.com/office/drawing/2014/main" id="{5DEC6178-C4DB-C2D7-27B0-5C6276549E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1CE730B7-02D6-C9BA-C5D8-2A7721F33C09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A6C557FF-340D-8F3C-08BA-39BEDFDFF909}"/>
              </a:ext>
            </a:extLst>
          </p:cNvPr>
          <p:cNvSpPr txBox="1"/>
          <p:nvPr/>
        </p:nvSpPr>
        <p:spPr>
          <a:xfrm>
            <a:off x="1577188" y="4655606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GUATEMALA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543657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A3BBF1C0-CE8D-2160-3B15-FAEF925C79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Fuente:</a:t>
            </a:r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83289819-6AB7-E359-17A0-1DF6FE390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2</a:t>
            </a:fld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5E47CE2-9852-3412-34A6-ED5F5D7A8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4400"/>
            <a:r>
              <a:rPr lang="es-MX" sz="1800" dirty="0"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cs typeface="Poppins SemiBold" pitchFamily="2" charset="77"/>
              </a:rPr>
              <a:t>[INCLUIR TENDENCIA RELEVANTE EN UNA FRASE]</a:t>
            </a:r>
          </a:p>
          <a:p>
            <a:r>
              <a:rPr lang="es-MX" dirty="0"/>
              <a:t>Ligero párrafo para contar tendencia (Fuente puede ser Euromonitor)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CE5A5C6-C50F-20F1-247C-1273ABD5F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4308395" cy="1088701"/>
          </a:xfrm>
        </p:spPr>
        <p:txBody>
          <a:bodyPr/>
          <a:lstStyle/>
          <a:p>
            <a:r>
              <a:rPr lang="es-MX" sz="2400" b="1"/>
              <a:t>Contexto de mercado</a:t>
            </a:r>
            <a:br>
              <a:rPr lang="es-MX" b="1"/>
            </a:br>
            <a:r>
              <a:rPr lang="es-MX" sz="1600"/>
              <a:t>¿Qué puede impactar a la categoría ?</a:t>
            </a:r>
            <a:endParaRPr lang="es-MX" b="1"/>
          </a:p>
        </p:txBody>
      </p:sp>
      <p:sp>
        <p:nvSpPr>
          <p:cNvPr id="4" name="Rectangle 29">
            <a:extLst>
              <a:ext uri="{FF2B5EF4-FFF2-40B4-BE49-F238E27FC236}">
                <a16:creationId xmlns:a16="http://schemas.microsoft.com/office/drawing/2014/main" id="{4A5323EB-9522-EEE1-A390-F48CD11379D1}"/>
              </a:ext>
            </a:extLst>
          </p:cNvPr>
          <p:cNvSpPr/>
          <p:nvPr/>
        </p:nvSpPr>
        <p:spPr>
          <a:xfrm>
            <a:off x="5788583" y="702449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MERCADO &amp; ECONOMÍA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HN" sz="1060" dirty="0"/>
              <a:t>El uso de analgésicos menstruales en Honduras tiene un efecto positivo en la salud y productividad de las mujeres, impactando de manera favorable en la economía y el mercado farmacéutico. Sin embargo, también es fundamental asegurar un acceso adecuado y una educación adecuada sobre su uso.</a:t>
            </a:r>
            <a:endParaRPr lang="en-GB" sz="1060" b="1" kern="0" dirty="0">
              <a:solidFill>
                <a:srgbClr val="0A0F0D"/>
              </a:solidFill>
            </a:endParaRP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09CE0E1E-71DA-5767-68A6-3D032A9075C7}"/>
              </a:ext>
            </a:extLst>
          </p:cNvPr>
          <p:cNvSpPr/>
          <p:nvPr/>
        </p:nvSpPr>
        <p:spPr>
          <a:xfrm>
            <a:off x="8749469" y="702448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COMPETIDORES PRINCIPALES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Dolomil</a:t>
            </a:r>
            <a:r>
              <a:rPr lang="en-GB" sz="1200" kern="0" dirty="0">
                <a:solidFill>
                  <a:srgbClr val="0A0F0D"/>
                </a:solidFill>
              </a:rPr>
              <a:t> Fem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Qualifem</a:t>
            </a:r>
            <a:r>
              <a:rPr lang="en-GB" sz="1200" kern="0" dirty="0">
                <a:solidFill>
                  <a:srgbClr val="0A0F0D"/>
                </a:solidFill>
              </a:rPr>
              <a:t> </a:t>
            </a:r>
            <a:r>
              <a:rPr lang="en-GB" sz="1200" kern="0" dirty="0" err="1">
                <a:solidFill>
                  <a:srgbClr val="0A0F0D"/>
                </a:solidFill>
              </a:rPr>
              <a:t>Mujer</a:t>
            </a: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A14C7D22-8E83-7B40-B478-4C8965AD1526}"/>
              </a:ext>
            </a:extLst>
          </p:cNvPr>
          <p:cNvSpPr/>
          <p:nvPr/>
        </p:nvSpPr>
        <p:spPr>
          <a:xfrm>
            <a:off x="5788583" y="3581572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INDUSTRIA &amp; CATEGORIA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HN" sz="1200" dirty="0"/>
              <a:t>La necesidad de alivio del dolor menstrual genera una demanda constante y específica por analgésicos, lo que impulsa las ventas y contribuye al crecimiento del sector farmacéutico.</a:t>
            </a: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661C8FD1-B2D7-7011-ADC4-B6509B13504F}"/>
              </a:ext>
            </a:extLst>
          </p:cNvPr>
          <p:cNvSpPr/>
          <p:nvPr/>
        </p:nvSpPr>
        <p:spPr>
          <a:xfrm>
            <a:off x="8749469" y="3581571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MEDIOS UTILIZADOS POR LOS COMPETIDORES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PTV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OTV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Digital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18" name="Round Same-side Corner of Rectangle 7">
            <a:extLst>
              <a:ext uri="{FF2B5EF4-FFF2-40B4-BE49-F238E27FC236}">
                <a16:creationId xmlns:a16="http://schemas.microsoft.com/office/drawing/2014/main" id="{0B4DEA1B-083D-33B9-193C-EB336C0CBE53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19" name="Group 20">
            <a:extLst>
              <a:ext uri="{FF2B5EF4-FFF2-40B4-BE49-F238E27FC236}">
                <a16:creationId xmlns:a16="http://schemas.microsoft.com/office/drawing/2014/main" id="{CBB05900-5B30-951A-FFF9-A43B8CE457C5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0" name="Group 21">
              <a:extLst>
                <a:ext uri="{FF2B5EF4-FFF2-40B4-BE49-F238E27FC236}">
                  <a16:creationId xmlns:a16="http://schemas.microsoft.com/office/drawing/2014/main" id="{C86ADF1D-4E48-532B-C635-A087A679D4E7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2" name="Oval 33">
                <a:extLst>
                  <a:ext uri="{FF2B5EF4-FFF2-40B4-BE49-F238E27FC236}">
                    <a16:creationId xmlns:a16="http://schemas.microsoft.com/office/drawing/2014/main" id="{E45CABC9-F89D-32E3-7F0A-02F870017127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3" name="Graphic 37" descr="Triangle Ruler outline">
                <a:extLst>
                  <a:ext uri="{FF2B5EF4-FFF2-40B4-BE49-F238E27FC236}">
                    <a16:creationId xmlns:a16="http://schemas.microsoft.com/office/drawing/2014/main" id="{15292C77-0974-4DF3-7E74-A2C209039E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1" name="TextBox 22">
              <a:extLst>
                <a:ext uri="{FF2B5EF4-FFF2-40B4-BE49-F238E27FC236}">
                  <a16:creationId xmlns:a16="http://schemas.microsoft.com/office/drawing/2014/main" id="{6582BEFA-FDB2-746A-5158-03C3BE732571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228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B73FC87-FA16-6CC6-9F4D-391D84C77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387377"/>
            <a:ext cx="10765383" cy="1088701"/>
          </a:xfrm>
        </p:spPr>
        <p:txBody>
          <a:bodyPr/>
          <a:lstStyle/>
          <a:p>
            <a:r>
              <a:rPr lang="es-MX" sz="2400" b="1" dirty="0">
                <a:latin typeface="+mn-lt"/>
              </a:rPr>
              <a:t>Category Offline Highlights</a:t>
            </a:r>
          </a:p>
        </p:txBody>
      </p:sp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404E5C"/>
                </a:solidFill>
                <a:latin typeface="Poppins-Regular"/>
              </a:rPr>
              <a:t>Fuente: </a:t>
            </a:r>
            <a:r>
              <a:rPr lang="en-GB" dirty="0" err="1">
                <a:solidFill>
                  <a:srgbClr val="404E5C"/>
                </a:solidFill>
                <a:latin typeface="Poppins-Regular"/>
              </a:rPr>
              <a:t>Publisearch</a:t>
            </a:r>
            <a:r>
              <a:rPr lang="en-GB" dirty="0">
                <a:solidFill>
                  <a:srgbClr val="404E5C"/>
                </a:solidFill>
                <a:latin typeface="Poppins-Regular"/>
              </a:rPr>
              <a:t> , Agosto 2024</a:t>
            </a:r>
            <a:endParaRPr kumimoji="0" lang="en-GB" sz="800" b="0" i="1" u="none" strike="noStrike" kern="1200" cap="none" spc="0" normalizeH="0" baseline="0" noProof="0" dirty="0">
              <a:ln>
                <a:noFill/>
              </a:ln>
              <a:solidFill>
                <a:srgbClr val="404E5C"/>
              </a:solidFill>
              <a:effectLst/>
              <a:uLnTx/>
              <a:uFillTx/>
              <a:latin typeface="Poppins-Regular"/>
              <a:ea typeface="+mn-ea"/>
              <a:cs typeface="Poppins Light" pitchFamily="2" charset="77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CEA26B16-7647-F130-49F4-63BD43077850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49680F8-9476-752B-8079-F423FBEA85FD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FC7847B-9437-139C-455B-8FD43A0BBE20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D2584CFC-9C4C-0F7B-CF48-63E2FDC12DC2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6" name="Graphic 37" descr="Triangle Ruler outline">
                <a:extLst>
                  <a:ext uri="{FF2B5EF4-FFF2-40B4-BE49-F238E27FC236}">
                    <a16:creationId xmlns:a16="http://schemas.microsoft.com/office/drawing/2014/main" id="{FFA383F7-EB4D-883D-0527-5903E50830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17F25E18-F0C9-DC86-41FC-360FC2A65576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39" name="Rectangle 117">
            <a:extLst>
              <a:ext uri="{FF2B5EF4-FFF2-40B4-BE49-F238E27FC236}">
                <a16:creationId xmlns:a16="http://schemas.microsoft.com/office/drawing/2014/main" id="{E4C7B50F-E370-7149-B969-8D2F153576F4}"/>
              </a:ext>
            </a:extLst>
          </p:cNvPr>
          <p:cNvSpPr/>
          <p:nvPr/>
        </p:nvSpPr>
        <p:spPr>
          <a:xfrm>
            <a:off x="641356" y="809585"/>
            <a:ext cx="3507914" cy="47417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CATEGORY SOI/SOV TREND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ANALGESICOS</a:t>
            </a:r>
          </a:p>
        </p:txBody>
      </p:sp>
      <p:sp>
        <p:nvSpPr>
          <p:cNvPr id="40" name="Rectangle 117">
            <a:extLst>
              <a:ext uri="{FF2B5EF4-FFF2-40B4-BE49-F238E27FC236}">
                <a16:creationId xmlns:a16="http://schemas.microsoft.com/office/drawing/2014/main" id="{E42C006B-E769-AF4C-99ED-3BAC33FDAC18}"/>
              </a:ext>
            </a:extLst>
          </p:cNvPr>
          <p:cNvSpPr/>
          <p:nvPr/>
        </p:nvSpPr>
        <p:spPr>
          <a:xfrm>
            <a:off x="4374432" y="923806"/>
            <a:ext cx="3507914" cy="35995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2024 YTD MEDIA MIX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41" name="Rectangle 117">
            <a:extLst>
              <a:ext uri="{FF2B5EF4-FFF2-40B4-BE49-F238E27FC236}">
                <a16:creationId xmlns:a16="http://schemas.microsoft.com/office/drawing/2014/main" id="{678B8314-AFF8-F846-98F6-09B01F274405}"/>
              </a:ext>
            </a:extLst>
          </p:cNvPr>
          <p:cNvSpPr/>
          <p:nvPr/>
        </p:nvSpPr>
        <p:spPr>
          <a:xfrm>
            <a:off x="8107507" y="923805"/>
            <a:ext cx="3507914" cy="35995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FFFFFF"/>
                </a:solidFill>
                <a:latin typeface="Century Gothic" panose="020F0302020204030204"/>
              </a:rPr>
              <a:t>CATEGORY REACH (TRP’S)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EA77A78E-2AF5-7A44-A2F0-502C474ECE46}"/>
              </a:ext>
            </a:extLst>
          </p:cNvPr>
          <p:cNvSpPr/>
          <p:nvPr/>
        </p:nvSpPr>
        <p:spPr>
          <a:xfrm>
            <a:off x="641355" y="5100319"/>
            <a:ext cx="3653548" cy="1261980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50" b="1" dirty="0" err="1">
                <a:solidFill>
                  <a:srgbClr val="011627"/>
                </a:solidFill>
                <a:latin typeface="Century Gothic" panose="020F0302020204030204"/>
              </a:rPr>
              <a:t>Notas</a:t>
            </a:r>
            <a:r>
              <a:rPr lang="en-GB" sz="950" b="1" dirty="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950" b="1" dirty="0" err="1">
                <a:solidFill>
                  <a:srgbClr val="011627"/>
                </a:solidFill>
                <a:latin typeface="Century Gothic" panose="020F0302020204030204"/>
              </a:rPr>
              <a:t>destacadas</a:t>
            </a:r>
            <a:endParaRPr lang="en-GB" sz="950" b="1" dirty="0">
              <a:solidFill>
                <a:srgbClr val="011627"/>
              </a:solidFill>
              <a:latin typeface="Century Gothic" panose="020F0302020204030204"/>
            </a:endParaRPr>
          </a:p>
          <a:p>
            <a:r>
              <a:rPr lang="es-HN" sz="800" dirty="0">
                <a:solidFill>
                  <a:schemeClr val="tx1"/>
                </a:solidFill>
              </a:rPr>
              <a:t>La categoría de analgésicos es la más activa en el sector farmacéutico, con la participación de 26 marcas. Sin embargo, se ha observado una disminución del 22% en la inversión publicitaria en televisión, mientras que, en general (considerando todos los medios), el decrecimiento es del 16%. Vitaflenaco lidera el Share of Investment (SOI) en televisión, seguido por X Ray Dol y DoloNeurobion, que ocupa la tercera posición.</a:t>
            </a:r>
            <a:endParaRPr lang="en-GB" sz="800" dirty="0">
              <a:solidFill>
                <a:schemeClr val="tx1"/>
              </a:solidFill>
              <a:latin typeface="Century Gothic" panose="020F0302020204030204"/>
            </a:endParaRP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8359FBE1-C896-3041-9EF6-465F3F4715D1}"/>
              </a:ext>
            </a:extLst>
          </p:cNvPr>
          <p:cNvSpPr/>
          <p:nvPr/>
        </p:nvSpPr>
        <p:spPr>
          <a:xfrm>
            <a:off x="4374431" y="5100319"/>
            <a:ext cx="3507913" cy="1261980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dirty="0" err="1">
                <a:solidFill>
                  <a:srgbClr val="011627"/>
                </a:solidFill>
                <a:latin typeface="Century Gothic" panose="020F0302020204030204"/>
              </a:rPr>
              <a:t>Notas</a:t>
            </a:r>
            <a:r>
              <a:rPr lang="en-GB" sz="1000" b="1" dirty="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00" b="1" dirty="0" err="1">
                <a:solidFill>
                  <a:srgbClr val="011627"/>
                </a:solidFill>
                <a:latin typeface="Century Gothic" panose="020F0302020204030204"/>
              </a:rPr>
              <a:t>destacadas</a:t>
            </a:r>
            <a:endParaRPr lang="es-HN" sz="800" dirty="0"/>
          </a:p>
          <a:p>
            <a:r>
              <a:rPr lang="es-HN" sz="800" dirty="0">
                <a:solidFill>
                  <a:schemeClr val="tx1"/>
                </a:solidFill>
              </a:rPr>
              <a:t>El 75% de la inversión se concentra en televisión, mientras que la radio representa un 23%. Los medios de cable y exteriores funcionan como complementos, aportando el 1% restante. </a:t>
            </a:r>
          </a:p>
          <a:p>
            <a:r>
              <a:rPr lang="es-HN" sz="800" dirty="0">
                <a:solidFill>
                  <a:schemeClr val="tx1"/>
                </a:solidFill>
              </a:rPr>
              <a:t>La radio es el medio principal para generar alcance y frecuenica de repetición para dos de las marcas: Aliviol y Aleve.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9188292B-6D23-A94E-9D0A-55D2A9621FEA}"/>
              </a:ext>
            </a:extLst>
          </p:cNvPr>
          <p:cNvSpPr/>
          <p:nvPr/>
        </p:nvSpPr>
        <p:spPr>
          <a:xfrm>
            <a:off x="8107505" y="5100318"/>
            <a:ext cx="3507913" cy="1261979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Notas</a:t>
            </a: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destacadas</a:t>
            </a: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HN" sz="800" dirty="0">
                <a:solidFill>
                  <a:schemeClr val="tx1"/>
                </a:solidFill>
              </a:rPr>
              <a:t>Vitaflenaco ha aumentado su participación y lidera en el SOV</a:t>
            </a:r>
          </a:p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HN" sz="800" dirty="0">
                <a:solidFill>
                  <a:schemeClr val="tx1"/>
                </a:solidFill>
              </a:rPr>
              <a:t> con un 26%. DoloNeurobion también ha incrementado su participación para 2024, pasando del 7% al 11%. Por otro lado, Acetaminofén y Aleve experimentan una disminución este año, mientras que Dorival ha aumentado su participación, subiendo del 2% al 7%.</a:t>
            </a:r>
            <a:endParaRPr kumimoji="0" lang="en-GB" sz="8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graphicFrame>
        <p:nvGraphicFramePr>
          <p:cNvPr id="45" name="Tabla 44">
            <a:extLst>
              <a:ext uri="{FF2B5EF4-FFF2-40B4-BE49-F238E27FC236}">
                <a16:creationId xmlns:a16="http://schemas.microsoft.com/office/drawing/2014/main" id="{6092341A-80DD-944C-9B5F-AD264E1E8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138891"/>
              </p:ext>
            </p:extLst>
          </p:nvPr>
        </p:nvGraphicFramePr>
        <p:xfrm>
          <a:off x="1648839" y="4174608"/>
          <a:ext cx="2279368" cy="74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842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236396870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1211633584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010881446"/>
                    </a:ext>
                  </a:extLst>
                </a:gridCol>
              </a:tblGrid>
              <a:tr h="173288"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tx1"/>
                          </a:solidFill>
                        </a:rPr>
                        <a:t>FY 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tx1"/>
                          </a:solidFill>
                        </a:rPr>
                        <a:t>2024 YTD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98797"/>
                  </a:ext>
                </a:extLst>
              </a:tr>
              <a:tr h="286459"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$5M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95,289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$3.6M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52,941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231139"/>
                  </a:ext>
                </a:extLst>
              </a:tr>
            </a:tbl>
          </a:graphicData>
        </a:graphic>
      </p:graphicFrame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id="{3ECCECCF-6FF7-0540-BD37-8B94176187D7}"/>
              </a:ext>
            </a:extLst>
          </p:cNvPr>
          <p:cNvCxnSpPr/>
          <p:nvPr/>
        </p:nvCxnSpPr>
        <p:spPr>
          <a:xfrm flipV="1">
            <a:off x="2764896" y="1419795"/>
            <a:ext cx="0" cy="3549842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Gráfico 46">
            <a:extLst>
              <a:ext uri="{FF2B5EF4-FFF2-40B4-BE49-F238E27FC236}">
                <a16:creationId xmlns:a16="http://schemas.microsoft.com/office/drawing/2014/main" id="{A532C31C-7ABE-804F-AD01-A051A4209B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9064490"/>
              </p:ext>
            </p:extLst>
          </p:nvPr>
        </p:nvGraphicFramePr>
        <p:xfrm>
          <a:off x="8107505" y="1477034"/>
          <a:ext cx="3507915" cy="3532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8" name="Gráfico 47">
            <a:extLst>
              <a:ext uri="{FF2B5EF4-FFF2-40B4-BE49-F238E27FC236}">
                <a16:creationId xmlns:a16="http://schemas.microsoft.com/office/drawing/2014/main" id="{52C9116A-0B11-A144-9740-0EB99F730E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3802510"/>
              </p:ext>
            </p:extLst>
          </p:nvPr>
        </p:nvGraphicFramePr>
        <p:xfrm>
          <a:off x="4240097" y="1582221"/>
          <a:ext cx="3812592" cy="3458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9" name="Tabla 8">
            <a:extLst>
              <a:ext uri="{FF2B5EF4-FFF2-40B4-BE49-F238E27FC236}">
                <a16:creationId xmlns:a16="http://schemas.microsoft.com/office/drawing/2014/main" id="{AAEB53C1-C887-7240-870A-18B26040D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082946"/>
              </p:ext>
            </p:extLst>
          </p:nvPr>
        </p:nvGraphicFramePr>
        <p:xfrm>
          <a:off x="4340623" y="1869863"/>
          <a:ext cx="3587441" cy="243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6131">
                  <a:extLst>
                    <a:ext uri="{9D8B030D-6E8A-4147-A177-3AD203B41FA5}">
                      <a16:colId xmlns:a16="http://schemas.microsoft.com/office/drawing/2014/main" val="3673861302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580695125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616278395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3183010893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1080299769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1816255775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132675470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766865207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673551171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437995256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536984649"/>
                    </a:ext>
                  </a:extLst>
                </a:gridCol>
              </a:tblGrid>
              <a:tr h="163013"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673K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497K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467K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334K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310K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263K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179K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132K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62K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452412"/>
                  </a:ext>
                </a:extLst>
              </a:tr>
            </a:tbl>
          </a:graphicData>
        </a:graphic>
      </p:graphicFrame>
      <p:graphicFrame>
        <p:nvGraphicFramePr>
          <p:cNvPr id="50" name="Gráfico 49">
            <a:extLst>
              <a:ext uri="{FF2B5EF4-FFF2-40B4-BE49-F238E27FC236}">
                <a16:creationId xmlns:a16="http://schemas.microsoft.com/office/drawing/2014/main" id="{4ECF05F3-363F-6F4C-9CD7-3A0EB5405E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6699740"/>
              </p:ext>
            </p:extLst>
          </p:nvPr>
        </p:nvGraphicFramePr>
        <p:xfrm>
          <a:off x="475102" y="1477033"/>
          <a:ext cx="3507915" cy="277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668893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MTELCA » mapa colores..">
            <a:extLst>
              <a:ext uri="{FF2B5EF4-FFF2-40B4-BE49-F238E27FC236}">
                <a16:creationId xmlns:a16="http://schemas.microsoft.com/office/drawing/2014/main" id="{2F0BB9A5-B3BC-8B69-87A0-FDDC81259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14" y="495075"/>
            <a:ext cx="7110118" cy="509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Fuente: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761942A-65B4-3EF1-C0F3-784E3A77F4BC}"/>
              </a:ext>
            </a:extLst>
          </p:cNvPr>
          <p:cNvSpPr/>
          <p:nvPr/>
        </p:nvSpPr>
        <p:spPr>
          <a:xfrm>
            <a:off x="8749377" y="2867678"/>
            <a:ext cx="3507913" cy="1068706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Aspectos</a:t>
            </a:r>
            <a:r>
              <a:rPr kumimoji="0" lang="en-GB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destacados</a:t>
            </a:r>
            <a:r>
              <a:rPr lang="en-GB" sz="1100" b="1">
                <a:solidFill>
                  <a:srgbClr val="011627"/>
                </a:solidFill>
                <a:latin typeface="Poppins-Regular"/>
              </a:rPr>
              <a:t>:</a:t>
            </a: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xxxxxxxxx</a:t>
            </a:r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D061B32F-E055-7EA5-C4AA-CBC92A8DFB10}"/>
              </a:ext>
            </a:extLst>
          </p:cNvPr>
          <p:cNvSpPr txBox="1">
            <a:spLocks/>
          </p:cNvSpPr>
          <p:nvPr/>
        </p:nvSpPr>
        <p:spPr>
          <a:xfrm>
            <a:off x="188655" y="2618899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GT</a:t>
            </a:r>
            <a:r>
              <a:rPr lang="es-MX" sz="100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D2031C72-5997-F6CD-53A8-3C111E62E0EE}"/>
              </a:ext>
            </a:extLst>
          </p:cNvPr>
          <p:cNvSpPr txBox="1">
            <a:spLocks/>
          </p:cNvSpPr>
          <p:nvPr/>
        </p:nvSpPr>
        <p:spPr>
          <a:xfrm>
            <a:off x="501347" y="296279"/>
            <a:ext cx="6708921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2400" b="1"/>
              <a:t>Panorama competitivo offline centro</a:t>
            </a:r>
            <a:br>
              <a:rPr lang="es-MX" b="1"/>
            </a:br>
            <a:r>
              <a:rPr lang="es-MX" sz="1600"/>
              <a:t>Ene-Ags 2024, cifras en dólares</a:t>
            </a:r>
            <a:endParaRPr lang="es-MX" b="1"/>
          </a:p>
        </p:txBody>
      </p:sp>
      <p:sp>
        <p:nvSpPr>
          <p:cNvPr id="26" name="Título 1">
            <a:extLst>
              <a:ext uri="{FF2B5EF4-FFF2-40B4-BE49-F238E27FC236}">
                <a16:creationId xmlns:a16="http://schemas.microsoft.com/office/drawing/2014/main" id="{FBDAE3B9-B23D-D17D-9F68-FDE935A73A0F}"/>
              </a:ext>
            </a:extLst>
          </p:cNvPr>
          <p:cNvSpPr txBox="1">
            <a:spLocks/>
          </p:cNvSpPr>
          <p:nvPr/>
        </p:nvSpPr>
        <p:spPr>
          <a:xfrm>
            <a:off x="5200240" y="1101525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 dirty="0"/>
              <a:t>HN</a:t>
            </a:r>
            <a:endParaRPr lang="es-MX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$5.2M, 16%-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26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79%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23%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Dolomil Fem–  Sin actividad en el 2024</a:t>
            </a:r>
            <a:endParaRPr lang="es-MX" sz="1400" dirty="0"/>
          </a:p>
        </p:txBody>
      </p:sp>
      <p:sp>
        <p:nvSpPr>
          <p:cNvPr id="27" name="Título 1">
            <a:extLst>
              <a:ext uri="{FF2B5EF4-FFF2-40B4-BE49-F238E27FC236}">
                <a16:creationId xmlns:a16="http://schemas.microsoft.com/office/drawing/2014/main" id="{0898E8D7-CD18-AC6D-BE24-9F5D90918220}"/>
              </a:ext>
            </a:extLst>
          </p:cNvPr>
          <p:cNvSpPr txBox="1">
            <a:spLocks/>
          </p:cNvSpPr>
          <p:nvPr/>
        </p:nvSpPr>
        <p:spPr>
          <a:xfrm>
            <a:off x="9220296" y="840629"/>
            <a:ext cx="2971704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RD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8" name="Título 1">
            <a:extLst>
              <a:ext uri="{FF2B5EF4-FFF2-40B4-BE49-F238E27FC236}">
                <a16:creationId xmlns:a16="http://schemas.microsoft.com/office/drawing/2014/main" id="{8FE033D6-CE76-AD5E-7BC8-551AD66AEE41}"/>
              </a:ext>
            </a:extLst>
          </p:cNvPr>
          <p:cNvSpPr txBox="1">
            <a:spLocks/>
          </p:cNvSpPr>
          <p:nvPr/>
        </p:nvSpPr>
        <p:spPr>
          <a:xfrm>
            <a:off x="5703443" y="2857680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NI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9" name="Título 1">
            <a:extLst>
              <a:ext uri="{FF2B5EF4-FFF2-40B4-BE49-F238E27FC236}">
                <a16:creationId xmlns:a16="http://schemas.microsoft.com/office/drawing/2014/main" id="{9127546F-15D0-A3EF-67FF-1E4646ACC6B4}"/>
              </a:ext>
            </a:extLst>
          </p:cNvPr>
          <p:cNvSpPr txBox="1">
            <a:spLocks/>
          </p:cNvSpPr>
          <p:nvPr/>
        </p:nvSpPr>
        <p:spPr>
          <a:xfrm>
            <a:off x="2125084" y="3946227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SV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30" name="Título 1">
            <a:extLst>
              <a:ext uri="{FF2B5EF4-FFF2-40B4-BE49-F238E27FC236}">
                <a16:creationId xmlns:a16="http://schemas.microsoft.com/office/drawing/2014/main" id="{C68A9997-68C2-6773-5C99-FA00EB3141A6}"/>
              </a:ext>
            </a:extLst>
          </p:cNvPr>
          <p:cNvSpPr txBox="1">
            <a:spLocks/>
          </p:cNvSpPr>
          <p:nvPr/>
        </p:nvSpPr>
        <p:spPr>
          <a:xfrm>
            <a:off x="8285965" y="4673277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 dirty="0"/>
              <a:t>PA</a:t>
            </a:r>
            <a:endParaRPr lang="es-MX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$3.9 Millones, xx%+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Peptobismol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38% TV abierta</a:t>
            </a:r>
            <a:endParaRPr lang="es-MX" sz="1400" dirty="0"/>
          </a:p>
        </p:txBody>
      </p:sp>
      <p:sp>
        <p:nvSpPr>
          <p:cNvPr id="31" name="Título 1">
            <a:extLst>
              <a:ext uri="{FF2B5EF4-FFF2-40B4-BE49-F238E27FC236}">
                <a16:creationId xmlns:a16="http://schemas.microsoft.com/office/drawing/2014/main" id="{AF0C9831-E0E9-598E-B333-CE43D3C86E96}"/>
              </a:ext>
            </a:extLst>
          </p:cNvPr>
          <p:cNvSpPr txBox="1">
            <a:spLocks/>
          </p:cNvSpPr>
          <p:nvPr/>
        </p:nvSpPr>
        <p:spPr>
          <a:xfrm>
            <a:off x="4367879" y="5188780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CR</a:t>
            </a:r>
            <a:r>
              <a:rPr lang="es-MX" sz="100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38" name="Round Same-side Corner of Rectangle 7">
            <a:extLst>
              <a:ext uri="{FF2B5EF4-FFF2-40B4-BE49-F238E27FC236}">
                <a16:creationId xmlns:a16="http://schemas.microsoft.com/office/drawing/2014/main" id="{5A4E380B-F079-357E-BB91-445C2F7373D5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39" name="Group 20">
            <a:extLst>
              <a:ext uri="{FF2B5EF4-FFF2-40B4-BE49-F238E27FC236}">
                <a16:creationId xmlns:a16="http://schemas.microsoft.com/office/drawing/2014/main" id="{3D3AD03D-B216-615F-846B-F8D692363692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40" name="Group 21">
              <a:extLst>
                <a:ext uri="{FF2B5EF4-FFF2-40B4-BE49-F238E27FC236}">
                  <a16:creationId xmlns:a16="http://schemas.microsoft.com/office/drawing/2014/main" id="{8E565FF6-925B-214A-D413-8656BE89BC09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42" name="Oval 33">
                <a:extLst>
                  <a:ext uri="{FF2B5EF4-FFF2-40B4-BE49-F238E27FC236}">
                    <a16:creationId xmlns:a16="http://schemas.microsoft.com/office/drawing/2014/main" id="{80C1517B-7584-14DB-D1C8-F54038200A04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43" name="Graphic 37" descr="Triangle Ruler outline">
                <a:extLst>
                  <a:ext uri="{FF2B5EF4-FFF2-40B4-BE49-F238E27FC236}">
                    <a16:creationId xmlns:a16="http://schemas.microsoft.com/office/drawing/2014/main" id="{B86D7AC3-6A48-80DF-1751-2AC5700620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41" name="TextBox 22">
              <a:extLst>
                <a:ext uri="{FF2B5EF4-FFF2-40B4-BE49-F238E27FC236}">
                  <a16:creationId xmlns:a16="http://schemas.microsoft.com/office/drawing/2014/main" id="{9DDCEBF0-92F6-024A-5BFD-EE2F2B588098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FF139A0A-854C-66FF-EC86-155806687137}"/>
              </a:ext>
            </a:extLst>
          </p:cNvPr>
          <p:cNvSpPr txBox="1"/>
          <p:nvPr/>
        </p:nvSpPr>
        <p:spPr>
          <a:xfrm>
            <a:off x="3085731" y="3318613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AGENCIA LOCAL / BORRAR RESTO DE PAÍSES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02602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he Burgernator">
            <a:extLst>
              <a:ext uri="{FF2B5EF4-FFF2-40B4-BE49-F238E27FC236}">
                <a16:creationId xmlns:a16="http://schemas.microsoft.com/office/drawing/2014/main" id="{DE276AC9-DF5D-5959-F98C-37778B7EF0FE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92" b="3199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Marcador de pie de página 17">
            <a:extLst>
              <a:ext uri="{FF2B5EF4-FFF2-40B4-BE49-F238E27FC236}">
                <a16:creationId xmlns:a16="http://schemas.microsoft.com/office/drawing/2014/main" id="{F36B3196-8929-5CFE-0060-A1B535848C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MX"/>
              <a:t>Fuente:</a:t>
            </a:r>
          </a:p>
        </p:txBody>
      </p:sp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A48F4465-7539-736B-D3A4-6C93422A4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5</a:t>
            </a:fld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54F158F-E368-C107-0546-5B1472B029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F60F01E-EB20-CF74-1F90-1F5D53AFE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/>
              <a:t>2024 Aprendizajes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406EA582-3350-F0F4-6062-54DB1F1DCB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C90A9072-A037-025E-FB7D-5F1EB6F886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8" name="Rectangle 117">
            <a:extLst>
              <a:ext uri="{FF2B5EF4-FFF2-40B4-BE49-F238E27FC236}">
                <a16:creationId xmlns:a16="http://schemas.microsoft.com/office/drawing/2014/main" id="{B734C401-F546-6D55-27B9-84D1088DEC01}"/>
              </a:ext>
            </a:extLst>
          </p:cNvPr>
          <p:cNvSpPr/>
          <p:nvPr/>
        </p:nvSpPr>
        <p:spPr>
          <a:xfrm>
            <a:off x="713307" y="1472605"/>
            <a:ext cx="3240001" cy="5739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COMPETENCIA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9" name="Rectangle 117">
            <a:extLst>
              <a:ext uri="{FF2B5EF4-FFF2-40B4-BE49-F238E27FC236}">
                <a16:creationId xmlns:a16="http://schemas.microsoft.com/office/drawing/2014/main" id="{61EF86D4-708F-76B1-15FD-F97F5C7AA5FE}"/>
              </a:ext>
            </a:extLst>
          </p:cNvPr>
          <p:cNvSpPr/>
          <p:nvPr/>
        </p:nvSpPr>
        <p:spPr>
          <a:xfrm>
            <a:off x="4476000" y="1472605"/>
            <a:ext cx="3240000" cy="5739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ASIGNACIÓN EN MEDIOS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Rectangle 117">
            <a:extLst>
              <a:ext uri="{FF2B5EF4-FFF2-40B4-BE49-F238E27FC236}">
                <a16:creationId xmlns:a16="http://schemas.microsoft.com/office/drawing/2014/main" id="{40F515F1-7A1C-C794-85DB-B931FE42BA57}"/>
              </a:ext>
            </a:extLst>
          </p:cNvPr>
          <p:cNvSpPr/>
          <p:nvPr/>
        </p:nvSpPr>
        <p:spPr>
          <a:xfrm>
            <a:off x="8238691" y="1472605"/>
            <a:ext cx="3240000" cy="5739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ACTIVACIÓN CREATIVA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11" name="Tabla 5">
            <a:extLst>
              <a:ext uri="{FF2B5EF4-FFF2-40B4-BE49-F238E27FC236}">
                <a16:creationId xmlns:a16="http://schemas.microsoft.com/office/drawing/2014/main" id="{5A588740-20C2-8DEB-3A71-A0A9078896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368622"/>
              </p:ext>
            </p:extLst>
          </p:nvPr>
        </p:nvGraphicFramePr>
        <p:xfrm>
          <a:off x="875116" y="2407462"/>
          <a:ext cx="2734859" cy="3407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Es una de las categorias mas activas con una fuerte competencia (26 marcas activas), por lo que exige eficiencia con el corto presupuesto que tenemos.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Dolomil Fem, competidor directo, no ha tenido actividad en el 2024.  Por lo que Dorival destaca en la categoría.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graphicFrame>
        <p:nvGraphicFramePr>
          <p:cNvPr id="12" name="Tabla 5">
            <a:extLst>
              <a:ext uri="{FF2B5EF4-FFF2-40B4-BE49-F238E27FC236}">
                <a16:creationId xmlns:a16="http://schemas.microsoft.com/office/drawing/2014/main" id="{260DE19D-E5CF-782C-CEA1-34693BB2FA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606156"/>
              </p:ext>
            </p:extLst>
          </p:nvPr>
        </p:nvGraphicFramePr>
        <p:xfrm>
          <a:off x="4608191" y="2407462"/>
          <a:ext cx="2734859" cy="3054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 categoría mantiene a  PTV y OPT como medios principales en la comunicación.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graphicFrame>
        <p:nvGraphicFramePr>
          <p:cNvPr id="13" name="Tabla 5">
            <a:extLst>
              <a:ext uri="{FF2B5EF4-FFF2-40B4-BE49-F238E27FC236}">
                <a16:creationId xmlns:a16="http://schemas.microsoft.com/office/drawing/2014/main" id="{2443F4EF-4C89-8D66-3010-E9FA5F41E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032387"/>
              </p:ext>
            </p:extLst>
          </p:nvPr>
        </p:nvGraphicFramePr>
        <p:xfrm>
          <a:off x="8340004" y="2407462"/>
          <a:ext cx="2734859" cy="3407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 presencia de Dorival en espacios de patrocinio no convencionales, orientado al segmento femenino juvenil, resaltan los beneficios de la marca y promueven su uso entre este segmento.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F3958B92-E01B-536E-BCA7-611F47BD513A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D08626C5-FD72-D81F-18F9-BD55A6A90439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14" name="Group 21">
              <a:extLst>
                <a:ext uri="{FF2B5EF4-FFF2-40B4-BE49-F238E27FC236}">
                  <a16:creationId xmlns:a16="http://schemas.microsoft.com/office/drawing/2014/main" id="{8FEAD4D7-2719-9A1A-3395-D71FF8B20BA2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16" name="Oval 33">
                <a:extLst>
                  <a:ext uri="{FF2B5EF4-FFF2-40B4-BE49-F238E27FC236}">
                    <a16:creationId xmlns:a16="http://schemas.microsoft.com/office/drawing/2014/main" id="{22749A9A-263B-721B-2167-98A4ACED729F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7" name="Graphic 37" descr="Triangle Ruler outline">
                <a:extLst>
                  <a:ext uri="{FF2B5EF4-FFF2-40B4-BE49-F238E27FC236}">
                    <a16:creationId xmlns:a16="http://schemas.microsoft.com/office/drawing/2014/main" id="{AEFB6CA8-7BDA-3663-93EB-D79A0A4A81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0265FA87-DA48-9E54-7756-EE20FABA70AD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4142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0AABF4E-CEB4-D610-288F-92CED3A69509}"/>
              </a:ext>
            </a:extLst>
          </p:cNvPr>
          <p:cNvSpPr/>
          <p:nvPr/>
        </p:nvSpPr>
        <p:spPr>
          <a:xfrm>
            <a:off x="365667" y="1279767"/>
            <a:ext cx="11489437" cy="49540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33" name="Title 132">
            <a:extLst>
              <a:ext uri="{FF2B5EF4-FFF2-40B4-BE49-F238E27FC236}">
                <a16:creationId xmlns:a16="http://schemas.microsoft.com/office/drawing/2014/main" id="{936F9986-24D1-DFB9-7FC7-26592B31B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56" y="462897"/>
            <a:ext cx="10765383" cy="643050"/>
          </a:xfrm>
        </p:spPr>
        <p:txBody>
          <a:bodyPr/>
          <a:lstStyle/>
          <a:p>
            <a:r>
              <a:rPr lang="en-GB" sz="2400" b="1"/>
              <a:t>HVA NAME </a:t>
            </a:r>
            <a:r>
              <a:rPr lang="en-GB" sz="2400"/>
              <a:t>– </a:t>
            </a:r>
            <a:r>
              <a:rPr lang="en-GB" sz="2400">
                <a:highlight>
                  <a:srgbClr val="FFFF00"/>
                </a:highlight>
              </a:rPr>
              <a:t>Key highlights here  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F10EC592-DCDB-684B-44E8-684F53091823}"/>
              </a:ext>
            </a:extLst>
          </p:cNvPr>
          <p:cNvSpPr/>
          <p:nvPr/>
        </p:nvSpPr>
        <p:spPr>
          <a:xfrm>
            <a:off x="-1976214" y="1279766"/>
            <a:ext cx="1988289" cy="51436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360000" rIns="72000" bIns="36000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Key consideration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Duplicate slide for each HVAs profile.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Use the Hub output from the previous audience data to inspire further research into consumer attitude, behaviours and motivations for profile building. For instance: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Consumer journey (needs, trigger, decision making)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Brand perception (awareness / consideration / preference levels)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Deep dive into a segmentation or behaviours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Platform insights (i.e. Facebook, Google) that can refine our understanding of our audience’s behaviour and inform execution.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Suggested Data Sources: Kantar reports, TGI, Euromonitor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1C074D0B-E491-208A-F08F-0FF198C960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Source: 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here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E8D6384-4008-9336-D49B-7CF1466A0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ExtraLight" pitchFamily="2" charset="77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ExtraLight" pitchFamily="2" charset="77"/>
              <a:ea typeface="+mn-ea"/>
              <a:cs typeface="Poppins ExtraLight" pitchFamily="2" charset="77"/>
            </a:endParaRPr>
          </a:p>
        </p:txBody>
      </p:sp>
      <p:pic>
        <p:nvPicPr>
          <p:cNvPr id="16" name="Picture 8" descr="Free People Camping in the Forest Stock Photo">
            <a:extLst>
              <a:ext uri="{FF2B5EF4-FFF2-40B4-BE49-F238E27FC236}">
                <a16:creationId xmlns:a16="http://schemas.microsoft.com/office/drawing/2014/main" id="{81EA5558-368D-6F93-710C-A5ADF89CDD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" r="2436"/>
          <a:stretch/>
        </p:blipFill>
        <p:spPr bwMode="auto">
          <a:xfrm>
            <a:off x="307422" y="1279767"/>
            <a:ext cx="3138112" cy="494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DF2B05F-3367-18EB-D327-9F19AA28B6EA}"/>
              </a:ext>
            </a:extLst>
          </p:cNvPr>
          <p:cNvSpPr/>
          <p:nvPr/>
        </p:nvSpPr>
        <p:spPr>
          <a:xfrm>
            <a:off x="307422" y="1279767"/>
            <a:ext cx="45719" cy="49540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1965B3A-2AFF-6626-6174-2176AD45D773}"/>
              </a:ext>
            </a:extLst>
          </p:cNvPr>
          <p:cNvGrpSpPr/>
          <p:nvPr/>
        </p:nvGrpSpPr>
        <p:grpSpPr>
          <a:xfrm>
            <a:off x="330281" y="1994393"/>
            <a:ext cx="2772269" cy="1064712"/>
            <a:chOff x="336544" y="1600332"/>
            <a:chExt cx="2772269" cy="1064712"/>
          </a:xfrm>
        </p:grpSpPr>
        <p:sp>
          <p:nvSpPr>
            <p:cNvPr id="19" name="Round Same-side Corner of Rectangle 18">
              <a:extLst>
                <a:ext uri="{FF2B5EF4-FFF2-40B4-BE49-F238E27FC236}">
                  <a16:creationId xmlns:a16="http://schemas.microsoft.com/office/drawing/2014/main" id="{A0E03351-700A-671A-F5CE-43418D2B7FEC}"/>
                </a:ext>
              </a:extLst>
            </p:cNvPr>
            <p:cNvSpPr/>
            <p:nvPr/>
          </p:nvSpPr>
          <p:spPr>
            <a:xfrm rot="5400000">
              <a:off x="1179749" y="757127"/>
              <a:ext cx="1064712" cy="2751122"/>
            </a:xfrm>
            <a:prstGeom prst="round2SameRect">
              <a:avLst/>
            </a:prstGeom>
            <a:gradFill flip="none" rotWithShape="1">
              <a:gsLst>
                <a:gs pos="0">
                  <a:schemeClr val="accent2"/>
                </a:gs>
                <a:gs pos="99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2F5751-B84F-31E1-AB77-6E3D3C55AD9C}"/>
                </a:ext>
              </a:extLst>
            </p:cNvPr>
            <p:cNvSpPr txBox="1"/>
            <p:nvPr/>
          </p:nvSpPr>
          <p:spPr>
            <a:xfrm>
              <a:off x="399624" y="1717189"/>
              <a:ext cx="2709189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10881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15.9m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Segment size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  <a:p>
              <a:pPr marL="0" marR="0" lvl="0" indent="0" algn="l" defTabSz="10881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16%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of Category Buyers</a:t>
              </a:r>
            </a:p>
          </p:txBody>
        </p:sp>
      </p:grp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84E54D3-DC3F-F50D-A67E-91B055CDE652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2A4171-524F-FD56-6A13-41F3028CE87A}"/>
              </a:ext>
            </a:extLst>
          </p:cNvPr>
          <p:cNvCxnSpPr>
            <a:cxnSpLocks/>
          </p:cNvCxnSpPr>
          <p:nvPr/>
        </p:nvCxnSpPr>
        <p:spPr>
          <a:xfrm>
            <a:off x="305435" y="1279766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E095B67-DCE2-DD20-5C84-835C6E2281EC}"/>
              </a:ext>
            </a:extLst>
          </p:cNvPr>
          <p:cNvSpPr/>
          <p:nvPr/>
        </p:nvSpPr>
        <p:spPr>
          <a:xfrm>
            <a:off x="11814955" y="1279767"/>
            <a:ext cx="45719" cy="4954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F56976B-254E-04AB-D80E-5D1DA05CDB16}"/>
              </a:ext>
            </a:extLst>
          </p:cNvPr>
          <p:cNvSpPr/>
          <p:nvPr/>
        </p:nvSpPr>
        <p:spPr>
          <a:xfrm>
            <a:off x="3569918" y="1409178"/>
            <a:ext cx="4006152" cy="795403"/>
          </a:xfrm>
          <a:prstGeom prst="roundRect">
            <a:avLst>
              <a:gd name="adj" fmla="val 80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A38D8F0-FB5C-A686-B619-892DFDF005BF}"/>
              </a:ext>
            </a:extLst>
          </p:cNvPr>
          <p:cNvSpPr/>
          <p:nvPr/>
        </p:nvSpPr>
        <p:spPr>
          <a:xfrm>
            <a:off x="7684500" y="1409178"/>
            <a:ext cx="4006152" cy="795403"/>
          </a:xfrm>
          <a:prstGeom prst="roundRect">
            <a:avLst>
              <a:gd name="adj" fmla="val 80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DD069E7-3636-91AB-1DD7-47C1E24A3AFF}"/>
              </a:ext>
            </a:extLst>
          </p:cNvPr>
          <p:cNvSpPr/>
          <p:nvPr/>
        </p:nvSpPr>
        <p:spPr>
          <a:xfrm>
            <a:off x="7684500" y="2313780"/>
            <a:ext cx="4006152" cy="3805182"/>
          </a:xfrm>
          <a:prstGeom prst="roundRect">
            <a:avLst>
              <a:gd name="adj" fmla="val 14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2E6A9581-6BAC-81B5-BD14-1FD6CFA69511}"/>
              </a:ext>
            </a:extLst>
          </p:cNvPr>
          <p:cNvSpPr/>
          <p:nvPr/>
        </p:nvSpPr>
        <p:spPr>
          <a:xfrm>
            <a:off x="5631336" y="2313780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3AB94C65-1B02-8647-451F-C4C5CC3C4010}"/>
              </a:ext>
            </a:extLst>
          </p:cNvPr>
          <p:cNvSpPr/>
          <p:nvPr/>
        </p:nvSpPr>
        <p:spPr>
          <a:xfrm>
            <a:off x="3567379" y="2313780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9D4E4FEB-629B-5B14-5344-E1DE86B43E0A}"/>
              </a:ext>
            </a:extLst>
          </p:cNvPr>
          <p:cNvSpPr/>
          <p:nvPr/>
        </p:nvSpPr>
        <p:spPr>
          <a:xfrm>
            <a:off x="5631336" y="4261578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07725671-0B1C-FDB3-810A-9CC3A28BD5BB}"/>
              </a:ext>
            </a:extLst>
          </p:cNvPr>
          <p:cNvSpPr/>
          <p:nvPr/>
        </p:nvSpPr>
        <p:spPr>
          <a:xfrm>
            <a:off x="3567379" y="4261578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9" name="CuadroTexto 40">
            <a:extLst>
              <a:ext uri="{FF2B5EF4-FFF2-40B4-BE49-F238E27FC236}">
                <a16:creationId xmlns:a16="http://schemas.microsoft.com/office/drawing/2014/main" id="{C32F389A-E19C-D659-E56C-B41821C01489}"/>
              </a:ext>
            </a:extLst>
          </p:cNvPr>
          <p:cNvSpPr txBox="1"/>
          <p:nvPr/>
        </p:nvSpPr>
        <p:spPr>
          <a:xfrm>
            <a:off x="3568376" y="1457250"/>
            <a:ext cx="1943738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Driven by quality and trust</a:t>
            </a:r>
          </a:p>
        </p:txBody>
      </p:sp>
      <p:sp>
        <p:nvSpPr>
          <p:cNvPr id="40" name="CuadroTexto 45">
            <a:extLst>
              <a:ext uri="{FF2B5EF4-FFF2-40B4-BE49-F238E27FC236}">
                <a16:creationId xmlns:a16="http://schemas.microsoft.com/office/drawing/2014/main" id="{1CDF55D3-3C69-5842-0EC8-E8D502893368}"/>
              </a:ext>
            </a:extLst>
          </p:cNvPr>
          <p:cNvSpPr txBox="1"/>
          <p:nvPr/>
        </p:nvSpPr>
        <p:spPr>
          <a:xfrm>
            <a:off x="7682773" y="1456205"/>
            <a:ext cx="2744650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Living a healthy and conscious lifestyle</a:t>
            </a:r>
          </a:p>
        </p:txBody>
      </p:sp>
      <p:sp>
        <p:nvSpPr>
          <p:cNvPr id="41" name="CuadroTexto 56">
            <a:extLst>
              <a:ext uri="{FF2B5EF4-FFF2-40B4-BE49-F238E27FC236}">
                <a16:creationId xmlns:a16="http://schemas.microsoft.com/office/drawing/2014/main" id="{72C0F62C-7416-4DAD-3418-D544108DE213}"/>
              </a:ext>
            </a:extLst>
          </p:cNvPr>
          <p:cNvSpPr txBox="1"/>
          <p:nvPr/>
        </p:nvSpPr>
        <p:spPr>
          <a:xfrm>
            <a:off x="7682773" y="2352721"/>
            <a:ext cx="3897539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 clear “on the go” and fragmented media behaviour</a:t>
            </a:r>
          </a:p>
        </p:txBody>
      </p:sp>
      <p:sp>
        <p:nvSpPr>
          <p:cNvPr id="42" name="CuadroTexto 59">
            <a:extLst>
              <a:ext uri="{FF2B5EF4-FFF2-40B4-BE49-F238E27FC236}">
                <a16:creationId xmlns:a16="http://schemas.microsoft.com/office/drawing/2014/main" id="{B2A059BB-17B9-FF1D-11B6-7E5ED73FC5C4}"/>
              </a:ext>
            </a:extLst>
          </p:cNvPr>
          <p:cNvSpPr txBox="1"/>
          <p:nvPr/>
        </p:nvSpPr>
        <p:spPr>
          <a:xfrm>
            <a:off x="5646322" y="4304338"/>
            <a:ext cx="1942274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 wide range of social platforms used </a:t>
            </a:r>
          </a:p>
        </p:txBody>
      </p:sp>
      <p:sp>
        <p:nvSpPr>
          <p:cNvPr id="43" name="CuadroTexto 50">
            <a:extLst>
              <a:ext uri="{FF2B5EF4-FFF2-40B4-BE49-F238E27FC236}">
                <a16:creationId xmlns:a16="http://schemas.microsoft.com/office/drawing/2014/main" id="{7D7CF936-A79B-3A88-BA88-54D7960BB8B7}"/>
              </a:ext>
            </a:extLst>
          </p:cNvPr>
          <p:cNvSpPr txBox="1"/>
          <p:nvPr/>
        </p:nvSpPr>
        <p:spPr>
          <a:xfrm>
            <a:off x="3568375" y="2352721"/>
            <a:ext cx="1454562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Mostly urban and well educated</a:t>
            </a:r>
          </a:p>
        </p:txBody>
      </p:sp>
      <p:sp>
        <p:nvSpPr>
          <p:cNvPr id="44" name="CuadroTexto 55">
            <a:extLst>
              <a:ext uri="{FF2B5EF4-FFF2-40B4-BE49-F238E27FC236}">
                <a16:creationId xmlns:a16="http://schemas.microsoft.com/office/drawing/2014/main" id="{6013D787-15E6-EFA6-9547-F94A64FBE3C7}"/>
              </a:ext>
            </a:extLst>
          </p:cNvPr>
          <p:cNvSpPr txBox="1"/>
          <p:nvPr/>
        </p:nvSpPr>
        <p:spPr>
          <a:xfrm>
            <a:off x="5610188" y="2352721"/>
            <a:ext cx="1594210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Omnichannel specialized buyers</a:t>
            </a:r>
          </a:p>
        </p:txBody>
      </p:sp>
      <p:sp>
        <p:nvSpPr>
          <p:cNvPr id="45" name="CuadroTexto 61">
            <a:extLst>
              <a:ext uri="{FF2B5EF4-FFF2-40B4-BE49-F238E27FC236}">
                <a16:creationId xmlns:a16="http://schemas.microsoft.com/office/drawing/2014/main" id="{AB576D2A-74B3-B66E-5777-8C9A1F95A972}"/>
              </a:ext>
            </a:extLst>
          </p:cNvPr>
          <p:cNvSpPr txBox="1"/>
          <p:nvPr/>
        </p:nvSpPr>
        <p:spPr>
          <a:xfrm>
            <a:off x="3568375" y="4304338"/>
            <a:ext cx="1943738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Advice and trust seeker</a:t>
            </a:r>
          </a:p>
        </p:txBody>
      </p:sp>
      <p:sp>
        <p:nvSpPr>
          <p:cNvPr id="4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87EABEC-250C-6490-F539-A062AD012297}"/>
              </a:ext>
            </a:extLst>
          </p:cNvPr>
          <p:cNvSpPr txBox="1"/>
          <p:nvPr/>
        </p:nvSpPr>
        <p:spPr>
          <a:xfrm>
            <a:off x="3730009" y="16908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88%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Worth Paying for Quality</a:t>
            </a:r>
          </a:p>
        </p:txBody>
      </p:sp>
      <p:sp>
        <p:nvSpPr>
          <p:cNvPr id="4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BE190652-8FB2-DAFD-A5FC-FA56B8AB6522}"/>
              </a:ext>
            </a:extLst>
          </p:cNvPr>
          <p:cNvSpPr txBox="1"/>
          <p:nvPr/>
        </p:nvSpPr>
        <p:spPr>
          <a:xfrm>
            <a:off x="4963527" y="1690885"/>
            <a:ext cx="954474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87%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(113ai)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Loyal to the brands they like</a:t>
            </a:r>
            <a:endParaRPr kumimoji="0" lang="en-US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4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9E7A000D-EED2-6776-7132-1B4D22897334}"/>
              </a:ext>
            </a:extLst>
          </p:cNvPr>
          <p:cNvSpPr txBox="1"/>
          <p:nvPr/>
        </p:nvSpPr>
        <p:spPr>
          <a:xfrm>
            <a:off x="6233009" y="1690885"/>
            <a:ext cx="1199562" cy="455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23%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(127ai)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Influenced by “what’s hot and what’s not”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5C47BA0-E030-CB10-4075-56A484912B18}"/>
              </a:ext>
            </a:extLst>
          </p:cNvPr>
          <p:cNvCxnSpPr/>
          <p:nvPr/>
        </p:nvCxnSpPr>
        <p:spPr>
          <a:xfrm>
            <a:off x="367241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C0DB716-5B3D-439C-A253-4395C102BB57}"/>
              </a:ext>
            </a:extLst>
          </p:cNvPr>
          <p:cNvCxnSpPr/>
          <p:nvPr/>
        </p:nvCxnSpPr>
        <p:spPr>
          <a:xfrm>
            <a:off x="490177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3519FA1-F1B8-C44A-E15D-43C8DA6FC5B8}"/>
              </a:ext>
            </a:extLst>
          </p:cNvPr>
          <p:cNvCxnSpPr/>
          <p:nvPr/>
        </p:nvCxnSpPr>
        <p:spPr>
          <a:xfrm>
            <a:off x="616669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FA5C9593-A828-96EE-6874-2ADCAF94BFDC}"/>
              </a:ext>
            </a:extLst>
          </p:cNvPr>
          <p:cNvSpPr txBox="1"/>
          <p:nvPr/>
        </p:nvSpPr>
        <p:spPr>
          <a:xfrm>
            <a:off x="7843752" y="1690885"/>
            <a:ext cx="903857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91%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(194ai)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Has a very healthy lifestyle</a:t>
            </a:r>
          </a:p>
        </p:txBody>
      </p:sp>
      <p:sp>
        <p:nvSpPr>
          <p:cNvPr id="5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2C0B902-A714-B49E-49C3-48D161A97141}"/>
              </a:ext>
            </a:extLst>
          </p:cNvPr>
          <p:cNvSpPr txBox="1"/>
          <p:nvPr/>
        </p:nvSpPr>
        <p:spPr>
          <a:xfrm>
            <a:off x="8790224" y="1690885"/>
            <a:ext cx="981579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60%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Interested in Health</a:t>
            </a:r>
          </a:p>
        </p:txBody>
      </p:sp>
      <p:sp>
        <p:nvSpPr>
          <p:cNvPr id="55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C07DC95-1F76-03E5-F887-8A2F31951052}"/>
              </a:ext>
            </a:extLst>
          </p:cNvPr>
          <p:cNvSpPr txBox="1"/>
          <p:nvPr/>
        </p:nvSpPr>
        <p:spPr>
          <a:xfrm>
            <a:off x="10559500" y="1690885"/>
            <a:ext cx="1174158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Buy natural products because of health</a:t>
            </a:r>
          </a:p>
        </p:txBody>
      </p:sp>
      <p:sp>
        <p:nvSpPr>
          <p:cNvPr id="5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E2AC5C6-5BFB-ADD3-DE96-C57A90859D50}"/>
              </a:ext>
            </a:extLst>
          </p:cNvPr>
          <p:cNvSpPr txBox="1"/>
          <p:nvPr/>
        </p:nvSpPr>
        <p:spPr>
          <a:xfrm>
            <a:off x="9696125" y="1690885"/>
            <a:ext cx="827818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73%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(178ai)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Aim to be plastic free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246017CF-A2EC-5702-8F6E-90A5E82BEDFD}"/>
              </a:ext>
            </a:extLst>
          </p:cNvPr>
          <p:cNvCxnSpPr/>
          <p:nvPr/>
        </p:nvCxnSpPr>
        <p:spPr>
          <a:xfrm>
            <a:off x="778721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CFFEF4E-84CA-396E-7586-12734931C607}"/>
              </a:ext>
            </a:extLst>
          </p:cNvPr>
          <p:cNvCxnSpPr/>
          <p:nvPr/>
        </p:nvCxnSpPr>
        <p:spPr>
          <a:xfrm>
            <a:off x="873717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4C4855B-6C65-6D71-13D2-BD7A3B4A277E}"/>
              </a:ext>
            </a:extLst>
          </p:cNvPr>
          <p:cNvCxnSpPr/>
          <p:nvPr/>
        </p:nvCxnSpPr>
        <p:spPr>
          <a:xfrm>
            <a:off x="963633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8783127-CEF9-CBAA-07B9-9374EDA1A041}"/>
              </a:ext>
            </a:extLst>
          </p:cNvPr>
          <p:cNvCxnSpPr/>
          <p:nvPr/>
        </p:nvCxnSpPr>
        <p:spPr>
          <a:xfrm>
            <a:off x="1049993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Chart 1">
            <a:extLst>
              <a:ext uri="{FF2B5EF4-FFF2-40B4-BE49-F238E27FC236}">
                <a16:creationId xmlns:a16="http://schemas.microsoft.com/office/drawing/2014/main" id="{50A90E1E-B2F4-4118-E884-64C63F956E2C}"/>
              </a:ext>
            </a:extLst>
          </p:cNvPr>
          <p:cNvGraphicFramePr/>
          <p:nvPr/>
        </p:nvGraphicFramePr>
        <p:xfrm>
          <a:off x="3521750" y="2498330"/>
          <a:ext cx="2045930" cy="1017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2D4E430A-CD1A-FDCF-94C6-2C4B971E8BC5}"/>
              </a:ext>
            </a:extLst>
          </p:cNvPr>
          <p:cNvSpPr txBox="1"/>
          <p:nvPr/>
        </p:nvSpPr>
        <p:spPr>
          <a:xfrm>
            <a:off x="3730009" y="35450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(141ai)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Univ. Degree / Postgraduate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725E85C-289E-DF29-9C72-6B3448445ECF}"/>
              </a:ext>
            </a:extLst>
          </p:cNvPr>
          <p:cNvCxnSpPr/>
          <p:nvPr/>
        </p:nvCxnSpPr>
        <p:spPr>
          <a:xfrm>
            <a:off x="3672411" y="35450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AB55CA8-8BBE-2069-10C1-EEE4EA7A3637}"/>
              </a:ext>
            </a:extLst>
          </p:cNvPr>
          <p:cNvSpPr txBox="1"/>
          <p:nvPr/>
        </p:nvSpPr>
        <p:spPr>
          <a:xfrm>
            <a:off x="4659649" y="35450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11%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(159ai)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Outdoor Adventurers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701AFE7-2CBF-6321-C764-43901AF06D2B}"/>
              </a:ext>
            </a:extLst>
          </p:cNvPr>
          <p:cNvCxnSpPr/>
          <p:nvPr/>
        </p:nvCxnSpPr>
        <p:spPr>
          <a:xfrm>
            <a:off x="4602051" y="35450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9673302-392B-7F75-5A30-5E09FDFEE013}"/>
              </a:ext>
            </a:extLst>
          </p:cNvPr>
          <p:cNvSpPr txBox="1"/>
          <p:nvPr/>
        </p:nvSpPr>
        <p:spPr>
          <a:xfrm>
            <a:off x="5791048" y="277292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(133ai)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Pharmacy/Over the Counter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C484B2-7CAD-24A4-8C76-C4013680C929}"/>
              </a:ext>
            </a:extLst>
          </p:cNvPr>
          <p:cNvCxnSpPr>
            <a:cxnSpLocks/>
          </p:cNvCxnSpPr>
          <p:nvPr/>
        </p:nvCxnSpPr>
        <p:spPr>
          <a:xfrm>
            <a:off x="5724731" y="277292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B3C473D2-8195-8215-7575-547B2C55EFBC}"/>
              </a:ext>
            </a:extLst>
          </p:cNvPr>
          <p:cNvSpPr txBox="1"/>
          <p:nvPr/>
        </p:nvSpPr>
        <p:spPr>
          <a:xfrm>
            <a:off x="5791048" y="320472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54%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eRetailers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A6CBB4A-82AB-192B-756C-6100D1833E25}"/>
              </a:ext>
            </a:extLst>
          </p:cNvPr>
          <p:cNvCxnSpPr>
            <a:cxnSpLocks/>
          </p:cNvCxnSpPr>
          <p:nvPr/>
        </p:nvCxnSpPr>
        <p:spPr>
          <a:xfrm>
            <a:off x="5724731" y="320472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1E0780C0-8643-6720-40F3-BE423E1324B0}"/>
              </a:ext>
            </a:extLst>
          </p:cNvPr>
          <p:cNvSpPr txBox="1"/>
          <p:nvPr/>
        </p:nvSpPr>
        <p:spPr>
          <a:xfrm>
            <a:off x="5791048" y="364160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(104ai)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Used Social Shopping last 3 m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276F5CC-274F-F624-E034-36C88A926324}"/>
              </a:ext>
            </a:extLst>
          </p:cNvPr>
          <p:cNvCxnSpPr>
            <a:cxnSpLocks/>
          </p:cNvCxnSpPr>
          <p:nvPr/>
        </p:nvCxnSpPr>
        <p:spPr>
          <a:xfrm>
            <a:off x="5724731" y="364160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C9C06FA-A82B-1AE7-EA78-8E3E80A0A9FC}"/>
              </a:ext>
            </a:extLst>
          </p:cNvPr>
          <p:cNvSpPr txBox="1"/>
          <p:nvPr/>
        </p:nvSpPr>
        <p:spPr>
          <a:xfrm>
            <a:off x="3743808" y="458648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10%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(111ai)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Asked expert advice online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D8E2D2C9-9664-CF53-0CC7-277F8520408B}"/>
              </a:ext>
            </a:extLst>
          </p:cNvPr>
          <p:cNvCxnSpPr>
            <a:cxnSpLocks/>
          </p:cNvCxnSpPr>
          <p:nvPr/>
        </p:nvCxnSpPr>
        <p:spPr>
          <a:xfrm>
            <a:off x="3677491" y="458648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9FDC6A22-6E80-D6FA-E947-C6C9E303145D}"/>
              </a:ext>
            </a:extLst>
          </p:cNvPr>
          <p:cNvSpPr txBox="1"/>
          <p:nvPr/>
        </p:nvSpPr>
        <p:spPr>
          <a:xfrm>
            <a:off x="3743808" y="501828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66%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Follow subject experts on Social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75409F34-0086-04C9-E63C-3B44509B78E1}"/>
              </a:ext>
            </a:extLst>
          </p:cNvPr>
          <p:cNvCxnSpPr>
            <a:cxnSpLocks/>
          </p:cNvCxnSpPr>
          <p:nvPr/>
        </p:nvCxnSpPr>
        <p:spPr>
          <a:xfrm>
            <a:off x="3677491" y="501828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D153DC08-0945-EA76-9C6E-3A605FBB12EA}"/>
              </a:ext>
            </a:extLst>
          </p:cNvPr>
          <p:cNvSpPr txBox="1"/>
          <p:nvPr/>
        </p:nvSpPr>
        <p:spPr>
          <a:xfrm>
            <a:off x="3743808" y="545516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57%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(136ai)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Usually seek advice before purchase decision</a:t>
            </a: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DD4C57FF-6726-7BC3-2B7F-457975208172}"/>
              </a:ext>
            </a:extLst>
          </p:cNvPr>
          <p:cNvCxnSpPr>
            <a:cxnSpLocks/>
          </p:cNvCxnSpPr>
          <p:nvPr/>
        </p:nvCxnSpPr>
        <p:spPr>
          <a:xfrm>
            <a:off x="3677491" y="545516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Content Placeholder 6">
            <a:extLst>
              <a:ext uri="{FF2B5EF4-FFF2-40B4-BE49-F238E27FC236}">
                <a16:creationId xmlns:a16="http://schemas.microsoft.com/office/drawing/2014/main" id="{5256F42C-DAED-E75F-8822-907100F4CA37}"/>
              </a:ext>
            </a:extLst>
          </p:cNvPr>
          <p:cNvGraphicFramePr>
            <a:graphicFrameLocks/>
          </p:cNvGraphicFramePr>
          <p:nvPr/>
        </p:nvGraphicFramePr>
        <p:xfrm>
          <a:off x="5712025" y="4639716"/>
          <a:ext cx="1772564" cy="1458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5" name="Content Placeholder 6">
            <a:extLst>
              <a:ext uri="{FF2B5EF4-FFF2-40B4-BE49-F238E27FC236}">
                <a16:creationId xmlns:a16="http://schemas.microsoft.com/office/drawing/2014/main" id="{66DA3001-1E96-4C9E-3310-38442C129263}"/>
              </a:ext>
            </a:extLst>
          </p:cNvPr>
          <p:cNvGraphicFramePr>
            <a:graphicFrameLocks/>
          </p:cNvGraphicFramePr>
          <p:nvPr/>
        </p:nvGraphicFramePr>
        <p:xfrm>
          <a:off x="6544805" y="4630308"/>
          <a:ext cx="1687146" cy="1477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3A72297-797D-4F5D-392A-6826E02C8297}"/>
              </a:ext>
            </a:extLst>
          </p:cNvPr>
          <p:cNvSpPr txBox="1"/>
          <p:nvPr/>
        </p:nvSpPr>
        <p:spPr>
          <a:xfrm>
            <a:off x="7819809" y="2597616"/>
            <a:ext cx="180000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Daily penetration </a:t>
            </a:r>
          </a:p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Top Channels</a:t>
            </a:r>
          </a:p>
        </p:txBody>
      </p:sp>
      <p:sp>
        <p:nvSpPr>
          <p:cNvPr id="102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D430913-6AAE-C6F3-2CBD-5573F1231476}"/>
              </a:ext>
            </a:extLst>
          </p:cNvPr>
          <p:cNvSpPr txBox="1"/>
          <p:nvPr/>
        </p:nvSpPr>
        <p:spPr>
          <a:xfrm>
            <a:off x="9729044" y="2597616"/>
            <a:ext cx="180000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Daily Time Spent (min) </a:t>
            </a:r>
          </a:p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Top Channels</a:t>
            </a:r>
          </a:p>
        </p:txBody>
      </p:sp>
      <p:graphicFrame>
        <p:nvGraphicFramePr>
          <p:cNvPr id="1025" name="Content Placeholder 6">
            <a:extLst>
              <a:ext uri="{FF2B5EF4-FFF2-40B4-BE49-F238E27FC236}">
                <a16:creationId xmlns:a16="http://schemas.microsoft.com/office/drawing/2014/main" id="{5BAF2D3F-7608-1C68-A83F-A68F68A53BBA}"/>
              </a:ext>
            </a:extLst>
          </p:cNvPr>
          <p:cNvGraphicFramePr>
            <a:graphicFrameLocks/>
          </p:cNvGraphicFramePr>
          <p:nvPr/>
        </p:nvGraphicFramePr>
        <p:xfrm>
          <a:off x="7728804" y="2861417"/>
          <a:ext cx="1577816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26" name="Content Placeholder 6">
            <a:extLst>
              <a:ext uri="{FF2B5EF4-FFF2-40B4-BE49-F238E27FC236}">
                <a16:creationId xmlns:a16="http://schemas.microsoft.com/office/drawing/2014/main" id="{A3962A0A-7B9F-0AE5-1BAE-59E7816F593D}"/>
              </a:ext>
            </a:extLst>
          </p:cNvPr>
          <p:cNvGraphicFramePr>
            <a:graphicFrameLocks/>
          </p:cNvGraphicFramePr>
          <p:nvPr/>
        </p:nvGraphicFramePr>
        <p:xfrm>
          <a:off x="8328782" y="2861417"/>
          <a:ext cx="1687146" cy="1442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27" name="Content Placeholder 6">
            <a:extLst>
              <a:ext uri="{FF2B5EF4-FFF2-40B4-BE49-F238E27FC236}">
                <a16:creationId xmlns:a16="http://schemas.microsoft.com/office/drawing/2014/main" id="{94258224-67E7-44F1-0D8D-B189BE7A74D9}"/>
              </a:ext>
            </a:extLst>
          </p:cNvPr>
          <p:cNvGraphicFramePr>
            <a:graphicFrameLocks/>
          </p:cNvGraphicFramePr>
          <p:nvPr/>
        </p:nvGraphicFramePr>
        <p:xfrm>
          <a:off x="9772502" y="2861417"/>
          <a:ext cx="1577816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28" name="Content Placeholder 6">
            <a:extLst>
              <a:ext uri="{FF2B5EF4-FFF2-40B4-BE49-F238E27FC236}">
                <a16:creationId xmlns:a16="http://schemas.microsoft.com/office/drawing/2014/main" id="{DB459441-5661-72B4-EB0A-8C3D10C042D1}"/>
              </a:ext>
            </a:extLst>
          </p:cNvPr>
          <p:cNvGraphicFramePr>
            <a:graphicFrameLocks/>
          </p:cNvGraphicFramePr>
          <p:nvPr/>
        </p:nvGraphicFramePr>
        <p:xfrm>
          <a:off x="10573456" y="2860977"/>
          <a:ext cx="1335520" cy="145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1030" name="Straight Connector 1029">
            <a:extLst>
              <a:ext uri="{FF2B5EF4-FFF2-40B4-BE49-F238E27FC236}">
                <a16:creationId xmlns:a16="http://schemas.microsoft.com/office/drawing/2014/main" id="{87F6A96A-27FF-066D-8899-39942EAA7671}"/>
              </a:ext>
            </a:extLst>
          </p:cNvPr>
          <p:cNvCxnSpPr>
            <a:cxnSpLocks/>
          </p:cNvCxnSpPr>
          <p:nvPr/>
        </p:nvCxnSpPr>
        <p:spPr>
          <a:xfrm>
            <a:off x="9687576" y="2618341"/>
            <a:ext cx="0" cy="1699659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18C42ADE-75CC-6FFC-A525-447F1090B78B}"/>
              </a:ext>
            </a:extLst>
          </p:cNvPr>
          <p:cNvCxnSpPr>
            <a:cxnSpLocks/>
          </p:cNvCxnSpPr>
          <p:nvPr/>
        </p:nvCxnSpPr>
        <p:spPr>
          <a:xfrm flipH="1">
            <a:off x="7787211" y="4321941"/>
            <a:ext cx="3795189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08CEB35-B178-1153-7189-42F3A86B6951}"/>
              </a:ext>
            </a:extLst>
          </p:cNvPr>
          <p:cNvSpPr txBox="1"/>
          <p:nvPr/>
        </p:nvSpPr>
        <p:spPr>
          <a:xfrm>
            <a:off x="7819809" y="4395936"/>
            <a:ext cx="854452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TV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aphicFrame>
        <p:nvGraphicFramePr>
          <p:cNvPr id="1039" name="Chart 1038">
            <a:extLst>
              <a:ext uri="{FF2B5EF4-FFF2-40B4-BE49-F238E27FC236}">
                <a16:creationId xmlns:a16="http://schemas.microsoft.com/office/drawing/2014/main" id="{2A02709A-D96C-1C31-D2B5-EC86E2D5D5E8}"/>
              </a:ext>
            </a:extLst>
          </p:cNvPr>
          <p:cNvGraphicFramePr/>
          <p:nvPr/>
        </p:nvGraphicFramePr>
        <p:xfrm>
          <a:off x="8686787" y="4282418"/>
          <a:ext cx="3045926" cy="1128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03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EF8262BE-6CF6-BB32-2222-5B8EC9AAD747}"/>
              </a:ext>
            </a:extLst>
          </p:cNvPr>
          <p:cNvSpPr txBox="1"/>
          <p:nvPr/>
        </p:nvSpPr>
        <p:spPr>
          <a:xfrm>
            <a:off x="8903541" y="4395936"/>
            <a:ext cx="260598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Top Streaming Global Platforms</a:t>
            </a:r>
          </a:p>
        </p:txBody>
      </p:sp>
      <p:graphicFrame>
        <p:nvGraphicFramePr>
          <p:cNvPr id="1042" name="Chart 1041">
            <a:extLst>
              <a:ext uri="{FF2B5EF4-FFF2-40B4-BE49-F238E27FC236}">
                <a16:creationId xmlns:a16="http://schemas.microsoft.com/office/drawing/2014/main" id="{A7969295-9C3A-D2C4-557B-EA3637787F49}"/>
              </a:ext>
            </a:extLst>
          </p:cNvPr>
          <p:cNvGraphicFramePr/>
          <p:nvPr/>
        </p:nvGraphicFramePr>
        <p:xfrm>
          <a:off x="7608892" y="4382169"/>
          <a:ext cx="1300460" cy="95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3E855A04-0520-570E-EA16-E2D55B4A4A52}"/>
              </a:ext>
            </a:extLst>
          </p:cNvPr>
          <p:cNvGrpSpPr/>
          <p:nvPr/>
        </p:nvGrpSpPr>
        <p:grpSpPr>
          <a:xfrm>
            <a:off x="7782786" y="5197980"/>
            <a:ext cx="1120755" cy="200055"/>
            <a:chOff x="7852030" y="5299279"/>
            <a:chExt cx="1120755" cy="200055"/>
          </a:xfrm>
        </p:grpSpPr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1C090F06-BB51-FA26-6ADC-A5E6CFC1CE34}"/>
                </a:ext>
              </a:extLst>
            </p:cNvPr>
            <p:cNvSpPr txBox="1"/>
            <p:nvPr/>
          </p:nvSpPr>
          <p:spPr>
            <a:xfrm>
              <a:off x="7881063" y="5299279"/>
              <a:ext cx="35137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Live</a:t>
              </a:r>
            </a:p>
          </p:txBody>
        </p:sp>
        <p:sp>
          <p:nvSpPr>
            <p:cNvPr id="1044" name="Oval 1043">
              <a:extLst>
                <a:ext uri="{FF2B5EF4-FFF2-40B4-BE49-F238E27FC236}">
                  <a16:creationId xmlns:a16="http://schemas.microsoft.com/office/drawing/2014/main" id="{E37D228C-B57A-F569-C891-63FF4AB2945F}"/>
                </a:ext>
              </a:extLst>
            </p:cNvPr>
            <p:cNvSpPr/>
            <p:nvPr/>
          </p:nvSpPr>
          <p:spPr>
            <a:xfrm>
              <a:off x="7852030" y="5350530"/>
              <a:ext cx="87396" cy="873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1045" name="TextBox 1044">
              <a:extLst>
                <a:ext uri="{FF2B5EF4-FFF2-40B4-BE49-F238E27FC236}">
                  <a16:creationId xmlns:a16="http://schemas.microsoft.com/office/drawing/2014/main" id="{01594C16-7782-423E-E9E1-1D18DF0AF3E9}"/>
                </a:ext>
              </a:extLst>
            </p:cNvPr>
            <p:cNvSpPr txBox="1"/>
            <p:nvPr/>
          </p:nvSpPr>
          <p:spPr>
            <a:xfrm>
              <a:off x="8267143" y="5299279"/>
              <a:ext cx="70564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OnDemand</a:t>
              </a:r>
            </a:p>
          </p:txBody>
        </p:sp>
        <p:sp>
          <p:nvSpPr>
            <p:cNvPr id="1046" name="Oval 1045">
              <a:extLst>
                <a:ext uri="{FF2B5EF4-FFF2-40B4-BE49-F238E27FC236}">
                  <a16:creationId xmlns:a16="http://schemas.microsoft.com/office/drawing/2014/main" id="{74D3A721-7C39-3117-115E-DD07188DE280}"/>
                </a:ext>
              </a:extLst>
            </p:cNvPr>
            <p:cNvSpPr/>
            <p:nvPr/>
          </p:nvSpPr>
          <p:spPr>
            <a:xfrm>
              <a:off x="8238110" y="5350530"/>
              <a:ext cx="87396" cy="873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</p:grpSp>
      <p:sp>
        <p:nvSpPr>
          <p:cNvPr id="1047" name="TextBox 1046">
            <a:extLst>
              <a:ext uri="{FF2B5EF4-FFF2-40B4-BE49-F238E27FC236}">
                <a16:creationId xmlns:a16="http://schemas.microsoft.com/office/drawing/2014/main" id="{4C8FDBD8-4816-E7AE-E8CB-19E4C6248B17}"/>
              </a:ext>
            </a:extLst>
          </p:cNvPr>
          <p:cNvSpPr txBox="1"/>
          <p:nvPr/>
        </p:nvSpPr>
        <p:spPr>
          <a:xfrm>
            <a:off x="7825195" y="4750188"/>
            <a:ext cx="3545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49%</a:t>
            </a: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C6BADF84-9976-530A-F1BB-1454F59762A4}"/>
              </a:ext>
            </a:extLst>
          </p:cNvPr>
          <p:cNvSpPr txBox="1"/>
          <p:nvPr/>
        </p:nvSpPr>
        <p:spPr>
          <a:xfrm>
            <a:off x="8348423" y="4750188"/>
            <a:ext cx="3241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51%</a:t>
            </a:r>
          </a:p>
        </p:txBody>
      </p:sp>
      <p:pic>
        <p:nvPicPr>
          <p:cNvPr id="1050" name="Imagen 69" descr="Imagen que contiene exterior, firmar, calle, oscuro&#10;&#10;Descripción generada automáticamente">
            <a:extLst>
              <a:ext uri="{FF2B5EF4-FFF2-40B4-BE49-F238E27FC236}">
                <a16:creationId xmlns:a16="http://schemas.microsoft.com/office/drawing/2014/main" id="{2B6C4837-1520-01CB-7CFB-66F0F6D330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797" y="4668653"/>
            <a:ext cx="369628" cy="369628"/>
          </a:xfrm>
          <a:prstGeom prst="rect">
            <a:avLst/>
          </a:prstGeom>
        </p:spPr>
      </p:pic>
      <p:cxnSp>
        <p:nvCxnSpPr>
          <p:cNvPr id="1051" name="Straight Connector 1050">
            <a:extLst>
              <a:ext uri="{FF2B5EF4-FFF2-40B4-BE49-F238E27FC236}">
                <a16:creationId xmlns:a16="http://schemas.microsoft.com/office/drawing/2014/main" id="{EC53502D-C1F5-7224-347F-02427C5DF21A}"/>
              </a:ext>
            </a:extLst>
          </p:cNvPr>
          <p:cNvCxnSpPr>
            <a:cxnSpLocks/>
          </p:cNvCxnSpPr>
          <p:nvPr/>
        </p:nvCxnSpPr>
        <p:spPr>
          <a:xfrm flipH="1">
            <a:off x="7787211" y="5397881"/>
            <a:ext cx="3795189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AC5F8EC6-699E-B626-3854-5A61FABC9D76}"/>
              </a:ext>
            </a:extLst>
          </p:cNvPr>
          <p:cNvSpPr txBox="1"/>
          <p:nvPr/>
        </p:nvSpPr>
        <p:spPr>
          <a:xfrm>
            <a:off x="7782786" y="5462054"/>
            <a:ext cx="705642" cy="475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Top 5 Relevant touchpoints</a:t>
            </a:r>
          </a:p>
        </p:txBody>
      </p:sp>
      <p:graphicFrame>
        <p:nvGraphicFramePr>
          <p:cNvPr id="1053" name="Content Placeholder 3">
            <a:extLst>
              <a:ext uri="{FF2B5EF4-FFF2-40B4-BE49-F238E27FC236}">
                <a16:creationId xmlns:a16="http://schemas.microsoft.com/office/drawing/2014/main" id="{41CB6C66-393A-75E9-494E-6AFD81049557}"/>
              </a:ext>
            </a:extLst>
          </p:cNvPr>
          <p:cNvGraphicFramePr>
            <a:graphicFrameLocks/>
          </p:cNvGraphicFramePr>
          <p:nvPr/>
        </p:nvGraphicFramePr>
        <p:xfrm>
          <a:off x="8408849" y="5337978"/>
          <a:ext cx="3321345" cy="849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055" name="Oval 1054">
            <a:extLst>
              <a:ext uri="{FF2B5EF4-FFF2-40B4-BE49-F238E27FC236}">
                <a16:creationId xmlns:a16="http://schemas.microsoft.com/office/drawing/2014/main" id="{70B4CAE3-C047-6C4D-6E33-6601C74C9EB8}"/>
              </a:ext>
            </a:extLst>
          </p:cNvPr>
          <p:cNvSpPr>
            <a:spLocks noChangeAspect="1"/>
          </p:cNvSpPr>
          <p:nvPr/>
        </p:nvSpPr>
        <p:spPr>
          <a:xfrm>
            <a:off x="10649889" y="5667978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6" name="Triangle 1055">
            <a:extLst>
              <a:ext uri="{FF2B5EF4-FFF2-40B4-BE49-F238E27FC236}">
                <a16:creationId xmlns:a16="http://schemas.microsoft.com/office/drawing/2014/main" id="{5E153C65-8176-4984-6E7B-3130E80C0135}"/>
              </a:ext>
            </a:extLst>
          </p:cNvPr>
          <p:cNvSpPr/>
          <p:nvPr/>
        </p:nvSpPr>
        <p:spPr>
          <a:xfrm>
            <a:off x="8900809" y="567665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7" name="Triangle 1056">
            <a:extLst>
              <a:ext uri="{FF2B5EF4-FFF2-40B4-BE49-F238E27FC236}">
                <a16:creationId xmlns:a16="http://schemas.microsoft.com/office/drawing/2014/main" id="{E1610F11-F896-4A6E-353E-084E5F5986A0}"/>
              </a:ext>
            </a:extLst>
          </p:cNvPr>
          <p:cNvSpPr/>
          <p:nvPr/>
        </p:nvSpPr>
        <p:spPr>
          <a:xfrm flipV="1">
            <a:off x="9485009" y="5698877"/>
            <a:ext cx="108000" cy="93104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8" name="Triangle 1057">
            <a:extLst>
              <a:ext uri="{FF2B5EF4-FFF2-40B4-BE49-F238E27FC236}">
                <a16:creationId xmlns:a16="http://schemas.microsoft.com/office/drawing/2014/main" id="{063DF931-3FDC-0276-2803-FD9E44FB4E7F}"/>
              </a:ext>
            </a:extLst>
          </p:cNvPr>
          <p:cNvSpPr/>
          <p:nvPr/>
        </p:nvSpPr>
        <p:spPr>
          <a:xfrm>
            <a:off x="10075559" y="5743327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9" name="Triangle 1058">
            <a:extLst>
              <a:ext uri="{FF2B5EF4-FFF2-40B4-BE49-F238E27FC236}">
                <a16:creationId xmlns:a16="http://schemas.microsoft.com/office/drawing/2014/main" id="{FA09F24C-DC40-AFE4-C973-DCF9713D6E1F}"/>
              </a:ext>
            </a:extLst>
          </p:cNvPr>
          <p:cNvSpPr/>
          <p:nvPr/>
        </p:nvSpPr>
        <p:spPr>
          <a:xfrm>
            <a:off x="10650234" y="581000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60" name="Triangle 1059">
            <a:extLst>
              <a:ext uri="{FF2B5EF4-FFF2-40B4-BE49-F238E27FC236}">
                <a16:creationId xmlns:a16="http://schemas.microsoft.com/office/drawing/2014/main" id="{3C629B38-6959-AA6F-889F-A0DBA09D7A47}"/>
              </a:ext>
            </a:extLst>
          </p:cNvPr>
          <p:cNvSpPr/>
          <p:nvPr/>
        </p:nvSpPr>
        <p:spPr>
          <a:xfrm>
            <a:off x="11250309" y="582270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" name="Round Same-side Corner of Rectangle 7">
            <a:extLst>
              <a:ext uri="{FF2B5EF4-FFF2-40B4-BE49-F238E27FC236}">
                <a16:creationId xmlns:a16="http://schemas.microsoft.com/office/drawing/2014/main" id="{935F5F7A-70AA-4F43-3A87-06AFA63C9CAB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9CEB2160-C22E-848F-9E03-AFBC01764517}"/>
              </a:ext>
            </a:extLst>
          </p:cNvPr>
          <p:cNvGrpSpPr/>
          <p:nvPr/>
        </p:nvGrpSpPr>
        <p:grpSpPr>
          <a:xfrm>
            <a:off x="10366304" y="124456"/>
            <a:ext cx="1401292" cy="307777"/>
            <a:chOff x="1940295" y="2086507"/>
            <a:chExt cx="2955261" cy="649088"/>
          </a:xfrm>
        </p:grpSpPr>
        <p:sp>
          <p:nvSpPr>
            <p:cNvPr id="5" name="Oval 33">
              <a:extLst>
                <a:ext uri="{FF2B5EF4-FFF2-40B4-BE49-F238E27FC236}">
                  <a16:creationId xmlns:a16="http://schemas.microsoft.com/office/drawing/2014/main" id="{202BEED8-0C11-FA0B-C869-B11980CD9E02}"/>
                </a:ext>
              </a:extLst>
            </p:cNvPr>
            <p:cNvSpPr/>
            <p:nvPr/>
          </p:nvSpPr>
          <p:spPr>
            <a:xfrm>
              <a:off x="1940295" y="2112019"/>
              <a:ext cx="598068" cy="5980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6" name="TextBox 22">
              <a:extLst>
                <a:ext uri="{FF2B5EF4-FFF2-40B4-BE49-F238E27FC236}">
                  <a16:creationId xmlns:a16="http://schemas.microsoft.com/office/drawing/2014/main" id="{6B935AF2-F2E1-BC27-71D8-53D9FDBAA296}"/>
                </a:ext>
              </a:extLst>
            </p:cNvPr>
            <p:cNvSpPr txBox="1"/>
            <p:nvPr/>
          </p:nvSpPr>
          <p:spPr>
            <a:xfrm>
              <a:off x="2518275" y="2086507"/>
              <a:ext cx="2377281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BC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Audiencia</a:t>
              </a:r>
            </a:p>
          </p:txBody>
        </p:sp>
      </p:grpSp>
      <p:sp>
        <p:nvSpPr>
          <p:cNvPr id="7" name="Google Shape;1138;p39">
            <a:extLst>
              <a:ext uri="{FF2B5EF4-FFF2-40B4-BE49-F238E27FC236}">
                <a16:creationId xmlns:a16="http://schemas.microsoft.com/office/drawing/2014/main" id="{E5EDFB94-12F1-2487-7C45-552BBF0B8FE2}"/>
              </a:ext>
            </a:extLst>
          </p:cNvPr>
          <p:cNvSpPr>
            <a:spLocks noChangeAspect="1"/>
          </p:cNvSpPr>
          <p:nvPr/>
        </p:nvSpPr>
        <p:spPr>
          <a:xfrm>
            <a:off x="10410875" y="209365"/>
            <a:ext cx="184918" cy="125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10775" y="0"/>
                </a:moveTo>
                <a:cubicBezTo>
                  <a:pt x="8891" y="0"/>
                  <a:pt x="7365" y="2267"/>
                  <a:pt x="7365" y="5054"/>
                </a:cubicBezTo>
                <a:cubicBezTo>
                  <a:pt x="7365" y="7841"/>
                  <a:pt x="8891" y="10098"/>
                  <a:pt x="10775" y="10098"/>
                </a:cubicBezTo>
                <a:cubicBezTo>
                  <a:pt x="12659" y="10098"/>
                  <a:pt x="14185" y="7841"/>
                  <a:pt x="14185" y="5054"/>
                </a:cubicBezTo>
                <a:cubicBezTo>
                  <a:pt x="14185" y="2267"/>
                  <a:pt x="12659" y="0"/>
                  <a:pt x="10775" y="0"/>
                </a:cubicBezTo>
                <a:close/>
                <a:moveTo>
                  <a:pt x="10775" y="920"/>
                </a:moveTo>
                <a:cubicBezTo>
                  <a:pt x="12316" y="920"/>
                  <a:pt x="13569" y="2774"/>
                  <a:pt x="13569" y="5054"/>
                </a:cubicBezTo>
                <a:cubicBezTo>
                  <a:pt x="13569" y="7334"/>
                  <a:pt x="12316" y="9179"/>
                  <a:pt x="10775" y="9179"/>
                </a:cubicBezTo>
                <a:cubicBezTo>
                  <a:pt x="9233" y="9179"/>
                  <a:pt x="7987" y="7334"/>
                  <a:pt x="7987" y="5054"/>
                </a:cubicBezTo>
                <a:cubicBezTo>
                  <a:pt x="7987" y="2774"/>
                  <a:pt x="9233" y="920"/>
                  <a:pt x="10775" y="920"/>
                </a:cubicBezTo>
                <a:close/>
                <a:moveTo>
                  <a:pt x="4083" y="3907"/>
                </a:moveTo>
                <a:cubicBezTo>
                  <a:pt x="2817" y="3905"/>
                  <a:pt x="1790" y="5418"/>
                  <a:pt x="1789" y="7292"/>
                </a:cubicBezTo>
                <a:cubicBezTo>
                  <a:pt x="1788" y="9165"/>
                  <a:pt x="2810" y="10685"/>
                  <a:pt x="4077" y="10686"/>
                </a:cubicBezTo>
                <a:cubicBezTo>
                  <a:pt x="5344" y="10687"/>
                  <a:pt x="6371" y="9175"/>
                  <a:pt x="6372" y="7301"/>
                </a:cubicBezTo>
                <a:cubicBezTo>
                  <a:pt x="6372" y="7300"/>
                  <a:pt x="6372" y="7293"/>
                  <a:pt x="6372" y="7292"/>
                </a:cubicBezTo>
                <a:cubicBezTo>
                  <a:pt x="6370" y="5420"/>
                  <a:pt x="5348" y="3909"/>
                  <a:pt x="4083" y="3907"/>
                </a:cubicBezTo>
                <a:close/>
                <a:moveTo>
                  <a:pt x="17479" y="3907"/>
                </a:moveTo>
                <a:cubicBezTo>
                  <a:pt x="16212" y="3907"/>
                  <a:pt x="15184" y="5418"/>
                  <a:pt x="15184" y="7292"/>
                </a:cubicBezTo>
                <a:cubicBezTo>
                  <a:pt x="15184" y="9165"/>
                  <a:pt x="16212" y="10686"/>
                  <a:pt x="17479" y="10686"/>
                </a:cubicBezTo>
                <a:cubicBezTo>
                  <a:pt x="18746" y="10686"/>
                  <a:pt x="19774" y="9165"/>
                  <a:pt x="19774" y="7292"/>
                </a:cubicBezTo>
                <a:cubicBezTo>
                  <a:pt x="19772" y="5417"/>
                  <a:pt x="18745" y="3908"/>
                  <a:pt x="17479" y="3907"/>
                </a:cubicBezTo>
                <a:close/>
                <a:moveTo>
                  <a:pt x="4077" y="4817"/>
                </a:moveTo>
                <a:cubicBezTo>
                  <a:pt x="5001" y="4816"/>
                  <a:pt x="5749" y="5925"/>
                  <a:pt x="5750" y="7292"/>
                </a:cubicBezTo>
                <a:cubicBezTo>
                  <a:pt x="5749" y="8659"/>
                  <a:pt x="5006" y="9764"/>
                  <a:pt x="4083" y="9766"/>
                </a:cubicBezTo>
                <a:cubicBezTo>
                  <a:pt x="3159" y="9768"/>
                  <a:pt x="2405" y="8659"/>
                  <a:pt x="2404" y="7292"/>
                </a:cubicBezTo>
                <a:cubicBezTo>
                  <a:pt x="2403" y="5925"/>
                  <a:pt x="3153" y="4818"/>
                  <a:pt x="4077" y="4817"/>
                </a:cubicBezTo>
                <a:close/>
                <a:moveTo>
                  <a:pt x="17479" y="4817"/>
                </a:moveTo>
                <a:cubicBezTo>
                  <a:pt x="18403" y="4817"/>
                  <a:pt x="19152" y="5925"/>
                  <a:pt x="19152" y="7292"/>
                </a:cubicBezTo>
                <a:cubicBezTo>
                  <a:pt x="19151" y="8658"/>
                  <a:pt x="18403" y="9765"/>
                  <a:pt x="17479" y="9766"/>
                </a:cubicBezTo>
                <a:cubicBezTo>
                  <a:pt x="16555" y="9766"/>
                  <a:pt x="15806" y="8659"/>
                  <a:pt x="15806" y="7292"/>
                </a:cubicBezTo>
                <a:cubicBezTo>
                  <a:pt x="15806" y="5925"/>
                  <a:pt x="16555" y="4817"/>
                  <a:pt x="17479" y="4817"/>
                </a:cubicBezTo>
                <a:close/>
                <a:moveTo>
                  <a:pt x="10775" y="11246"/>
                </a:moveTo>
                <a:cubicBezTo>
                  <a:pt x="9400" y="11246"/>
                  <a:pt x="8026" y="11950"/>
                  <a:pt x="6916" y="13360"/>
                </a:cubicBezTo>
                <a:cubicBezTo>
                  <a:pt x="6174" y="12202"/>
                  <a:pt x="5143" y="11536"/>
                  <a:pt x="4064" y="11521"/>
                </a:cubicBezTo>
                <a:cubicBezTo>
                  <a:pt x="2059" y="11521"/>
                  <a:pt x="280" y="13959"/>
                  <a:pt x="7" y="17068"/>
                </a:cubicBezTo>
                <a:cubicBezTo>
                  <a:pt x="-22" y="17394"/>
                  <a:pt x="47" y="17720"/>
                  <a:pt x="193" y="17968"/>
                </a:cubicBezTo>
                <a:cubicBezTo>
                  <a:pt x="336" y="18207"/>
                  <a:pt x="541" y="18346"/>
                  <a:pt x="757" y="18348"/>
                </a:cubicBezTo>
                <a:lnTo>
                  <a:pt x="4692" y="18348"/>
                </a:lnTo>
                <a:cubicBezTo>
                  <a:pt x="4593" y="18844"/>
                  <a:pt x="4519" y="19352"/>
                  <a:pt x="4474" y="19865"/>
                </a:cubicBezTo>
                <a:cubicBezTo>
                  <a:pt x="4435" y="20307"/>
                  <a:pt x="4527" y="20751"/>
                  <a:pt x="4724" y="21088"/>
                </a:cubicBezTo>
                <a:cubicBezTo>
                  <a:pt x="4917" y="21413"/>
                  <a:pt x="5195" y="21600"/>
                  <a:pt x="5487" y="21600"/>
                </a:cubicBezTo>
                <a:lnTo>
                  <a:pt x="16063" y="21600"/>
                </a:lnTo>
                <a:cubicBezTo>
                  <a:pt x="16355" y="21600"/>
                  <a:pt x="16633" y="21413"/>
                  <a:pt x="16825" y="21088"/>
                </a:cubicBezTo>
                <a:cubicBezTo>
                  <a:pt x="17023" y="20751"/>
                  <a:pt x="17114" y="20307"/>
                  <a:pt x="17075" y="19865"/>
                </a:cubicBezTo>
                <a:cubicBezTo>
                  <a:pt x="17030" y="19352"/>
                  <a:pt x="16957" y="18844"/>
                  <a:pt x="16857" y="18348"/>
                </a:cubicBezTo>
                <a:lnTo>
                  <a:pt x="20799" y="18348"/>
                </a:lnTo>
                <a:cubicBezTo>
                  <a:pt x="21015" y="18346"/>
                  <a:pt x="21220" y="18208"/>
                  <a:pt x="21363" y="17968"/>
                </a:cubicBezTo>
                <a:cubicBezTo>
                  <a:pt x="21509" y="17720"/>
                  <a:pt x="21578" y="17394"/>
                  <a:pt x="21549" y="17068"/>
                </a:cubicBezTo>
                <a:cubicBezTo>
                  <a:pt x="21276" y="13959"/>
                  <a:pt x="19490" y="11521"/>
                  <a:pt x="17485" y="11521"/>
                </a:cubicBezTo>
                <a:cubicBezTo>
                  <a:pt x="16407" y="11536"/>
                  <a:pt x="15376" y="12202"/>
                  <a:pt x="14633" y="13360"/>
                </a:cubicBezTo>
                <a:cubicBezTo>
                  <a:pt x="13523" y="11950"/>
                  <a:pt x="12149" y="11246"/>
                  <a:pt x="10775" y="11246"/>
                </a:cubicBezTo>
                <a:close/>
                <a:moveTo>
                  <a:pt x="10775" y="12165"/>
                </a:moveTo>
                <a:cubicBezTo>
                  <a:pt x="13578" y="12165"/>
                  <a:pt x="16075" y="15602"/>
                  <a:pt x="16460" y="19979"/>
                </a:cubicBezTo>
                <a:cubicBezTo>
                  <a:pt x="16475" y="20160"/>
                  <a:pt x="16439" y="20343"/>
                  <a:pt x="16357" y="20481"/>
                </a:cubicBezTo>
                <a:cubicBezTo>
                  <a:pt x="16283" y="20608"/>
                  <a:pt x="16176" y="20690"/>
                  <a:pt x="16063" y="20690"/>
                </a:cubicBezTo>
                <a:lnTo>
                  <a:pt x="5487" y="20690"/>
                </a:lnTo>
                <a:cubicBezTo>
                  <a:pt x="5373" y="20690"/>
                  <a:pt x="5267" y="20608"/>
                  <a:pt x="5192" y="20481"/>
                </a:cubicBezTo>
                <a:cubicBezTo>
                  <a:pt x="5111" y="20343"/>
                  <a:pt x="5074" y="20160"/>
                  <a:pt x="5090" y="19979"/>
                </a:cubicBezTo>
                <a:cubicBezTo>
                  <a:pt x="5474" y="15595"/>
                  <a:pt x="7971" y="12165"/>
                  <a:pt x="10775" y="12165"/>
                </a:cubicBezTo>
                <a:close/>
                <a:moveTo>
                  <a:pt x="4064" y="12440"/>
                </a:moveTo>
                <a:cubicBezTo>
                  <a:pt x="4968" y="12456"/>
                  <a:pt x="5831" y="13009"/>
                  <a:pt x="6455" y="13976"/>
                </a:cubicBezTo>
                <a:cubicBezTo>
                  <a:pt x="5784" y="14959"/>
                  <a:pt x="5255" y="16131"/>
                  <a:pt x="4904" y="17428"/>
                </a:cubicBezTo>
                <a:cubicBezTo>
                  <a:pt x="4904" y="17428"/>
                  <a:pt x="757" y="17428"/>
                  <a:pt x="757" y="17428"/>
                </a:cubicBezTo>
                <a:cubicBezTo>
                  <a:pt x="719" y="17428"/>
                  <a:pt x="678" y="17405"/>
                  <a:pt x="654" y="17362"/>
                </a:cubicBezTo>
                <a:cubicBezTo>
                  <a:pt x="625" y="17314"/>
                  <a:pt x="616" y="17255"/>
                  <a:pt x="622" y="17191"/>
                </a:cubicBezTo>
                <a:cubicBezTo>
                  <a:pt x="855" y="14528"/>
                  <a:pt x="2365" y="12440"/>
                  <a:pt x="4064" y="12440"/>
                </a:cubicBezTo>
                <a:close/>
                <a:moveTo>
                  <a:pt x="17485" y="12440"/>
                </a:moveTo>
                <a:cubicBezTo>
                  <a:pt x="19191" y="12440"/>
                  <a:pt x="20695" y="14518"/>
                  <a:pt x="20927" y="17181"/>
                </a:cubicBezTo>
                <a:cubicBezTo>
                  <a:pt x="20935" y="17244"/>
                  <a:pt x="20923" y="17313"/>
                  <a:pt x="20895" y="17362"/>
                </a:cubicBezTo>
                <a:cubicBezTo>
                  <a:pt x="20871" y="17405"/>
                  <a:pt x="20837" y="17428"/>
                  <a:pt x="20799" y="17428"/>
                </a:cubicBezTo>
                <a:lnTo>
                  <a:pt x="16646" y="17428"/>
                </a:lnTo>
                <a:cubicBezTo>
                  <a:pt x="16294" y="16131"/>
                  <a:pt x="15766" y="14959"/>
                  <a:pt x="15095" y="13976"/>
                </a:cubicBezTo>
                <a:cubicBezTo>
                  <a:pt x="15718" y="13009"/>
                  <a:pt x="16582" y="12456"/>
                  <a:pt x="17485" y="1244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2FEFD22-4107-DB55-D70A-AFEC65214A87}"/>
              </a:ext>
            </a:extLst>
          </p:cNvPr>
          <p:cNvSpPr txBox="1"/>
          <p:nvPr/>
        </p:nvSpPr>
        <p:spPr>
          <a:xfrm>
            <a:off x="3085731" y="3318613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GUATEMALA / AGENCIA LOCAL TGI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864502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1">
            <a:extLst>
              <a:ext uri="{FF2B5EF4-FFF2-40B4-BE49-F238E27FC236}">
                <a16:creationId xmlns:a16="http://schemas.microsoft.com/office/drawing/2014/main" id="{129A87A1-094C-1FE7-D1D1-3CD416CE780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7" r="27"/>
          <a:stretch>
            <a:fillRect/>
          </a:stretch>
        </p:blipFill>
        <p:spPr/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0C1BD4EB-3868-4293-F6AB-14D40953A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66D97D18-2DB0-6FBE-B247-5B32934FE7C4}"/>
              </a:ext>
            </a:extLst>
          </p:cNvPr>
          <p:cNvGrpSpPr/>
          <p:nvPr/>
        </p:nvGrpSpPr>
        <p:grpSpPr>
          <a:xfrm>
            <a:off x="5135467" y="0"/>
            <a:ext cx="7056533" cy="6858000"/>
            <a:chOff x="5135467" y="0"/>
            <a:chExt cx="7056533" cy="68580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7B569BC-CDBB-27D6-16B1-09AA7992020C}"/>
                </a:ext>
              </a:extLst>
            </p:cNvPr>
            <p:cNvGrpSpPr/>
            <p:nvPr/>
          </p:nvGrpSpPr>
          <p:grpSpPr>
            <a:xfrm>
              <a:off x="5345289" y="389314"/>
              <a:ext cx="6062787" cy="6079372"/>
              <a:chOff x="5345289" y="389314"/>
              <a:chExt cx="6062787" cy="6079372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79DD9EB9-9A11-2052-2A63-F05E4DC9C5E8}"/>
                  </a:ext>
                </a:extLst>
              </p:cNvPr>
              <p:cNvSpPr/>
              <p:nvPr/>
            </p:nvSpPr>
            <p:spPr>
              <a:xfrm>
                <a:off x="5345289" y="389314"/>
                <a:ext cx="2979005" cy="2977535"/>
              </a:xfrm>
              <a:custGeom>
                <a:avLst/>
                <a:gdLst>
                  <a:gd name="connsiteX0" fmla="*/ 2572233 w 2573506"/>
                  <a:gd name="connsiteY0" fmla="*/ 0 h 2572236"/>
                  <a:gd name="connsiteX1" fmla="*/ 2572233 w 2573506"/>
                  <a:gd name="connsiteY1" fmla="*/ 142684 h 2572236"/>
                  <a:gd name="connsiteX2" fmla="*/ 2573506 w 2573506"/>
                  <a:gd name="connsiteY2" fmla="*/ 142684 h 2572236"/>
                  <a:gd name="connsiteX3" fmla="*/ 2573506 w 2573506"/>
                  <a:gd name="connsiteY3" fmla="*/ 1062736 h 2572236"/>
                  <a:gd name="connsiteX4" fmla="*/ 2572233 w 2573506"/>
                  <a:gd name="connsiteY4" fmla="*/ 1062736 h 2572236"/>
                  <a:gd name="connsiteX5" fmla="*/ 2572233 w 2573506"/>
                  <a:gd name="connsiteY5" fmla="*/ 1211105 h 2572236"/>
                  <a:gd name="connsiteX6" fmla="*/ 2572234 w 2573506"/>
                  <a:gd name="connsiteY6" fmla="*/ 1211105 h 2572236"/>
                  <a:gd name="connsiteX7" fmla="*/ 2572234 w 2573506"/>
                  <a:gd name="connsiteY7" fmla="*/ 1511286 h 2572236"/>
                  <a:gd name="connsiteX8" fmla="*/ 2504193 w 2573506"/>
                  <a:gd name="connsiteY8" fmla="*/ 1514721 h 2572236"/>
                  <a:gd name="connsiteX9" fmla="*/ 1502254 w 2573506"/>
                  <a:gd name="connsiteY9" fmla="*/ 2516661 h 2572236"/>
                  <a:gd name="connsiteX10" fmla="*/ 1499448 w 2573506"/>
                  <a:gd name="connsiteY10" fmla="*/ 2572236 h 2572236"/>
                  <a:gd name="connsiteX11" fmla="*/ 1224473 w 2573506"/>
                  <a:gd name="connsiteY11" fmla="*/ 2572236 h 2572236"/>
                  <a:gd name="connsiteX12" fmla="*/ 1224473 w 2573506"/>
                  <a:gd name="connsiteY12" fmla="*/ 2572235 h 2572236"/>
                  <a:gd name="connsiteX13" fmla="*/ 1116361 w 2573506"/>
                  <a:gd name="connsiteY13" fmla="*/ 2572235 h 2572236"/>
                  <a:gd name="connsiteX14" fmla="*/ 825525 w 2573506"/>
                  <a:gd name="connsiteY14" fmla="*/ 2572235 h 2572236"/>
                  <a:gd name="connsiteX15" fmla="*/ 383107 w 2573506"/>
                  <a:gd name="connsiteY15" fmla="*/ 2572235 h 2572236"/>
                  <a:gd name="connsiteX16" fmla="*/ 154670 w 2573506"/>
                  <a:gd name="connsiteY16" fmla="*/ 2572235 h 2572236"/>
                  <a:gd name="connsiteX17" fmla="*/ 0 w 2573506"/>
                  <a:gd name="connsiteY17" fmla="*/ 2572235 h 2572236"/>
                  <a:gd name="connsiteX18" fmla="*/ 2572233 w 2573506"/>
                  <a:gd name="connsiteY18" fmla="*/ 0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73506" h="2572236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1062736"/>
                    </a:lnTo>
                    <a:lnTo>
                      <a:pt x="2572233" y="1062736"/>
                    </a:lnTo>
                    <a:lnTo>
                      <a:pt x="2572233" y="1211105"/>
                    </a:lnTo>
                    <a:lnTo>
                      <a:pt x="2572234" y="1211105"/>
                    </a:lnTo>
                    <a:lnTo>
                      <a:pt x="2572234" y="1511286"/>
                    </a:lnTo>
                    <a:lnTo>
                      <a:pt x="2504193" y="1514721"/>
                    </a:lnTo>
                    <a:cubicBezTo>
                      <a:pt x="1975899" y="1568373"/>
                      <a:pt x="1555905" y="1988366"/>
                      <a:pt x="1502254" y="2516661"/>
                    </a:cubicBezTo>
                    <a:lnTo>
                      <a:pt x="1499448" y="2572236"/>
                    </a:lnTo>
                    <a:lnTo>
                      <a:pt x="1224473" y="2572236"/>
                    </a:lnTo>
                    <a:lnTo>
                      <a:pt x="1224473" y="2572235"/>
                    </a:lnTo>
                    <a:lnTo>
                      <a:pt x="1116361" y="2572235"/>
                    </a:lnTo>
                    <a:lnTo>
                      <a:pt x="825525" y="2572235"/>
                    </a:lnTo>
                    <a:lnTo>
                      <a:pt x="383107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277DB8B2-1FF9-AD82-2034-76C722C70DC8}"/>
                  </a:ext>
                </a:extLst>
              </p:cNvPr>
              <p:cNvSpPr/>
              <p:nvPr/>
            </p:nvSpPr>
            <p:spPr>
              <a:xfrm>
                <a:off x="8424327" y="389315"/>
                <a:ext cx="2983749" cy="2977535"/>
              </a:xfrm>
              <a:custGeom>
                <a:avLst/>
                <a:gdLst>
                  <a:gd name="connsiteX0" fmla="*/ 0 w 2577604"/>
                  <a:gd name="connsiteY0" fmla="*/ 0 h 2572236"/>
                  <a:gd name="connsiteX1" fmla="*/ 2577604 w 2577604"/>
                  <a:gd name="connsiteY1" fmla="*/ 2572235 h 2572236"/>
                  <a:gd name="connsiteX2" fmla="*/ 2186404 w 2577604"/>
                  <a:gd name="connsiteY2" fmla="*/ 2572235 h 2572236"/>
                  <a:gd name="connsiteX3" fmla="*/ 2186404 w 2577604"/>
                  <a:gd name="connsiteY3" fmla="*/ 2572234 h 2572236"/>
                  <a:gd name="connsiteX4" fmla="*/ 1743066 w 2577604"/>
                  <a:gd name="connsiteY4" fmla="*/ 2572234 h 2572236"/>
                  <a:gd name="connsiteX5" fmla="*/ 1743066 w 2577604"/>
                  <a:gd name="connsiteY5" fmla="*/ 2572235 h 2572236"/>
                  <a:gd name="connsiteX6" fmla="*/ 1345851 w 2577604"/>
                  <a:gd name="connsiteY6" fmla="*/ 2572235 h 2572236"/>
                  <a:gd name="connsiteX7" fmla="*/ 1345851 w 2577604"/>
                  <a:gd name="connsiteY7" fmla="*/ 2572236 h 2572236"/>
                  <a:gd name="connsiteX8" fmla="*/ 1078555 w 2577604"/>
                  <a:gd name="connsiteY8" fmla="*/ 2572236 h 2572236"/>
                  <a:gd name="connsiteX9" fmla="*/ 1075749 w 2577604"/>
                  <a:gd name="connsiteY9" fmla="*/ 2516659 h 2572236"/>
                  <a:gd name="connsiteX10" fmla="*/ 73810 w 2577604"/>
                  <a:gd name="connsiteY10" fmla="*/ 1514719 h 2572236"/>
                  <a:gd name="connsiteX11" fmla="*/ 0 w 2577604"/>
                  <a:gd name="connsiteY11" fmla="*/ 1510992 h 2572236"/>
                  <a:gd name="connsiteX12" fmla="*/ 0 w 2577604"/>
                  <a:gd name="connsiteY12" fmla="*/ 1235270 h 2572236"/>
                  <a:gd name="connsiteX13" fmla="*/ 0 w 2577604"/>
                  <a:gd name="connsiteY13" fmla="*/ 1211104 h 2572236"/>
                  <a:gd name="connsiteX14" fmla="*/ 0 w 2577604"/>
                  <a:gd name="connsiteY14" fmla="*/ 998130 h 2572236"/>
                  <a:gd name="connsiteX15" fmla="*/ 0 w 2577604"/>
                  <a:gd name="connsiteY15" fmla="*/ 828762 h 2572236"/>
                  <a:gd name="connsiteX16" fmla="*/ 0 w 2577604"/>
                  <a:gd name="connsiteY16" fmla="*/ 376267 h 2572236"/>
                  <a:gd name="connsiteX17" fmla="*/ 0 w 2577604"/>
                  <a:gd name="connsiteY17" fmla="*/ 142682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604" h="2572236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186404" y="2572235"/>
                    </a:lnTo>
                    <a:lnTo>
                      <a:pt x="2186404" y="2572234"/>
                    </a:lnTo>
                    <a:lnTo>
                      <a:pt x="1743066" y="2572234"/>
                    </a:lnTo>
                    <a:lnTo>
                      <a:pt x="1743066" y="2572235"/>
                    </a:lnTo>
                    <a:lnTo>
                      <a:pt x="1345851" y="2572235"/>
                    </a:lnTo>
                    <a:lnTo>
                      <a:pt x="1345851" y="2572236"/>
                    </a:lnTo>
                    <a:lnTo>
                      <a:pt x="1078555" y="2572236"/>
                    </a:lnTo>
                    <a:lnTo>
                      <a:pt x="1075749" y="2516659"/>
                    </a:lnTo>
                    <a:cubicBezTo>
                      <a:pt x="1022097" y="1988364"/>
                      <a:pt x="602104" y="1568371"/>
                      <a:pt x="73810" y="1514719"/>
                    </a:cubicBezTo>
                    <a:lnTo>
                      <a:pt x="0" y="1510992"/>
                    </a:lnTo>
                    <a:lnTo>
                      <a:pt x="0" y="1235270"/>
                    </a:lnTo>
                    <a:lnTo>
                      <a:pt x="0" y="1211104"/>
                    </a:lnTo>
                    <a:lnTo>
                      <a:pt x="0" y="998130"/>
                    </a:lnTo>
                    <a:lnTo>
                      <a:pt x="0" y="828762"/>
                    </a:lnTo>
                    <a:lnTo>
                      <a:pt x="0" y="376267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4A8A410F-6328-4587-5699-EEB3B46E2480}"/>
                  </a:ext>
                </a:extLst>
              </p:cNvPr>
              <p:cNvSpPr/>
              <p:nvPr/>
            </p:nvSpPr>
            <p:spPr>
              <a:xfrm>
                <a:off x="8424327" y="3489415"/>
                <a:ext cx="2981618" cy="2977539"/>
              </a:xfrm>
              <a:custGeom>
                <a:avLst/>
                <a:gdLst>
                  <a:gd name="connsiteX0" fmla="*/ 1574207 w 2575763"/>
                  <a:gd name="connsiteY0" fmla="*/ 0 h 2572239"/>
                  <a:gd name="connsiteX1" fmla="*/ 2336003 w 2575763"/>
                  <a:gd name="connsiteY1" fmla="*/ 0 h 2572239"/>
                  <a:gd name="connsiteX2" fmla="*/ 2336003 w 2575763"/>
                  <a:gd name="connsiteY2" fmla="*/ 4 h 2572239"/>
                  <a:gd name="connsiteX3" fmla="*/ 2575763 w 2575763"/>
                  <a:gd name="connsiteY3" fmla="*/ 4 h 2572239"/>
                  <a:gd name="connsiteX4" fmla="*/ 1 w 2575763"/>
                  <a:gd name="connsiteY4" fmla="*/ 2572239 h 2572239"/>
                  <a:gd name="connsiteX5" fmla="*/ 1 w 2575763"/>
                  <a:gd name="connsiteY5" fmla="*/ 2219561 h 2572239"/>
                  <a:gd name="connsiteX6" fmla="*/ 0 w 2575763"/>
                  <a:gd name="connsiteY6" fmla="*/ 2219561 h 2572239"/>
                  <a:gd name="connsiteX7" fmla="*/ 0 w 2575763"/>
                  <a:gd name="connsiteY7" fmla="*/ 1256889 h 2572239"/>
                  <a:gd name="connsiteX8" fmla="*/ 1 w 2575763"/>
                  <a:gd name="connsiteY8" fmla="*/ 1256889 h 2572239"/>
                  <a:gd name="connsiteX9" fmla="*/ 1 w 2575763"/>
                  <a:gd name="connsiteY9" fmla="*/ 1073748 h 2572239"/>
                  <a:gd name="connsiteX10" fmla="*/ 73811 w 2575763"/>
                  <a:gd name="connsiteY10" fmla="*/ 1070021 h 2572239"/>
                  <a:gd name="connsiteX11" fmla="*/ 1075749 w 2575763"/>
                  <a:gd name="connsiteY11" fmla="*/ 68082 h 2572239"/>
                  <a:gd name="connsiteX12" fmla="*/ 1079187 w 2575763"/>
                  <a:gd name="connsiteY12" fmla="*/ 3 h 2572239"/>
                  <a:gd name="connsiteX13" fmla="*/ 1345853 w 2575763"/>
                  <a:gd name="connsiteY13" fmla="*/ 3 h 2572239"/>
                  <a:gd name="connsiteX14" fmla="*/ 1345853 w 2575763"/>
                  <a:gd name="connsiteY14" fmla="*/ 4 h 2572239"/>
                  <a:gd name="connsiteX15" fmla="*/ 1574207 w 2575763"/>
                  <a:gd name="connsiteY15" fmla="*/ 4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75763" h="2572239">
                    <a:moveTo>
                      <a:pt x="1574207" y="0"/>
                    </a:moveTo>
                    <a:lnTo>
                      <a:pt x="2336003" y="0"/>
                    </a:lnTo>
                    <a:lnTo>
                      <a:pt x="2336003" y="4"/>
                    </a:lnTo>
                    <a:lnTo>
                      <a:pt x="2575763" y="4"/>
                    </a:lnTo>
                    <a:cubicBezTo>
                      <a:pt x="2575763" y="1420611"/>
                      <a:pt x="1422555" y="2572239"/>
                      <a:pt x="1" y="2572239"/>
                    </a:cubicBezTo>
                    <a:lnTo>
                      <a:pt x="1" y="2219561"/>
                    </a:lnTo>
                    <a:lnTo>
                      <a:pt x="0" y="2219561"/>
                    </a:lnTo>
                    <a:lnTo>
                      <a:pt x="0" y="1256889"/>
                    </a:lnTo>
                    <a:lnTo>
                      <a:pt x="1" y="1256889"/>
                    </a:lnTo>
                    <a:lnTo>
                      <a:pt x="1" y="1073748"/>
                    </a:lnTo>
                    <a:lnTo>
                      <a:pt x="73811" y="1070021"/>
                    </a:lnTo>
                    <a:cubicBezTo>
                      <a:pt x="602105" y="1016370"/>
                      <a:pt x="1022097" y="596376"/>
                      <a:pt x="1075749" y="68082"/>
                    </a:cubicBezTo>
                    <a:lnTo>
                      <a:pt x="1079187" y="3"/>
                    </a:lnTo>
                    <a:lnTo>
                      <a:pt x="1345853" y="3"/>
                    </a:lnTo>
                    <a:lnTo>
                      <a:pt x="1345853" y="4"/>
                    </a:lnTo>
                    <a:lnTo>
                      <a:pt x="1574207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3442245C-5127-5FED-1A58-C898F22B1057}"/>
                  </a:ext>
                </a:extLst>
              </p:cNvPr>
              <p:cNvSpPr/>
              <p:nvPr/>
            </p:nvSpPr>
            <p:spPr>
              <a:xfrm>
                <a:off x="5345292" y="3489416"/>
                <a:ext cx="2971652" cy="2979270"/>
              </a:xfrm>
              <a:custGeom>
                <a:avLst/>
                <a:gdLst>
                  <a:gd name="connsiteX0" fmla="*/ 239097 w 2567154"/>
                  <a:gd name="connsiteY0" fmla="*/ 0 h 2573735"/>
                  <a:gd name="connsiteX1" fmla="*/ 1046842 w 2567154"/>
                  <a:gd name="connsiteY1" fmla="*/ 0 h 2573735"/>
                  <a:gd name="connsiteX2" fmla="*/ 1046842 w 2567154"/>
                  <a:gd name="connsiteY2" fmla="*/ 1 h 2573735"/>
                  <a:gd name="connsiteX3" fmla="*/ 1234354 w 2567154"/>
                  <a:gd name="connsiteY3" fmla="*/ 1 h 2573735"/>
                  <a:gd name="connsiteX4" fmla="*/ 1234354 w 2567154"/>
                  <a:gd name="connsiteY4" fmla="*/ 4 h 2573735"/>
                  <a:gd name="connsiteX5" fmla="*/ 1498815 w 2567154"/>
                  <a:gd name="connsiteY5" fmla="*/ 4 h 2573735"/>
                  <a:gd name="connsiteX6" fmla="*/ 1502253 w 2567154"/>
                  <a:gd name="connsiteY6" fmla="*/ 68081 h 2573735"/>
                  <a:gd name="connsiteX7" fmla="*/ 2504192 w 2567154"/>
                  <a:gd name="connsiteY7" fmla="*/ 1070020 h 2573735"/>
                  <a:gd name="connsiteX8" fmla="*/ 2565992 w 2567154"/>
                  <a:gd name="connsiteY8" fmla="*/ 1073141 h 2573735"/>
                  <a:gd name="connsiteX9" fmla="*/ 2565992 w 2567154"/>
                  <a:gd name="connsiteY9" fmla="*/ 1089677 h 2573735"/>
                  <a:gd name="connsiteX10" fmla="*/ 2567154 w 2567154"/>
                  <a:gd name="connsiteY10" fmla="*/ 1089677 h 2573735"/>
                  <a:gd name="connsiteX11" fmla="*/ 2567154 w 2567154"/>
                  <a:gd name="connsiteY11" fmla="*/ 2573735 h 2573735"/>
                  <a:gd name="connsiteX12" fmla="*/ 2307528 w 2567154"/>
                  <a:gd name="connsiteY12" fmla="*/ 2560606 h 2573735"/>
                  <a:gd name="connsiteX13" fmla="*/ 0 w 2567154"/>
                  <a:gd name="connsiteY13" fmla="*/ 1 h 2573735"/>
                  <a:gd name="connsiteX14" fmla="*/ 239097 w 2567154"/>
                  <a:gd name="connsiteY14" fmla="*/ 1 h 257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67154" h="2573735">
                    <a:moveTo>
                      <a:pt x="239097" y="0"/>
                    </a:moveTo>
                    <a:lnTo>
                      <a:pt x="1046842" y="0"/>
                    </a:lnTo>
                    <a:lnTo>
                      <a:pt x="1046842" y="1"/>
                    </a:lnTo>
                    <a:lnTo>
                      <a:pt x="1234354" y="1"/>
                    </a:lnTo>
                    <a:lnTo>
                      <a:pt x="1234354" y="4"/>
                    </a:lnTo>
                    <a:lnTo>
                      <a:pt x="1498815" y="4"/>
                    </a:lnTo>
                    <a:lnTo>
                      <a:pt x="1502253" y="68081"/>
                    </a:lnTo>
                    <a:cubicBezTo>
                      <a:pt x="1555904" y="596375"/>
                      <a:pt x="1975897" y="1016369"/>
                      <a:pt x="2504192" y="1070020"/>
                    </a:cubicBezTo>
                    <a:lnTo>
                      <a:pt x="2565992" y="1073141"/>
                    </a:lnTo>
                    <a:lnTo>
                      <a:pt x="2565992" y="1089677"/>
                    </a:lnTo>
                    <a:lnTo>
                      <a:pt x="2567154" y="1089677"/>
                    </a:lnTo>
                    <a:lnTo>
                      <a:pt x="2567154" y="2573735"/>
                    </a:lnTo>
                    <a:lnTo>
                      <a:pt x="2307528" y="2560606"/>
                    </a:lnTo>
                    <a:cubicBezTo>
                      <a:pt x="1011424" y="2428796"/>
                      <a:pt x="0" y="1332678"/>
                      <a:pt x="0" y="1"/>
                    </a:cubicBezTo>
                    <a:lnTo>
                      <a:pt x="23909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4459DA0-85C7-D5F8-A749-238285BECF6B}"/>
                  </a:ext>
                </a:extLst>
              </p:cNvPr>
              <p:cNvGrpSpPr/>
              <p:nvPr/>
            </p:nvGrpSpPr>
            <p:grpSpPr>
              <a:xfrm>
                <a:off x="10038811" y="3114412"/>
                <a:ext cx="618056" cy="618056"/>
                <a:chOff x="12264617" y="3634638"/>
                <a:chExt cx="533927" cy="533927"/>
              </a:xfrm>
            </p:grpSpPr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C05FB97B-CC93-EA0B-8108-0D8C0AFBF5B8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L-Shape 24">
                  <a:extLst>
                    <a:ext uri="{FF2B5EF4-FFF2-40B4-BE49-F238E27FC236}">
                      <a16:creationId xmlns:a16="http://schemas.microsoft.com/office/drawing/2014/main" id="{B15286AC-F190-1EE3-26AD-3AC2D2BEEA93}"/>
                    </a:ext>
                  </a:extLst>
                </p:cNvPr>
                <p:cNvSpPr/>
                <p:nvPr/>
              </p:nvSpPr>
              <p:spPr>
                <a:xfrm rot="2700000" flipH="1">
                  <a:off x="12439126" y="3774247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D041CBC-188F-498C-20A3-7F68B749A59D}"/>
                  </a:ext>
                </a:extLst>
              </p:cNvPr>
              <p:cNvSpPr txBox="1"/>
              <p:nvPr/>
            </p:nvSpPr>
            <p:spPr>
              <a:xfrm rot="18864559">
                <a:off x="6165332" y="1930033"/>
                <a:ext cx="2108973" cy="583264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Audience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9545C98-CC64-D7A6-C253-754574318E12}"/>
                  </a:ext>
                </a:extLst>
              </p:cNvPr>
              <p:cNvSpPr/>
              <p:nvPr/>
            </p:nvSpPr>
            <p:spPr>
              <a:xfrm rot="2870013">
                <a:off x="8365533" y="185005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Allocation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A52DE34-6680-7802-F815-A0134B6FD1B2}"/>
                  </a:ext>
                </a:extLst>
              </p:cNvPr>
              <p:cNvSpPr/>
              <p:nvPr/>
            </p:nvSpPr>
            <p:spPr>
              <a:xfrm rot="18914344">
                <a:off x="8391559" y="4040115"/>
                <a:ext cx="2173304" cy="1018669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>
                    <a:gd name="adj" fmla="val 976732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Activation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B2724D8-6C06-9B7A-98D1-F49BAC6678EB}"/>
                  </a:ext>
                </a:extLst>
              </p:cNvPr>
              <p:cNvSpPr/>
              <p:nvPr/>
            </p:nvSpPr>
            <p:spPr>
              <a:xfrm rot="2812719">
                <a:off x="6020890" y="439081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Attribution</a:t>
                </a: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75D5D25B-99CE-332E-A810-D64A7EA8F5C6}"/>
                  </a:ext>
                </a:extLst>
              </p:cNvPr>
              <p:cNvGrpSpPr/>
              <p:nvPr/>
            </p:nvGrpSpPr>
            <p:grpSpPr>
              <a:xfrm>
                <a:off x="8076720" y="1081427"/>
                <a:ext cx="618056" cy="618056"/>
                <a:chOff x="12264617" y="1548657"/>
                <a:chExt cx="533927" cy="533927"/>
              </a:xfrm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82F1450E-AB51-630D-5524-E477A90EAFDC}"/>
                    </a:ext>
                  </a:extLst>
                </p:cNvPr>
                <p:cNvSpPr/>
                <p:nvPr/>
              </p:nvSpPr>
              <p:spPr>
                <a:xfrm>
                  <a:off x="12264617" y="1548657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AD0D39D2-6112-690C-8F75-512E57812543}"/>
                    </a:ext>
                  </a:extLst>
                </p:cNvPr>
                <p:cNvGrpSpPr/>
                <p:nvPr/>
              </p:nvGrpSpPr>
              <p:grpSpPr>
                <a:xfrm>
                  <a:off x="12398632" y="1657567"/>
                  <a:ext cx="265896" cy="316107"/>
                  <a:chOff x="5953896" y="907548"/>
                  <a:chExt cx="397410" cy="472458"/>
                </a:xfrm>
                <a:solidFill>
                  <a:schemeClr val="tx1"/>
                </a:solidFill>
              </p:grpSpPr>
              <p:sp>
                <p:nvSpPr>
                  <p:cNvPr id="49" name="L-Shape 3">
                    <a:extLst>
                      <a:ext uri="{FF2B5EF4-FFF2-40B4-BE49-F238E27FC236}">
                        <a16:creationId xmlns:a16="http://schemas.microsoft.com/office/drawing/2014/main" id="{40D77181-04CA-A30B-8768-7DD74912D0CC}"/>
                      </a:ext>
                    </a:extLst>
                  </p:cNvPr>
                  <p:cNvSpPr/>
                  <p:nvPr/>
                </p:nvSpPr>
                <p:spPr>
                  <a:xfrm rot="18763950" flipH="1">
                    <a:off x="5953896" y="907548"/>
                    <a:ext cx="232873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  <p:sp>
                <p:nvSpPr>
                  <p:cNvPr id="50" name="L-Shape 39">
                    <a:extLst>
                      <a:ext uri="{FF2B5EF4-FFF2-40B4-BE49-F238E27FC236}">
                        <a16:creationId xmlns:a16="http://schemas.microsoft.com/office/drawing/2014/main" id="{54F615E1-3B4D-EE0F-20CC-1015B19B283B}"/>
                      </a:ext>
                    </a:extLst>
                  </p:cNvPr>
                  <p:cNvSpPr/>
                  <p:nvPr/>
                </p:nvSpPr>
                <p:spPr>
                  <a:xfrm rot="2836050">
                    <a:off x="6118432" y="1147132"/>
                    <a:ext cx="232875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</p:grpSp>
          </p:grp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7B2F954F-5791-477E-9658-876A0A074D28}"/>
                  </a:ext>
                </a:extLst>
              </p:cNvPr>
              <p:cNvSpPr/>
              <p:nvPr/>
            </p:nvSpPr>
            <p:spPr>
              <a:xfrm>
                <a:off x="5345289" y="389315"/>
                <a:ext cx="2979005" cy="2977534"/>
              </a:xfrm>
              <a:custGeom>
                <a:avLst/>
                <a:gdLst>
                  <a:gd name="connsiteX0" fmla="*/ 2572233 w 2573506"/>
                  <a:gd name="connsiteY0" fmla="*/ 0 h 2572235"/>
                  <a:gd name="connsiteX1" fmla="*/ 2572233 w 2573506"/>
                  <a:gd name="connsiteY1" fmla="*/ 142684 h 2572235"/>
                  <a:gd name="connsiteX2" fmla="*/ 2573506 w 2573506"/>
                  <a:gd name="connsiteY2" fmla="*/ 142684 h 2572235"/>
                  <a:gd name="connsiteX3" fmla="*/ 2573506 w 2573506"/>
                  <a:gd name="connsiteY3" fmla="*/ 238705 h 2572235"/>
                  <a:gd name="connsiteX4" fmla="*/ 2367556 w 2573506"/>
                  <a:gd name="connsiteY4" fmla="*/ 249105 h 2572235"/>
                  <a:gd name="connsiteX5" fmla="*/ 237850 w 2573506"/>
                  <a:gd name="connsiteY5" fmla="*/ 2378811 h 2572235"/>
                  <a:gd name="connsiteX6" fmla="*/ 228083 w 2573506"/>
                  <a:gd name="connsiteY6" fmla="*/ 2572235 h 2572235"/>
                  <a:gd name="connsiteX7" fmla="*/ 154670 w 2573506"/>
                  <a:gd name="connsiteY7" fmla="*/ 2572235 h 2572235"/>
                  <a:gd name="connsiteX8" fmla="*/ 0 w 2573506"/>
                  <a:gd name="connsiteY8" fmla="*/ 2572235 h 2572235"/>
                  <a:gd name="connsiteX9" fmla="*/ 2572233 w 2573506"/>
                  <a:gd name="connsiteY9" fmla="*/ 0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3506" h="2572235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238705"/>
                    </a:lnTo>
                    <a:lnTo>
                      <a:pt x="2367556" y="249105"/>
                    </a:lnTo>
                    <a:cubicBezTo>
                      <a:pt x="1244622" y="363145"/>
                      <a:pt x="351890" y="1255877"/>
                      <a:pt x="237850" y="2378811"/>
                    </a:cubicBezTo>
                    <a:lnTo>
                      <a:pt x="228083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6A6534C9-7AEF-FB00-ED33-BE8E9A15A6BA}"/>
                  </a:ext>
                </a:extLst>
              </p:cNvPr>
              <p:cNvSpPr/>
              <p:nvPr/>
            </p:nvSpPr>
            <p:spPr>
              <a:xfrm>
                <a:off x="8424327" y="389316"/>
                <a:ext cx="2983749" cy="2977534"/>
              </a:xfrm>
              <a:custGeom>
                <a:avLst/>
                <a:gdLst>
                  <a:gd name="connsiteX0" fmla="*/ 0 w 2577604"/>
                  <a:gd name="connsiteY0" fmla="*/ 0 h 2572235"/>
                  <a:gd name="connsiteX1" fmla="*/ 2577604 w 2577604"/>
                  <a:gd name="connsiteY1" fmla="*/ 2572235 h 2572235"/>
                  <a:gd name="connsiteX2" fmla="*/ 2335011 w 2577604"/>
                  <a:gd name="connsiteY2" fmla="*/ 2572235 h 2572235"/>
                  <a:gd name="connsiteX3" fmla="*/ 2325244 w 2577604"/>
                  <a:gd name="connsiteY3" fmla="*/ 2378810 h 2572235"/>
                  <a:gd name="connsiteX4" fmla="*/ 195538 w 2577604"/>
                  <a:gd name="connsiteY4" fmla="*/ 249104 h 2572235"/>
                  <a:gd name="connsiteX5" fmla="*/ 0 w 2577604"/>
                  <a:gd name="connsiteY5" fmla="*/ 239230 h 2572235"/>
                  <a:gd name="connsiteX6" fmla="*/ 0 w 2577604"/>
                  <a:gd name="connsiteY6" fmla="*/ 142682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604" h="2572235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335011" y="2572235"/>
                    </a:lnTo>
                    <a:lnTo>
                      <a:pt x="2325244" y="2378810"/>
                    </a:lnTo>
                    <a:cubicBezTo>
                      <a:pt x="2211204" y="1255876"/>
                      <a:pt x="1318471" y="363144"/>
                      <a:pt x="195538" y="249104"/>
                    </a:cubicBezTo>
                    <a:lnTo>
                      <a:pt x="0" y="239230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96EF2B60-7873-2198-35E7-08B3CFAE4208}"/>
                  </a:ext>
                </a:extLst>
              </p:cNvPr>
              <p:cNvSpPr/>
              <p:nvPr/>
            </p:nvSpPr>
            <p:spPr>
              <a:xfrm>
                <a:off x="8424329" y="3489415"/>
                <a:ext cx="2981616" cy="2977539"/>
              </a:xfrm>
              <a:custGeom>
                <a:avLst/>
                <a:gdLst>
                  <a:gd name="connsiteX0" fmla="*/ 2334766 w 2575762"/>
                  <a:gd name="connsiteY0" fmla="*/ 0 h 2572239"/>
                  <a:gd name="connsiteX1" fmla="*/ 2336002 w 2575762"/>
                  <a:gd name="connsiteY1" fmla="*/ 0 h 2572239"/>
                  <a:gd name="connsiteX2" fmla="*/ 2336002 w 2575762"/>
                  <a:gd name="connsiteY2" fmla="*/ 4 h 2572239"/>
                  <a:gd name="connsiteX3" fmla="*/ 2575762 w 2575762"/>
                  <a:gd name="connsiteY3" fmla="*/ 4 h 2572239"/>
                  <a:gd name="connsiteX4" fmla="*/ 0 w 2575762"/>
                  <a:gd name="connsiteY4" fmla="*/ 2572239 h 2572239"/>
                  <a:gd name="connsiteX5" fmla="*/ 0 w 2575762"/>
                  <a:gd name="connsiteY5" fmla="*/ 2328177 h 2572239"/>
                  <a:gd name="connsiteX6" fmla="*/ 195537 w 2575762"/>
                  <a:gd name="connsiteY6" fmla="*/ 2318304 h 2572239"/>
                  <a:gd name="connsiteX7" fmla="*/ 2325243 w 2575762"/>
                  <a:gd name="connsiteY7" fmla="*/ 188598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5762" h="2572239">
                    <a:moveTo>
                      <a:pt x="2334766" y="0"/>
                    </a:moveTo>
                    <a:lnTo>
                      <a:pt x="2336002" y="0"/>
                    </a:lnTo>
                    <a:lnTo>
                      <a:pt x="2336002" y="4"/>
                    </a:lnTo>
                    <a:lnTo>
                      <a:pt x="2575762" y="4"/>
                    </a:lnTo>
                    <a:cubicBezTo>
                      <a:pt x="2575762" y="1420611"/>
                      <a:pt x="1422554" y="2572239"/>
                      <a:pt x="0" y="2572239"/>
                    </a:cubicBezTo>
                    <a:lnTo>
                      <a:pt x="0" y="2328177"/>
                    </a:lnTo>
                    <a:lnTo>
                      <a:pt x="195537" y="2318304"/>
                    </a:lnTo>
                    <a:cubicBezTo>
                      <a:pt x="1318470" y="2204264"/>
                      <a:pt x="2211203" y="1311532"/>
                      <a:pt x="2325243" y="18859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7E3844FF-0F92-D8F7-374A-3E4F50CC8BFA}"/>
                  </a:ext>
                </a:extLst>
              </p:cNvPr>
              <p:cNvSpPr/>
              <p:nvPr/>
            </p:nvSpPr>
            <p:spPr>
              <a:xfrm>
                <a:off x="5345292" y="3489417"/>
                <a:ext cx="2971652" cy="2979269"/>
              </a:xfrm>
              <a:custGeom>
                <a:avLst/>
                <a:gdLst>
                  <a:gd name="connsiteX0" fmla="*/ 0 w 2567154"/>
                  <a:gd name="connsiteY0" fmla="*/ 0 h 2573734"/>
                  <a:gd name="connsiteX1" fmla="*/ 228323 w 2567154"/>
                  <a:gd name="connsiteY1" fmla="*/ 0 h 2573734"/>
                  <a:gd name="connsiteX2" fmla="*/ 237847 w 2567154"/>
                  <a:gd name="connsiteY2" fmla="*/ 188596 h 2573734"/>
                  <a:gd name="connsiteX3" fmla="*/ 2367553 w 2567154"/>
                  <a:gd name="connsiteY3" fmla="*/ 2318302 h 2573734"/>
                  <a:gd name="connsiteX4" fmla="*/ 2567154 w 2567154"/>
                  <a:gd name="connsiteY4" fmla="*/ 2328381 h 2573734"/>
                  <a:gd name="connsiteX5" fmla="*/ 2567154 w 2567154"/>
                  <a:gd name="connsiteY5" fmla="*/ 2573734 h 2573734"/>
                  <a:gd name="connsiteX6" fmla="*/ 2307528 w 2567154"/>
                  <a:gd name="connsiteY6" fmla="*/ 2560605 h 2573734"/>
                  <a:gd name="connsiteX7" fmla="*/ 0 w 2567154"/>
                  <a:gd name="connsiteY7" fmla="*/ 0 h 257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7154" h="2573734">
                    <a:moveTo>
                      <a:pt x="0" y="0"/>
                    </a:moveTo>
                    <a:lnTo>
                      <a:pt x="228323" y="0"/>
                    </a:lnTo>
                    <a:lnTo>
                      <a:pt x="237847" y="188596"/>
                    </a:lnTo>
                    <a:cubicBezTo>
                      <a:pt x="351887" y="1311530"/>
                      <a:pt x="1244619" y="2204262"/>
                      <a:pt x="2367553" y="2318302"/>
                    </a:cubicBezTo>
                    <a:lnTo>
                      <a:pt x="2567154" y="2328381"/>
                    </a:lnTo>
                    <a:lnTo>
                      <a:pt x="2567154" y="2573734"/>
                    </a:lnTo>
                    <a:lnTo>
                      <a:pt x="2307528" y="2560605"/>
                    </a:lnTo>
                    <a:cubicBezTo>
                      <a:pt x="1011424" y="2428795"/>
                      <a:pt x="0" y="1332677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2F6817-7D79-C9AB-2FD8-B4C2333BCCA4}"/>
                  </a:ext>
                </a:extLst>
              </p:cNvPr>
              <p:cNvSpPr/>
              <p:nvPr/>
            </p:nvSpPr>
            <p:spPr>
              <a:xfrm>
                <a:off x="5987644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7" name="Google Shape;1138;p39">
                <a:extLst>
                  <a:ext uri="{FF2B5EF4-FFF2-40B4-BE49-F238E27FC236}">
                    <a16:creationId xmlns:a16="http://schemas.microsoft.com/office/drawing/2014/main" id="{AF988C19-359F-7A5A-0023-DDFEEC1272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4820" y="1174417"/>
                <a:ext cx="504693" cy="3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21600" extrusionOk="0">
                    <a:moveTo>
                      <a:pt x="10775" y="0"/>
                    </a:moveTo>
                    <a:cubicBezTo>
                      <a:pt x="8891" y="0"/>
                      <a:pt x="7365" y="2267"/>
                      <a:pt x="7365" y="5054"/>
                    </a:cubicBezTo>
                    <a:cubicBezTo>
                      <a:pt x="7365" y="7841"/>
                      <a:pt x="8891" y="10098"/>
                      <a:pt x="10775" y="10098"/>
                    </a:cubicBezTo>
                    <a:cubicBezTo>
                      <a:pt x="12659" y="10098"/>
                      <a:pt x="14185" y="7841"/>
                      <a:pt x="14185" y="5054"/>
                    </a:cubicBezTo>
                    <a:cubicBezTo>
                      <a:pt x="14185" y="2267"/>
                      <a:pt x="12659" y="0"/>
                      <a:pt x="10775" y="0"/>
                    </a:cubicBezTo>
                    <a:close/>
                    <a:moveTo>
                      <a:pt x="10775" y="920"/>
                    </a:moveTo>
                    <a:cubicBezTo>
                      <a:pt x="12316" y="920"/>
                      <a:pt x="13569" y="2774"/>
                      <a:pt x="13569" y="5054"/>
                    </a:cubicBezTo>
                    <a:cubicBezTo>
                      <a:pt x="13569" y="7334"/>
                      <a:pt x="12316" y="9179"/>
                      <a:pt x="10775" y="9179"/>
                    </a:cubicBezTo>
                    <a:cubicBezTo>
                      <a:pt x="9233" y="9179"/>
                      <a:pt x="7987" y="7334"/>
                      <a:pt x="7987" y="5054"/>
                    </a:cubicBezTo>
                    <a:cubicBezTo>
                      <a:pt x="7987" y="2774"/>
                      <a:pt x="9233" y="920"/>
                      <a:pt x="10775" y="920"/>
                    </a:cubicBezTo>
                    <a:close/>
                    <a:moveTo>
                      <a:pt x="4083" y="3907"/>
                    </a:moveTo>
                    <a:cubicBezTo>
                      <a:pt x="2817" y="3905"/>
                      <a:pt x="1790" y="5418"/>
                      <a:pt x="1789" y="7292"/>
                    </a:cubicBezTo>
                    <a:cubicBezTo>
                      <a:pt x="1788" y="9165"/>
                      <a:pt x="2810" y="10685"/>
                      <a:pt x="4077" y="10686"/>
                    </a:cubicBezTo>
                    <a:cubicBezTo>
                      <a:pt x="5344" y="10687"/>
                      <a:pt x="6371" y="9175"/>
                      <a:pt x="6372" y="7301"/>
                    </a:cubicBezTo>
                    <a:cubicBezTo>
                      <a:pt x="6372" y="7300"/>
                      <a:pt x="6372" y="7293"/>
                      <a:pt x="6372" y="7292"/>
                    </a:cubicBezTo>
                    <a:cubicBezTo>
                      <a:pt x="6370" y="5420"/>
                      <a:pt x="5348" y="3909"/>
                      <a:pt x="4083" y="3907"/>
                    </a:cubicBezTo>
                    <a:close/>
                    <a:moveTo>
                      <a:pt x="17479" y="3907"/>
                    </a:moveTo>
                    <a:cubicBezTo>
                      <a:pt x="16212" y="3907"/>
                      <a:pt x="15184" y="5418"/>
                      <a:pt x="15184" y="7292"/>
                    </a:cubicBezTo>
                    <a:cubicBezTo>
                      <a:pt x="15184" y="9165"/>
                      <a:pt x="16212" y="10686"/>
                      <a:pt x="17479" y="10686"/>
                    </a:cubicBezTo>
                    <a:cubicBezTo>
                      <a:pt x="18746" y="10686"/>
                      <a:pt x="19774" y="9165"/>
                      <a:pt x="19774" y="7292"/>
                    </a:cubicBezTo>
                    <a:cubicBezTo>
                      <a:pt x="19772" y="5417"/>
                      <a:pt x="18745" y="3908"/>
                      <a:pt x="17479" y="3907"/>
                    </a:cubicBezTo>
                    <a:close/>
                    <a:moveTo>
                      <a:pt x="4077" y="4817"/>
                    </a:moveTo>
                    <a:cubicBezTo>
                      <a:pt x="5001" y="4816"/>
                      <a:pt x="5749" y="5925"/>
                      <a:pt x="5750" y="7292"/>
                    </a:cubicBezTo>
                    <a:cubicBezTo>
                      <a:pt x="5749" y="8659"/>
                      <a:pt x="5006" y="9764"/>
                      <a:pt x="4083" y="9766"/>
                    </a:cubicBezTo>
                    <a:cubicBezTo>
                      <a:pt x="3159" y="9768"/>
                      <a:pt x="2405" y="8659"/>
                      <a:pt x="2404" y="7292"/>
                    </a:cubicBezTo>
                    <a:cubicBezTo>
                      <a:pt x="2403" y="5925"/>
                      <a:pt x="3153" y="4818"/>
                      <a:pt x="4077" y="4817"/>
                    </a:cubicBezTo>
                    <a:close/>
                    <a:moveTo>
                      <a:pt x="17479" y="4817"/>
                    </a:moveTo>
                    <a:cubicBezTo>
                      <a:pt x="18403" y="4817"/>
                      <a:pt x="19152" y="5925"/>
                      <a:pt x="19152" y="7292"/>
                    </a:cubicBezTo>
                    <a:cubicBezTo>
                      <a:pt x="19151" y="8658"/>
                      <a:pt x="18403" y="9765"/>
                      <a:pt x="17479" y="9766"/>
                    </a:cubicBezTo>
                    <a:cubicBezTo>
                      <a:pt x="16555" y="9766"/>
                      <a:pt x="15806" y="8659"/>
                      <a:pt x="15806" y="7292"/>
                    </a:cubicBezTo>
                    <a:cubicBezTo>
                      <a:pt x="15806" y="5925"/>
                      <a:pt x="16555" y="4817"/>
                      <a:pt x="17479" y="4817"/>
                    </a:cubicBezTo>
                    <a:close/>
                    <a:moveTo>
                      <a:pt x="10775" y="11246"/>
                    </a:moveTo>
                    <a:cubicBezTo>
                      <a:pt x="9400" y="11246"/>
                      <a:pt x="8026" y="11950"/>
                      <a:pt x="6916" y="13360"/>
                    </a:cubicBezTo>
                    <a:cubicBezTo>
                      <a:pt x="6174" y="12202"/>
                      <a:pt x="5143" y="11536"/>
                      <a:pt x="4064" y="11521"/>
                    </a:cubicBezTo>
                    <a:cubicBezTo>
                      <a:pt x="2059" y="11521"/>
                      <a:pt x="280" y="13959"/>
                      <a:pt x="7" y="17068"/>
                    </a:cubicBezTo>
                    <a:cubicBezTo>
                      <a:pt x="-22" y="17394"/>
                      <a:pt x="47" y="17720"/>
                      <a:pt x="193" y="17968"/>
                    </a:cubicBezTo>
                    <a:cubicBezTo>
                      <a:pt x="336" y="18207"/>
                      <a:pt x="541" y="18346"/>
                      <a:pt x="757" y="18348"/>
                    </a:cubicBezTo>
                    <a:lnTo>
                      <a:pt x="4692" y="18348"/>
                    </a:lnTo>
                    <a:cubicBezTo>
                      <a:pt x="4593" y="18844"/>
                      <a:pt x="4519" y="19352"/>
                      <a:pt x="4474" y="19865"/>
                    </a:cubicBezTo>
                    <a:cubicBezTo>
                      <a:pt x="4435" y="20307"/>
                      <a:pt x="4527" y="20751"/>
                      <a:pt x="4724" y="21088"/>
                    </a:cubicBezTo>
                    <a:cubicBezTo>
                      <a:pt x="4917" y="21413"/>
                      <a:pt x="5195" y="21600"/>
                      <a:pt x="5487" y="21600"/>
                    </a:cubicBezTo>
                    <a:lnTo>
                      <a:pt x="16063" y="21600"/>
                    </a:lnTo>
                    <a:cubicBezTo>
                      <a:pt x="16355" y="21600"/>
                      <a:pt x="16633" y="21413"/>
                      <a:pt x="16825" y="21088"/>
                    </a:cubicBezTo>
                    <a:cubicBezTo>
                      <a:pt x="17023" y="20751"/>
                      <a:pt x="17114" y="20307"/>
                      <a:pt x="17075" y="19865"/>
                    </a:cubicBezTo>
                    <a:cubicBezTo>
                      <a:pt x="17030" y="19352"/>
                      <a:pt x="16957" y="18844"/>
                      <a:pt x="16857" y="18348"/>
                    </a:cubicBezTo>
                    <a:lnTo>
                      <a:pt x="20799" y="18348"/>
                    </a:lnTo>
                    <a:cubicBezTo>
                      <a:pt x="21015" y="18346"/>
                      <a:pt x="21220" y="18208"/>
                      <a:pt x="21363" y="17968"/>
                    </a:cubicBezTo>
                    <a:cubicBezTo>
                      <a:pt x="21509" y="17720"/>
                      <a:pt x="21578" y="17394"/>
                      <a:pt x="21549" y="17068"/>
                    </a:cubicBezTo>
                    <a:cubicBezTo>
                      <a:pt x="21276" y="13959"/>
                      <a:pt x="19490" y="11521"/>
                      <a:pt x="17485" y="11521"/>
                    </a:cubicBezTo>
                    <a:cubicBezTo>
                      <a:pt x="16407" y="11536"/>
                      <a:pt x="15376" y="12202"/>
                      <a:pt x="14633" y="13360"/>
                    </a:cubicBezTo>
                    <a:cubicBezTo>
                      <a:pt x="13523" y="11950"/>
                      <a:pt x="12149" y="11246"/>
                      <a:pt x="10775" y="11246"/>
                    </a:cubicBezTo>
                    <a:close/>
                    <a:moveTo>
                      <a:pt x="10775" y="12165"/>
                    </a:moveTo>
                    <a:cubicBezTo>
                      <a:pt x="13578" y="12165"/>
                      <a:pt x="16075" y="15602"/>
                      <a:pt x="16460" y="19979"/>
                    </a:cubicBezTo>
                    <a:cubicBezTo>
                      <a:pt x="16475" y="20160"/>
                      <a:pt x="16439" y="20343"/>
                      <a:pt x="16357" y="20481"/>
                    </a:cubicBezTo>
                    <a:cubicBezTo>
                      <a:pt x="16283" y="20608"/>
                      <a:pt x="16176" y="20690"/>
                      <a:pt x="16063" y="20690"/>
                    </a:cubicBezTo>
                    <a:lnTo>
                      <a:pt x="5487" y="20690"/>
                    </a:lnTo>
                    <a:cubicBezTo>
                      <a:pt x="5373" y="20690"/>
                      <a:pt x="5267" y="20608"/>
                      <a:pt x="5192" y="20481"/>
                    </a:cubicBezTo>
                    <a:cubicBezTo>
                      <a:pt x="5111" y="20343"/>
                      <a:pt x="5074" y="20160"/>
                      <a:pt x="5090" y="19979"/>
                    </a:cubicBezTo>
                    <a:cubicBezTo>
                      <a:pt x="5474" y="15595"/>
                      <a:pt x="7971" y="12165"/>
                      <a:pt x="10775" y="12165"/>
                    </a:cubicBezTo>
                    <a:close/>
                    <a:moveTo>
                      <a:pt x="4064" y="12440"/>
                    </a:moveTo>
                    <a:cubicBezTo>
                      <a:pt x="4968" y="12456"/>
                      <a:pt x="5831" y="13009"/>
                      <a:pt x="6455" y="13976"/>
                    </a:cubicBezTo>
                    <a:cubicBezTo>
                      <a:pt x="5784" y="14959"/>
                      <a:pt x="5255" y="16131"/>
                      <a:pt x="4904" y="17428"/>
                    </a:cubicBezTo>
                    <a:cubicBezTo>
                      <a:pt x="4904" y="17428"/>
                      <a:pt x="757" y="17428"/>
                      <a:pt x="757" y="17428"/>
                    </a:cubicBezTo>
                    <a:cubicBezTo>
                      <a:pt x="719" y="17428"/>
                      <a:pt x="678" y="17405"/>
                      <a:pt x="654" y="17362"/>
                    </a:cubicBezTo>
                    <a:cubicBezTo>
                      <a:pt x="625" y="17314"/>
                      <a:pt x="616" y="17255"/>
                      <a:pt x="622" y="17191"/>
                    </a:cubicBezTo>
                    <a:cubicBezTo>
                      <a:pt x="855" y="14528"/>
                      <a:pt x="2365" y="12440"/>
                      <a:pt x="4064" y="12440"/>
                    </a:cubicBezTo>
                    <a:close/>
                    <a:moveTo>
                      <a:pt x="17485" y="12440"/>
                    </a:moveTo>
                    <a:cubicBezTo>
                      <a:pt x="19191" y="12440"/>
                      <a:pt x="20695" y="14518"/>
                      <a:pt x="20927" y="17181"/>
                    </a:cubicBezTo>
                    <a:cubicBezTo>
                      <a:pt x="20935" y="17244"/>
                      <a:pt x="20923" y="17313"/>
                      <a:pt x="20895" y="17362"/>
                    </a:cubicBezTo>
                    <a:cubicBezTo>
                      <a:pt x="20871" y="17405"/>
                      <a:pt x="20837" y="17428"/>
                      <a:pt x="20799" y="17428"/>
                    </a:cubicBezTo>
                    <a:lnTo>
                      <a:pt x="16646" y="17428"/>
                    </a:lnTo>
                    <a:cubicBezTo>
                      <a:pt x="16294" y="16131"/>
                      <a:pt x="15766" y="14959"/>
                      <a:pt x="15095" y="13976"/>
                    </a:cubicBezTo>
                    <a:cubicBezTo>
                      <a:pt x="15718" y="13009"/>
                      <a:pt x="16582" y="12456"/>
                      <a:pt x="17485" y="1244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36EB5D9D-5DF4-36C5-618F-411123FE9846}"/>
                  </a:ext>
                </a:extLst>
              </p:cNvPr>
              <p:cNvSpPr/>
              <p:nvPr/>
            </p:nvSpPr>
            <p:spPr>
              <a:xfrm>
                <a:off x="10010932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9" name="Google Shape;1124;p39">
                <a:extLst>
                  <a:ext uri="{FF2B5EF4-FFF2-40B4-BE49-F238E27FC236}">
                    <a16:creationId xmlns:a16="http://schemas.microsoft.com/office/drawing/2014/main" id="{18D728D0-8914-4608-F2FC-2AF53C6BBD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56603" y="1105849"/>
                <a:ext cx="425735" cy="478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5" h="21600" extrusionOk="0">
                    <a:moveTo>
                      <a:pt x="10517" y="0"/>
                    </a:moveTo>
                    <a:cubicBezTo>
                      <a:pt x="9403" y="6"/>
                      <a:pt x="8505" y="835"/>
                      <a:pt x="8508" y="1851"/>
                    </a:cubicBezTo>
                    <a:cubicBezTo>
                      <a:pt x="8512" y="2757"/>
                      <a:pt x="9235" y="3523"/>
                      <a:pt x="10215" y="3661"/>
                    </a:cubicBezTo>
                    <a:cubicBezTo>
                      <a:pt x="10215" y="3661"/>
                      <a:pt x="10195" y="3661"/>
                      <a:pt x="10195" y="3661"/>
                    </a:cubicBezTo>
                    <a:lnTo>
                      <a:pt x="10195" y="4122"/>
                    </a:lnTo>
                    <a:cubicBezTo>
                      <a:pt x="10195" y="4282"/>
                      <a:pt x="10342" y="4410"/>
                      <a:pt x="10517" y="4410"/>
                    </a:cubicBezTo>
                    <a:cubicBezTo>
                      <a:pt x="10692" y="4410"/>
                      <a:pt x="10832" y="4282"/>
                      <a:pt x="10832" y="4122"/>
                    </a:cubicBezTo>
                    <a:lnTo>
                      <a:pt x="10832" y="3661"/>
                    </a:lnTo>
                    <a:cubicBezTo>
                      <a:pt x="11932" y="3500"/>
                      <a:pt x="12683" y="2556"/>
                      <a:pt x="12506" y="1552"/>
                    </a:cubicBezTo>
                    <a:cubicBezTo>
                      <a:pt x="12350" y="660"/>
                      <a:pt x="11507" y="1"/>
                      <a:pt x="10517" y="0"/>
                    </a:cubicBezTo>
                    <a:close/>
                    <a:moveTo>
                      <a:pt x="10510" y="581"/>
                    </a:moveTo>
                    <a:cubicBezTo>
                      <a:pt x="11274" y="582"/>
                      <a:pt x="11890" y="1148"/>
                      <a:pt x="11889" y="1845"/>
                    </a:cubicBezTo>
                    <a:cubicBezTo>
                      <a:pt x="11888" y="2541"/>
                      <a:pt x="11273" y="3109"/>
                      <a:pt x="10510" y="3110"/>
                    </a:cubicBezTo>
                    <a:cubicBezTo>
                      <a:pt x="9746" y="3109"/>
                      <a:pt x="9124" y="2543"/>
                      <a:pt x="9125" y="1845"/>
                    </a:cubicBezTo>
                    <a:cubicBezTo>
                      <a:pt x="9126" y="1150"/>
                      <a:pt x="9748" y="582"/>
                      <a:pt x="10510" y="581"/>
                    </a:cubicBezTo>
                    <a:close/>
                    <a:moveTo>
                      <a:pt x="2028" y="4482"/>
                    </a:moveTo>
                    <a:cubicBezTo>
                      <a:pt x="1321" y="4478"/>
                      <a:pt x="641" y="4818"/>
                      <a:pt x="269" y="5404"/>
                    </a:cubicBezTo>
                    <a:cubicBezTo>
                      <a:pt x="-283" y="6288"/>
                      <a:pt x="51" y="7415"/>
                      <a:pt x="1017" y="7921"/>
                    </a:cubicBezTo>
                    <a:cubicBezTo>
                      <a:pt x="1878" y="8371"/>
                      <a:pt x="2969" y="8177"/>
                      <a:pt x="3591" y="7472"/>
                    </a:cubicBezTo>
                    <a:cubicBezTo>
                      <a:pt x="3591" y="7472"/>
                      <a:pt x="3584" y="7484"/>
                      <a:pt x="3584" y="7484"/>
                    </a:cubicBezTo>
                    <a:lnTo>
                      <a:pt x="4017" y="7717"/>
                    </a:lnTo>
                    <a:cubicBezTo>
                      <a:pt x="4169" y="7797"/>
                      <a:pt x="4363" y="7748"/>
                      <a:pt x="4451" y="7609"/>
                    </a:cubicBezTo>
                    <a:cubicBezTo>
                      <a:pt x="4538" y="7471"/>
                      <a:pt x="4491" y="7294"/>
                      <a:pt x="4339" y="7214"/>
                    </a:cubicBezTo>
                    <a:lnTo>
                      <a:pt x="3899" y="6980"/>
                    </a:lnTo>
                    <a:cubicBezTo>
                      <a:pt x="4297" y="6030"/>
                      <a:pt x="3778" y="4970"/>
                      <a:pt x="2737" y="4608"/>
                    </a:cubicBezTo>
                    <a:cubicBezTo>
                      <a:pt x="2506" y="4527"/>
                      <a:pt x="2264" y="4483"/>
                      <a:pt x="2028" y="4482"/>
                    </a:cubicBezTo>
                    <a:close/>
                    <a:moveTo>
                      <a:pt x="18763" y="4500"/>
                    </a:moveTo>
                    <a:cubicBezTo>
                      <a:pt x="18503" y="4530"/>
                      <a:pt x="18249" y="4606"/>
                      <a:pt x="18008" y="4733"/>
                    </a:cubicBezTo>
                    <a:cubicBezTo>
                      <a:pt x="17151" y="5189"/>
                      <a:pt x="16782" y="6148"/>
                      <a:pt x="17141" y="6992"/>
                    </a:cubicBezTo>
                    <a:cubicBezTo>
                      <a:pt x="17141" y="6992"/>
                      <a:pt x="17135" y="6980"/>
                      <a:pt x="17135" y="6980"/>
                    </a:cubicBezTo>
                    <a:lnTo>
                      <a:pt x="16695" y="7208"/>
                    </a:lnTo>
                    <a:cubicBezTo>
                      <a:pt x="16543" y="7288"/>
                      <a:pt x="16496" y="7465"/>
                      <a:pt x="16583" y="7603"/>
                    </a:cubicBezTo>
                    <a:cubicBezTo>
                      <a:pt x="16671" y="7742"/>
                      <a:pt x="16865" y="7791"/>
                      <a:pt x="17017" y="7711"/>
                    </a:cubicBezTo>
                    <a:lnTo>
                      <a:pt x="17450" y="7478"/>
                    </a:lnTo>
                    <a:cubicBezTo>
                      <a:pt x="18152" y="8267"/>
                      <a:pt x="19428" y="8388"/>
                      <a:pt x="20293" y="7747"/>
                    </a:cubicBezTo>
                    <a:cubicBezTo>
                      <a:pt x="21061" y="7177"/>
                      <a:pt x="21260" y="6181"/>
                      <a:pt x="20765" y="5399"/>
                    </a:cubicBezTo>
                    <a:cubicBezTo>
                      <a:pt x="20343" y="4740"/>
                      <a:pt x="19543" y="4409"/>
                      <a:pt x="18763" y="4500"/>
                    </a:cubicBezTo>
                    <a:close/>
                    <a:moveTo>
                      <a:pt x="18842" y="5063"/>
                    </a:moveTo>
                    <a:cubicBezTo>
                      <a:pt x="19376" y="5003"/>
                      <a:pt x="19927" y="5234"/>
                      <a:pt x="20214" y="5686"/>
                    </a:cubicBezTo>
                    <a:cubicBezTo>
                      <a:pt x="20595" y="6290"/>
                      <a:pt x="20364" y="7058"/>
                      <a:pt x="19702" y="7406"/>
                    </a:cubicBezTo>
                    <a:cubicBezTo>
                      <a:pt x="19041" y="7753"/>
                      <a:pt x="18200" y="7547"/>
                      <a:pt x="17817" y="6944"/>
                    </a:cubicBezTo>
                    <a:cubicBezTo>
                      <a:pt x="17436" y="6340"/>
                      <a:pt x="17661" y="5573"/>
                      <a:pt x="18323" y="5225"/>
                    </a:cubicBezTo>
                    <a:cubicBezTo>
                      <a:pt x="18488" y="5138"/>
                      <a:pt x="18664" y="5083"/>
                      <a:pt x="18842" y="5063"/>
                    </a:cubicBezTo>
                    <a:close/>
                    <a:moveTo>
                      <a:pt x="2186" y="5081"/>
                    </a:moveTo>
                    <a:cubicBezTo>
                      <a:pt x="2364" y="5101"/>
                      <a:pt x="2539" y="5155"/>
                      <a:pt x="2704" y="5243"/>
                    </a:cubicBezTo>
                    <a:cubicBezTo>
                      <a:pt x="3364" y="5592"/>
                      <a:pt x="3590" y="6359"/>
                      <a:pt x="3210" y="6962"/>
                    </a:cubicBezTo>
                    <a:cubicBezTo>
                      <a:pt x="2827" y="7566"/>
                      <a:pt x="1980" y="7773"/>
                      <a:pt x="1319" y="7424"/>
                    </a:cubicBezTo>
                    <a:cubicBezTo>
                      <a:pt x="659" y="7075"/>
                      <a:pt x="433" y="6301"/>
                      <a:pt x="814" y="5698"/>
                    </a:cubicBezTo>
                    <a:cubicBezTo>
                      <a:pt x="1101" y="5246"/>
                      <a:pt x="1651" y="5020"/>
                      <a:pt x="2186" y="5081"/>
                    </a:cubicBezTo>
                    <a:close/>
                    <a:moveTo>
                      <a:pt x="10517" y="5081"/>
                    </a:moveTo>
                    <a:cubicBezTo>
                      <a:pt x="10342" y="5081"/>
                      <a:pt x="10202" y="5215"/>
                      <a:pt x="10202" y="5375"/>
                    </a:cubicBezTo>
                    <a:lnTo>
                      <a:pt x="10202" y="6417"/>
                    </a:lnTo>
                    <a:cubicBezTo>
                      <a:pt x="10202" y="6577"/>
                      <a:pt x="10342" y="6705"/>
                      <a:pt x="10517" y="6705"/>
                    </a:cubicBezTo>
                    <a:cubicBezTo>
                      <a:pt x="10692" y="6705"/>
                      <a:pt x="10839" y="6577"/>
                      <a:pt x="10839" y="6417"/>
                    </a:cubicBezTo>
                    <a:lnTo>
                      <a:pt x="10839" y="5375"/>
                    </a:lnTo>
                    <a:cubicBezTo>
                      <a:pt x="10839" y="5215"/>
                      <a:pt x="10692" y="5081"/>
                      <a:pt x="10517" y="5081"/>
                    </a:cubicBezTo>
                    <a:close/>
                    <a:moveTo>
                      <a:pt x="10530" y="7388"/>
                    </a:moveTo>
                    <a:cubicBezTo>
                      <a:pt x="10355" y="7388"/>
                      <a:pt x="10215" y="7515"/>
                      <a:pt x="10215" y="7675"/>
                    </a:cubicBezTo>
                    <a:lnTo>
                      <a:pt x="10215" y="8113"/>
                    </a:lnTo>
                    <a:lnTo>
                      <a:pt x="9322" y="8113"/>
                    </a:lnTo>
                    <a:cubicBezTo>
                      <a:pt x="8639" y="8113"/>
                      <a:pt x="8046" y="8470"/>
                      <a:pt x="7760" y="8994"/>
                    </a:cubicBezTo>
                    <a:lnTo>
                      <a:pt x="7399" y="8802"/>
                    </a:lnTo>
                    <a:cubicBezTo>
                      <a:pt x="7247" y="8721"/>
                      <a:pt x="7054" y="8772"/>
                      <a:pt x="6965" y="8910"/>
                    </a:cubicBezTo>
                    <a:cubicBezTo>
                      <a:pt x="6877" y="9048"/>
                      <a:pt x="6925" y="9224"/>
                      <a:pt x="7077" y="9305"/>
                    </a:cubicBezTo>
                    <a:lnTo>
                      <a:pt x="7576" y="9575"/>
                    </a:lnTo>
                    <a:cubicBezTo>
                      <a:pt x="7572" y="9618"/>
                      <a:pt x="7576" y="9662"/>
                      <a:pt x="7576" y="9707"/>
                    </a:cubicBezTo>
                    <a:lnTo>
                      <a:pt x="7576" y="11893"/>
                    </a:lnTo>
                    <a:cubicBezTo>
                      <a:pt x="7576" y="11938"/>
                      <a:pt x="7572" y="11982"/>
                      <a:pt x="7576" y="12025"/>
                    </a:cubicBezTo>
                    <a:lnTo>
                      <a:pt x="7077" y="12295"/>
                    </a:lnTo>
                    <a:cubicBezTo>
                      <a:pt x="6925" y="12376"/>
                      <a:pt x="6877" y="12552"/>
                      <a:pt x="6965" y="12690"/>
                    </a:cubicBezTo>
                    <a:cubicBezTo>
                      <a:pt x="7024" y="12783"/>
                      <a:pt x="7132" y="12834"/>
                      <a:pt x="7241" y="12834"/>
                    </a:cubicBezTo>
                    <a:cubicBezTo>
                      <a:pt x="7295" y="12834"/>
                      <a:pt x="7348" y="12819"/>
                      <a:pt x="7399" y="12792"/>
                    </a:cubicBezTo>
                    <a:lnTo>
                      <a:pt x="7760" y="12606"/>
                    </a:lnTo>
                    <a:cubicBezTo>
                      <a:pt x="8046" y="13130"/>
                      <a:pt x="8639" y="13487"/>
                      <a:pt x="9322" y="13487"/>
                    </a:cubicBezTo>
                    <a:lnTo>
                      <a:pt x="10215" y="13487"/>
                    </a:lnTo>
                    <a:lnTo>
                      <a:pt x="10215" y="13925"/>
                    </a:lnTo>
                    <a:cubicBezTo>
                      <a:pt x="10215" y="14085"/>
                      <a:pt x="10355" y="14212"/>
                      <a:pt x="10530" y="14212"/>
                    </a:cubicBezTo>
                    <a:cubicBezTo>
                      <a:pt x="10705" y="14212"/>
                      <a:pt x="10845" y="14085"/>
                      <a:pt x="10845" y="13925"/>
                    </a:cubicBezTo>
                    <a:lnTo>
                      <a:pt x="10845" y="13487"/>
                    </a:lnTo>
                    <a:lnTo>
                      <a:pt x="11718" y="13487"/>
                    </a:lnTo>
                    <a:cubicBezTo>
                      <a:pt x="12402" y="13487"/>
                      <a:pt x="12995" y="13130"/>
                      <a:pt x="13281" y="12606"/>
                    </a:cubicBezTo>
                    <a:lnTo>
                      <a:pt x="13635" y="12792"/>
                    </a:lnTo>
                    <a:cubicBezTo>
                      <a:pt x="13686" y="12819"/>
                      <a:pt x="13745" y="12834"/>
                      <a:pt x="13800" y="12834"/>
                    </a:cubicBezTo>
                    <a:cubicBezTo>
                      <a:pt x="13909" y="12834"/>
                      <a:pt x="14016" y="12783"/>
                      <a:pt x="14075" y="12690"/>
                    </a:cubicBezTo>
                    <a:cubicBezTo>
                      <a:pt x="14164" y="12552"/>
                      <a:pt x="14115" y="12376"/>
                      <a:pt x="13964" y="12295"/>
                    </a:cubicBezTo>
                    <a:lnTo>
                      <a:pt x="13458" y="12025"/>
                    </a:lnTo>
                    <a:cubicBezTo>
                      <a:pt x="13462" y="11982"/>
                      <a:pt x="13465" y="11938"/>
                      <a:pt x="13465" y="11893"/>
                    </a:cubicBezTo>
                    <a:lnTo>
                      <a:pt x="13465" y="9707"/>
                    </a:lnTo>
                    <a:cubicBezTo>
                      <a:pt x="13465" y="9662"/>
                      <a:pt x="13462" y="9618"/>
                      <a:pt x="13458" y="9575"/>
                    </a:cubicBezTo>
                    <a:lnTo>
                      <a:pt x="13964" y="9305"/>
                    </a:lnTo>
                    <a:cubicBezTo>
                      <a:pt x="14115" y="9224"/>
                      <a:pt x="14164" y="9048"/>
                      <a:pt x="14075" y="8910"/>
                    </a:cubicBezTo>
                    <a:cubicBezTo>
                      <a:pt x="13987" y="8772"/>
                      <a:pt x="13787" y="8721"/>
                      <a:pt x="13635" y="8802"/>
                    </a:cubicBezTo>
                    <a:lnTo>
                      <a:pt x="13281" y="8994"/>
                    </a:lnTo>
                    <a:cubicBezTo>
                      <a:pt x="12995" y="8470"/>
                      <a:pt x="12402" y="8113"/>
                      <a:pt x="11718" y="8113"/>
                    </a:cubicBezTo>
                    <a:lnTo>
                      <a:pt x="10845" y="8113"/>
                    </a:lnTo>
                    <a:lnTo>
                      <a:pt x="10845" y="7675"/>
                    </a:lnTo>
                    <a:cubicBezTo>
                      <a:pt x="10845" y="7515"/>
                      <a:pt x="10705" y="7388"/>
                      <a:pt x="10530" y="7388"/>
                    </a:cubicBezTo>
                    <a:close/>
                    <a:moveTo>
                      <a:pt x="5160" y="7687"/>
                    </a:moveTo>
                    <a:cubicBezTo>
                      <a:pt x="5081" y="7706"/>
                      <a:pt x="5007" y="7756"/>
                      <a:pt x="4963" y="7825"/>
                    </a:cubicBezTo>
                    <a:cubicBezTo>
                      <a:pt x="4874" y="7963"/>
                      <a:pt x="4923" y="8145"/>
                      <a:pt x="5074" y="8227"/>
                    </a:cubicBezTo>
                    <a:lnTo>
                      <a:pt x="6059" y="8754"/>
                    </a:lnTo>
                    <a:cubicBezTo>
                      <a:pt x="6210" y="8835"/>
                      <a:pt x="6410" y="8790"/>
                      <a:pt x="6499" y="8652"/>
                    </a:cubicBezTo>
                    <a:cubicBezTo>
                      <a:pt x="6588" y="8514"/>
                      <a:pt x="6532" y="8332"/>
                      <a:pt x="6381" y="8251"/>
                    </a:cubicBezTo>
                    <a:lnTo>
                      <a:pt x="5396" y="7723"/>
                    </a:lnTo>
                    <a:cubicBezTo>
                      <a:pt x="5321" y="7683"/>
                      <a:pt x="5238" y="7669"/>
                      <a:pt x="5160" y="7687"/>
                    </a:cubicBezTo>
                    <a:close/>
                    <a:moveTo>
                      <a:pt x="15881" y="7687"/>
                    </a:moveTo>
                    <a:cubicBezTo>
                      <a:pt x="15802" y="7669"/>
                      <a:pt x="15720" y="7683"/>
                      <a:pt x="15644" y="7723"/>
                    </a:cubicBezTo>
                    <a:lnTo>
                      <a:pt x="14653" y="8251"/>
                    </a:lnTo>
                    <a:cubicBezTo>
                      <a:pt x="14502" y="8332"/>
                      <a:pt x="14453" y="8514"/>
                      <a:pt x="14541" y="8652"/>
                    </a:cubicBezTo>
                    <a:cubicBezTo>
                      <a:pt x="14630" y="8790"/>
                      <a:pt x="14824" y="8835"/>
                      <a:pt x="14975" y="8754"/>
                    </a:cubicBezTo>
                    <a:lnTo>
                      <a:pt x="15966" y="8227"/>
                    </a:lnTo>
                    <a:cubicBezTo>
                      <a:pt x="16117" y="8145"/>
                      <a:pt x="16160" y="7963"/>
                      <a:pt x="16071" y="7825"/>
                    </a:cubicBezTo>
                    <a:cubicBezTo>
                      <a:pt x="16027" y="7756"/>
                      <a:pt x="15959" y="7706"/>
                      <a:pt x="15881" y="7687"/>
                    </a:cubicBezTo>
                    <a:close/>
                    <a:moveTo>
                      <a:pt x="9322" y="8688"/>
                    </a:moveTo>
                    <a:lnTo>
                      <a:pt x="11718" y="8688"/>
                    </a:lnTo>
                    <a:cubicBezTo>
                      <a:pt x="12331" y="8688"/>
                      <a:pt x="12828" y="9147"/>
                      <a:pt x="12828" y="9707"/>
                    </a:cubicBezTo>
                    <a:lnTo>
                      <a:pt x="12828" y="11893"/>
                    </a:lnTo>
                    <a:cubicBezTo>
                      <a:pt x="12828" y="12452"/>
                      <a:pt x="12331" y="12906"/>
                      <a:pt x="11718" y="12906"/>
                    </a:cubicBezTo>
                    <a:lnTo>
                      <a:pt x="9322" y="12906"/>
                    </a:lnTo>
                    <a:cubicBezTo>
                      <a:pt x="8710" y="12906"/>
                      <a:pt x="8206" y="12452"/>
                      <a:pt x="8206" y="11893"/>
                    </a:cubicBezTo>
                    <a:lnTo>
                      <a:pt x="8206" y="9707"/>
                    </a:lnTo>
                    <a:cubicBezTo>
                      <a:pt x="8206" y="9147"/>
                      <a:pt x="8710" y="8688"/>
                      <a:pt x="9322" y="8688"/>
                    </a:cubicBezTo>
                    <a:close/>
                    <a:moveTo>
                      <a:pt x="6302" y="12816"/>
                    </a:moveTo>
                    <a:cubicBezTo>
                      <a:pt x="6224" y="12798"/>
                      <a:pt x="6135" y="12806"/>
                      <a:pt x="6059" y="12846"/>
                    </a:cubicBezTo>
                    <a:lnTo>
                      <a:pt x="5074" y="13373"/>
                    </a:lnTo>
                    <a:cubicBezTo>
                      <a:pt x="4923" y="13455"/>
                      <a:pt x="4874" y="13637"/>
                      <a:pt x="4963" y="13775"/>
                    </a:cubicBezTo>
                    <a:cubicBezTo>
                      <a:pt x="5052" y="13913"/>
                      <a:pt x="5245" y="13958"/>
                      <a:pt x="5396" y="13877"/>
                    </a:cubicBezTo>
                    <a:lnTo>
                      <a:pt x="6381" y="13349"/>
                    </a:lnTo>
                    <a:cubicBezTo>
                      <a:pt x="6532" y="13268"/>
                      <a:pt x="6588" y="13086"/>
                      <a:pt x="6499" y="12948"/>
                    </a:cubicBezTo>
                    <a:cubicBezTo>
                      <a:pt x="6455" y="12879"/>
                      <a:pt x="6381" y="12835"/>
                      <a:pt x="6302" y="12816"/>
                    </a:cubicBezTo>
                    <a:close/>
                    <a:moveTo>
                      <a:pt x="14732" y="12816"/>
                    </a:moveTo>
                    <a:cubicBezTo>
                      <a:pt x="14653" y="12835"/>
                      <a:pt x="14586" y="12879"/>
                      <a:pt x="14541" y="12948"/>
                    </a:cubicBezTo>
                    <a:cubicBezTo>
                      <a:pt x="14452" y="13086"/>
                      <a:pt x="14502" y="13268"/>
                      <a:pt x="14653" y="13349"/>
                    </a:cubicBezTo>
                    <a:lnTo>
                      <a:pt x="15644" y="13877"/>
                    </a:lnTo>
                    <a:cubicBezTo>
                      <a:pt x="15795" y="13958"/>
                      <a:pt x="15982" y="13913"/>
                      <a:pt x="16071" y="13775"/>
                    </a:cubicBezTo>
                    <a:cubicBezTo>
                      <a:pt x="16160" y="13637"/>
                      <a:pt x="16117" y="13455"/>
                      <a:pt x="15966" y="13373"/>
                    </a:cubicBezTo>
                    <a:lnTo>
                      <a:pt x="14975" y="12846"/>
                    </a:lnTo>
                    <a:cubicBezTo>
                      <a:pt x="14899" y="12806"/>
                      <a:pt x="14810" y="12798"/>
                      <a:pt x="14732" y="12816"/>
                    </a:cubicBezTo>
                    <a:close/>
                    <a:moveTo>
                      <a:pt x="2225" y="13451"/>
                    </a:moveTo>
                    <a:cubicBezTo>
                      <a:pt x="1712" y="13403"/>
                      <a:pt x="1180" y="13538"/>
                      <a:pt x="748" y="13859"/>
                    </a:cubicBezTo>
                    <a:cubicBezTo>
                      <a:pt x="-20" y="14429"/>
                      <a:pt x="-226" y="15419"/>
                      <a:pt x="269" y="16201"/>
                    </a:cubicBezTo>
                    <a:cubicBezTo>
                      <a:pt x="831" y="17079"/>
                      <a:pt x="2069" y="17377"/>
                      <a:pt x="3033" y="16867"/>
                    </a:cubicBezTo>
                    <a:cubicBezTo>
                      <a:pt x="3890" y="16411"/>
                      <a:pt x="4258" y="15458"/>
                      <a:pt x="3899" y="14614"/>
                    </a:cubicBezTo>
                    <a:cubicBezTo>
                      <a:pt x="3899" y="14614"/>
                      <a:pt x="3906" y="14626"/>
                      <a:pt x="3906" y="14626"/>
                    </a:cubicBezTo>
                    <a:lnTo>
                      <a:pt x="4339" y="14398"/>
                    </a:lnTo>
                    <a:cubicBezTo>
                      <a:pt x="4491" y="14318"/>
                      <a:pt x="4545" y="14135"/>
                      <a:pt x="4457" y="13997"/>
                    </a:cubicBezTo>
                    <a:cubicBezTo>
                      <a:pt x="4370" y="13858"/>
                      <a:pt x="4176" y="13815"/>
                      <a:pt x="4024" y="13895"/>
                    </a:cubicBezTo>
                    <a:lnTo>
                      <a:pt x="3584" y="14122"/>
                    </a:lnTo>
                    <a:cubicBezTo>
                      <a:pt x="3233" y="13728"/>
                      <a:pt x="2739" y="13500"/>
                      <a:pt x="2225" y="13451"/>
                    </a:cubicBezTo>
                    <a:close/>
                    <a:moveTo>
                      <a:pt x="19341" y="13469"/>
                    </a:moveTo>
                    <a:cubicBezTo>
                      <a:pt x="18641" y="13366"/>
                      <a:pt x="17909" y="13599"/>
                      <a:pt x="17443" y="14128"/>
                    </a:cubicBezTo>
                    <a:cubicBezTo>
                      <a:pt x="17443" y="14128"/>
                      <a:pt x="17450" y="14116"/>
                      <a:pt x="17450" y="14116"/>
                    </a:cubicBezTo>
                    <a:lnTo>
                      <a:pt x="17017" y="13889"/>
                    </a:lnTo>
                    <a:cubicBezTo>
                      <a:pt x="16865" y="13809"/>
                      <a:pt x="16671" y="13858"/>
                      <a:pt x="16583" y="13997"/>
                    </a:cubicBezTo>
                    <a:cubicBezTo>
                      <a:pt x="16496" y="14135"/>
                      <a:pt x="16549" y="14312"/>
                      <a:pt x="16701" y="14392"/>
                    </a:cubicBezTo>
                    <a:lnTo>
                      <a:pt x="17135" y="14620"/>
                    </a:lnTo>
                    <a:cubicBezTo>
                      <a:pt x="16737" y="15570"/>
                      <a:pt x="17263" y="16636"/>
                      <a:pt x="18303" y="16998"/>
                    </a:cubicBezTo>
                    <a:cubicBezTo>
                      <a:pt x="19228" y="17321"/>
                      <a:pt x="20269" y="16984"/>
                      <a:pt x="20765" y="16201"/>
                    </a:cubicBezTo>
                    <a:cubicBezTo>
                      <a:pt x="21317" y="15318"/>
                      <a:pt x="20983" y="14191"/>
                      <a:pt x="20017" y="13685"/>
                    </a:cubicBezTo>
                    <a:cubicBezTo>
                      <a:pt x="19802" y="13573"/>
                      <a:pt x="19574" y="13504"/>
                      <a:pt x="19341" y="13469"/>
                    </a:cubicBezTo>
                    <a:close/>
                    <a:moveTo>
                      <a:pt x="19196" y="14021"/>
                    </a:moveTo>
                    <a:cubicBezTo>
                      <a:pt x="19374" y="14041"/>
                      <a:pt x="19550" y="14095"/>
                      <a:pt x="19715" y="14182"/>
                    </a:cubicBezTo>
                    <a:cubicBezTo>
                      <a:pt x="20375" y="14531"/>
                      <a:pt x="20601" y="15299"/>
                      <a:pt x="20220" y="15902"/>
                    </a:cubicBezTo>
                    <a:cubicBezTo>
                      <a:pt x="19837" y="16505"/>
                      <a:pt x="18991" y="16713"/>
                      <a:pt x="18330" y="16363"/>
                    </a:cubicBezTo>
                    <a:cubicBezTo>
                      <a:pt x="17670" y="16014"/>
                      <a:pt x="17444" y="15247"/>
                      <a:pt x="17824" y="14644"/>
                    </a:cubicBezTo>
                    <a:cubicBezTo>
                      <a:pt x="18111" y="14191"/>
                      <a:pt x="18661" y="13959"/>
                      <a:pt x="19196" y="14021"/>
                    </a:cubicBezTo>
                    <a:close/>
                    <a:moveTo>
                      <a:pt x="1858" y="14039"/>
                    </a:moveTo>
                    <a:cubicBezTo>
                      <a:pt x="2392" y="13978"/>
                      <a:pt x="2936" y="14204"/>
                      <a:pt x="3223" y="14656"/>
                    </a:cubicBezTo>
                    <a:cubicBezTo>
                      <a:pt x="3604" y="15260"/>
                      <a:pt x="3373" y="16033"/>
                      <a:pt x="2711" y="16381"/>
                    </a:cubicBezTo>
                    <a:cubicBezTo>
                      <a:pt x="2050" y="16728"/>
                      <a:pt x="1209" y="16522"/>
                      <a:pt x="827" y="15920"/>
                    </a:cubicBezTo>
                    <a:cubicBezTo>
                      <a:pt x="446" y="15316"/>
                      <a:pt x="670" y="14542"/>
                      <a:pt x="1332" y="14194"/>
                    </a:cubicBezTo>
                    <a:cubicBezTo>
                      <a:pt x="1498" y="14108"/>
                      <a:pt x="1680" y="14059"/>
                      <a:pt x="1858" y="14039"/>
                    </a:cubicBezTo>
                    <a:close/>
                    <a:moveTo>
                      <a:pt x="10517" y="14889"/>
                    </a:moveTo>
                    <a:cubicBezTo>
                      <a:pt x="10342" y="14889"/>
                      <a:pt x="10202" y="15017"/>
                      <a:pt x="10202" y="15177"/>
                    </a:cubicBezTo>
                    <a:lnTo>
                      <a:pt x="10202" y="16225"/>
                    </a:lnTo>
                    <a:cubicBezTo>
                      <a:pt x="10202" y="16385"/>
                      <a:pt x="10342" y="16513"/>
                      <a:pt x="10517" y="16513"/>
                    </a:cubicBezTo>
                    <a:cubicBezTo>
                      <a:pt x="10692" y="16513"/>
                      <a:pt x="10839" y="16385"/>
                      <a:pt x="10839" y="16225"/>
                    </a:cubicBezTo>
                    <a:lnTo>
                      <a:pt x="10839" y="15177"/>
                    </a:lnTo>
                    <a:cubicBezTo>
                      <a:pt x="10839" y="15017"/>
                      <a:pt x="10692" y="14889"/>
                      <a:pt x="10517" y="14889"/>
                    </a:cubicBezTo>
                    <a:close/>
                    <a:moveTo>
                      <a:pt x="10524" y="17190"/>
                    </a:moveTo>
                    <a:cubicBezTo>
                      <a:pt x="10348" y="17190"/>
                      <a:pt x="10202" y="17324"/>
                      <a:pt x="10202" y="17484"/>
                    </a:cubicBezTo>
                    <a:lnTo>
                      <a:pt x="10202" y="17945"/>
                    </a:lnTo>
                    <a:cubicBezTo>
                      <a:pt x="9102" y="18106"/>
                      <a:pt x="8358" y="19050"/>
                      <a:pt x="8534" y="20054"/>
                    </a:cubicBezTo>
                    <a:cubicBezTo>
                      <a:pt x="8691" y="20946"/>
                      <a:pt x="9533" y="21599"/>
                      <a:pt x="10524" y="21600"/>
                    </a:cubicBezTo>
                    <a:cubicBezTo>
                      <a:pt x="11638" y="21594"/>
                      <a:pt x="12535" y="20771"/>
                      <a:pt x="12533" y="19755"/>
                    </a:cubicBezTo>
                    <a:cubicBezTo>
                      <a:pt x="12529" y="18849"/>
                      <a:pt x="11806" y="18077"/>
                      <a:pt x="10826" y="17939"/>
                    </a:cubicBezTo>
                    <a:cubicBezTo>
                      <a:pt x="10826" y="17939"/>
                      <a:pt x="10839" y="17939"/>
                      <a:pt x="10839" y="17939"/>
                    </a:cubicBezTo>
                    <a:lnTo>
                      <a:pt x="10839" y="17484"/>
                    </a:lnTo>
                    <a:cubicBezTo>
                      <a:pt x="10839" y="17324"/>
                      <a:pt x="10699" y="17190"/>
                      <a:pt x="10524" y="17190"/>
                    </a:cubicBezTo>
                    <a:close/>
                    <a:moveTo>
                      <a:pt x="10530" y="18496"/>
                    </a:moveTo>
                    <a:cubicBezTo>
                      <a:pt x="11294" y="18497"/>
                      <a:pt x="11910" y="19063"/>
                      <a:pt x="11909" y="19761"/>
                    </a:cubicBezTo>
                    <a:cubicBezTo>
                      <a:pt x="11908" y="20456"/>
                      <a:pt x="11293" y="21024"/>
                      <a:pt x="10530" y="21025"/>
                    </a:cubicBezTo>
                    <a:cubicBezTo>
                      <a:pt x="9766" y="21024"/>
                      <a:pt x="9144" y="20458"/>
                      <a:pt x="9145" y="19761"/>
                    </a:cubicBezTo>
                    <a:cubicBezTo>
                      <a:pt x="9146" y="19065"/>
                      <a:pt x="9768" y="18497"/>
                      <a:pt x="10530" y="18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7DD05F9-5111-47F7-BFD3-71B58D84FB84}"/>
                  </a:ext>
                </a:extLst>
              </p:cNvPr>
              <p:cNvSpPr/>
              <p:nvPr/>
            </p:nvSpPr>
            <p:spPr>
              <a:xfrm>
                <a:off x="5987644" y="5179342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2951D5B-41AB-74A6-DA7A-0DA29F0F4AB7}"/>
                  </a:ext>
                </a:extLst>
              </p:cNvPr>
              <p:cNvSpPr/>
              <p:nvPr/>
            </p:nvSpPr>
            <p:spPr>
              <a:xfrm>
                <a:off x="10067322" y="5111810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2" name="Google Shape;1289;p42">
                <a:extLst>
                  <a:ext uri="{FF2B5EF4-FFF2-40B4-BE49-F238E27FC236}">
                    <a16:creationId xmlns:a16="http://schemas.microsoft.com/office/drawing/2014/main" id="{E808E6E3-CF68-BE3F-3306-502E86A421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37428" y="5325129"/>
                <a:ext cx="395506" cy="395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61" extrusionOk="0">
                    <a:moveTo>
                      <a:pt x="2333" y="17662"/>
                    </a:moveTo>
                    <a:cubicBezTo>
                      <a:pt x="2051" y="17674"/>
                      <a:pt x="1776" y="17573"/>
                      <a:pt x="1568" y="17383"/>
                    </a:cubicBezTo>
                    <a:cubicBezTo>
                      <a:pt x="895" y="16708"/>
                      <a:pt x="698" y="15663"/>
                      <a:pt x="639" y="15099"/>
                    </a:cubicBezTo>
                    <a:cubicBezTo>
                      <a:pt x="631" y="15013"/>
                      <a:pt x="693" y="14937"/>
                      <a:pt x="778" y="14929"/>
                    </a:cubicBezTo>
                    <a:cubicBezTo>
                      <a:pt x="783" y="14928"/>
                      <a:pt x="789" y="14928"/>
                      <a:pt x="794" y="14928"/>
                    </a:cubicBezTo>
                    <a:lnTo>
                      <a:pt x="811" y="14928"/>
                    </a:lnTo>
                    <a:cubicBezTo>
                      <a:pt x="1367" y="14985"/>
                      <a:pt x="2393" y="15178"/>
                      <a:pt x="3066" y="15832"/>
                    </a:cubicBezTo>
                    <a:lnTo>
                      <a:pt x="3080" y="15849"/>
                    </a:lnTo>
                    <a:cubicBezTo>
                      <a:pt x="3397" y="16195"/>
                      <a:pt x="3456" y="16704"/>
                      <a:pt x="3227" y="17113"/>
                    </a:cubicBezTo>
                    <a:cubicBezTo>
                      <a:pt x="3017" y="16822"/>
                      <a:pt x="2768" y="16561"/>
                      <a:pt x="2488" y="16338"/>
                    </a:cubicBezTo>
                    <a:cubicBezTo>
                      <a:pt x="2356" y="16228"/>
                      <a:pt x="2161" y="16246"/>
                      <a:pt x="2051" y="16377"/>
                    </a:cubicBezTo>
                    <a:cubicBezTo>
                      <a:pt x="1942" y="16509"/>
                      <a:pt x="1960" y="16705"/>
                      <a:pt x="2091" y="16814"/>
                    </a:cubicBezTo>
                    <a:cubicBezTo>
                      <a:pt x="2101" y="16822"/>
                      <a:pt x="2111" y="16830"/>
                      <a:pt x="2122" y="16837"/>
                    </a:cubicBezTo>
                    <a:cubicBezTo>
                      <a:pt x="2370" y="17043"/>
                      <a:pt x="2590" y="17281"/>
                      <a:pt x="2775" y="17544"/>
                    </a:cubicBezTo>
                    <a:cubicBezTo>
                      <a:pt x="2638" y="17615"/>
                      <a:pt x="2487" y="17656"/>
                      <a:pt x="2333" y="17662"/>
                    </a:cubicBezTo>
                    <a:cubicBezTo>
                      <a:pt x="2333" y="17662"/>
                      <a:pt x="2333" y="17662"/>
                      <a:pt x="2333" y="17662"/>
                    </a:cubicBezTo>
                    <a:close/>
                    <a:moveTo>
                      <a:pt x="5294" y="15849"/>
                    </a:moveTo>
                    <a:lnTo>
                      <a:pt x="5308" y="15832"/>
                    </a:lnTo>
                    <a:cubicBezTo>
                      <a:pt x="5981" y="15178"/>
                      <a:pt x="7011" y="14985"/>
                      <a:pt x="7563" y="14928"/>
                    </a:cubicBezTo>
                    <a:cubicBezTo>
                      <a:pt x="7648" y="14919"/>
                      <a:pt x="7724" y="14981"/>
                      <a:pt x="7733" y="15066"/>
                    </a:cubicBezTo>
                    <a:cubicBezTo>
                      <a:pt x="7735" y="15077"/>
                      <a:pt x="7735" y="15088"/>
                      <a:pt x="7733" y="15099"/>
                    </a:cubicBezTo>
                    <a:cubicBezTo>
                      <a:pt x="7676" y="15663"/>
                      <a:pt x="7480" y="16708"/>
                      <a:pt x="6816" y="17375"/>
                    </a:cubicBezTo>
                    <a:cubicBezTo>
                      <a:pt x="6485" y="17683"/>
                      <a:pt x="5997" y="17751"/>
                      <a:pt x="5596" y="17544"/>
                    </a:cubicBezTo>
                    <a:cubicBezTo>
                      <a:pt x="5781" y="17279"/>
                      <a:pt x="6002" y="17042"/>
                      <a:pt x="6254" y="16839"/>
                    </a:cubicBezTo>
                    <a:cubicBezTo>
                      <a:pt x="6388" y="16733"/>
                      <a:pt x="6412" y="16538"/>
                      <a:pt x="6306" y="16403"/>
                    </a:cubicBezTo>
                    <a:cubicBezTo>
                      <a:pt x="6205" y="16274"/>
                      <a:pt x="6021" y="16246"/>
                      <a:pt x="5887" y="16339"/>
                    </a:cubicBezTo>
                    <a:cubicBezTo>
                      <a:pt x="5606" y="16563"/>
                      <a:pt x="5357" y="16824"/>
                      <a:pt x="5147" y="17115"/>
                    </a:cubicBezTo>
                    <a:cubicBezTo>
                      <a:pt x="4918" y="16705"/>
                      <a:pt x="4977" y="16195"/>
                      <a:pt x="5294" y="15849"/>
                    </a:cubicBezTo>
                    <a:cubicBezTo>
                      <a:pt x="5294" y="15849"/>
                      <a:pt x="5294" y="15849"/>
                      <a:pt x="5294" y="15849"/>
                    </a:cubicBezTo>
                    <a:close/>
                    <a:moveTo>
                      <a:pt x="8153" y="10232"/>
                    </a:moveTo>
                    <a:cubicBezTo>
                      <a:pt x="7480" y="9557"/>
                      <a:pt x="7283" y="8512"/>
                      <a:pt x="7224" y="7948"/>
                    </a:cubicBezTo>
                    <a:cubicBezTo>
                      <a:pt x="7216" y="7862"/>
                      <a:pt x="7278" y="7786"/>
                      <a:pt x="7363" y="7778"/>
                    </a:cubicBezTo>
                    <a:cubicBezTo>
                      <a:pt x="7368" y="7777"/>
                      <a:pt x="7374" y="7777"/>
                      <a:pt x="7379" y="7777"/>
                    </a:cubicBezTo>
                    <a:lnTo>
                      <a:pt x="7396" y="7777"/>
                    </a:lnTo>
                    <a:cubicBezTo>
                      <a:pt x="7952" y="7834"/>
                      <a:pt x="8978" y="8027"/>
                      <a:pt x="9651" y="8681"/>
                    </a:cubicBezTo>
                    <a:cubicBezTo>
                      <a:pt x="9656" y="8688"/>
                      <a:pt x="9661" y="8693"/>
                      <a:pt x="9667" y="8698"/>
                    </a:cubicBezTo>
                    <a:cubicBezTo>
                      <a:pt x="9982" y="9044"/>
                      <a:pt x="10041" y="9554"/>
                      <a:pt x="9812" y="9962"/>
                    </a:cubicBezTo>
                    <a:cubicBezTo>
                      <a:pt x="9602" y="9672"/>
                      <a:pt x="9354" y="9411"/>
                      <a:pt x="9074" y="9187"/>
                    </a:cubicBezTo>
                    <a:cubicBezTo>
                      <a:pt x="8936" y="9085"/>
                      <a:pt x="8742" y="9114"/>
                      <a:pt x="8641" y="9252"/>
                    </a:cubicBezTo>
                    <a:cubicBezTo>
                      <a:pt x="8539" y="9390"/>
                      <a:pt x="8568" y="9584"/>
                      <a:pt x="8706" y="9686"/>
                    </a:cubicBezTo>
                    <a:cubicBezTo>
                      <a:pt x="8957" y="9890"/>
                      <a:pt x="9179" y="10127"/>
                      <a:pt x="9365" y="10392"/>
                    </a:cubicBezTo>
                    <a:cubicBezTo>
                      <a:pt x="8967" y="10597"/>
                      <a:pt x="8484" y="10533"/>
                      <a:pt x="8153" y="10232"/>
                    </a:cubicBezTo>
                    <a:cubicBezTo>
                      <a:pt x="8153" y="10232"/>
                      <a:pt x="8153" y="10232"/>
                      <a:pt x="8153" y="10232"/>
                    </a:cubicBezTo>
                    <a:close/>
                    <a:moveTo>
                      <a:pt x="11879" y="8698"/>
                    </a:moveTo>
                    <a:lnTo>
                      <a:pt x="11893" y="8683"/>
                    </a:lnTo>
                    <a:cubicBezTo>
                      <a:pt x="12566" y="8027"/>
                      <a:pt x="13595" y="7834"/>
                      <a:pt x="14148" y="7777"/>
                    </a:cubicBezTo>
                    <a:cubicBezTo>
                      <a:pt x="14233" y="7768"/>
                      <a:pt x="14309" y="7830"/>
                      <a:pt x="14318" y="7915"/>
                    </a:cubicBezTo>
                    <a:cubicBezTo>
                      <a:pt x="14319" y="7926"/>
                      <a:pt x="14319" y="7937"/>
                      <a:pt x="14318" y="7948"/>
                    </a:cubicBezTo>
                    <a:cubicBezTo>
                      <a:pt x="14261" y="8512"/>
                      <a:pt x="14064" y="9557"/>
                      <a:pt x="13400" y="10224"/>
                    </a:cubicBezTo>
                    <a:cubicBezTo>
                      <a:pt x="13071" y="10530"/>
                      <a:pt x="12586" y="10598"/>
                      <a:pt x="12185" y="10395"/>
                    </a:cubicBezTo>
                    <a:cubicBezTo>
                      <a:pt x="12370" y="10131"/>
                      <a:pt x="12590" y="9893"/>
                      <a:pt x="12838" y="9688"/>
                    </a:cubicBezTo>
                    <a:cubicBezTo>
                      <a:pt x="12973" y="9582"/>
                      <a:pt x="12997" y="9387"/>
                      <a:pt x="12891" y="9252"/>
                    </a:cubicBezTo>
                    <a:cubicBezTo>
                      <a:pt x="12790" y="9123"/>
                      <a:pt x="12606" y="9095"/>
                      <a:pt x="12472" y="9188"/>
                    </a:cubicBezTo>
                    <a:cubicBezTo>
                      <a:pt x="12192" y="9413"/>
                      <a:pt x="11943" y="9673"/>
                      <a:pt x="11732" y="9964"/>
                    </a:cubicBezTo>
                    <a:cubicBezTo>
                      <a:pt x="11503" y="9554"/>
                      <a:pt x="11562" y="9044"/>
                      <a:pt x="11879" y="8698"/>
                    </a:cubicBezTo>
                    <a:cubicBezTo>
                      <a:pt x="11879" y="8698"/>
                      <a:pt x="11879" y="8698"/>
                      <a:pt x="11879" y="8698"/>
                    </a:cubicBezTo>
                    <a:close/>
                    <a:moveTo>
                      <a:pt x="12291" y="14685"/>
                    </a:moveTo>
                    <a:lnTo>
                      <a:pt x="12301" y="14677"/>
                    </a:lnTo>
                    <a:cubicBezTo>
                      <a:pt x="12632" y="14517"/>
                      <a:pt x="13000" y="14454"/>
                      <a:pt x="13365" y="14495"/>
                    </a:cubicBezTo>
                    <a:cubicBezTo>
                      <a:pt x="13415" y="14498"/>
                      <a:pt x="13461" y="14527"/>
                      <a:pt x="13486" y="14571"/>
                    </a:cubicBezTo>
                    <a:cubicBezTo>
                      <a:pt x="13509" y="14616"/>
                      <a:pt x="13509" y="14670"/>
                      <a:pt x="13486" y="14716"/>
                    </a:cubicBezTo>
                    <a:cubicBezTo>
                      <a:pt x="13337" y="15056"/>
                      <a:pt x="13094" y="15348"/>
                      <a:pt x="12786" y="15555"/>
                    </a:cubicBezTo>
                    <a:cubicBezTo>
                      <a:pt x="12543" y="15688"/>
                      <a:pt x="12238" y="15599"/>
                      <a:pt x="12105" y="15356"/>
                    </a:cubicBezTo>
                    <a:cubicBezTo>
                      <a:pt x="11976" y="15120"/>
                      <a:pt x="12055" y="14824"/>
                      <a:pt x="12284" y="14685"/>
                    </a:cubicBezTo>
                    <a:cubicBezTo>
                      <a:pt x="12284" y="14685"/>
                      <a:pt x="12291" y="14685"/>
                      <a:pt x="12291" y="14685"/>
                    </a:cubicBezTo>
                    <a:close/>
                    <a:moveTo>
                      <a:pt x="15715" y="18484"/>
                    </a:moveTo>
                    <a:cubicBezTo>
                      <a:pt x="15592" y="18523"/>
                      <a:pt x="15458" y="18512"/>
                      <a:pt x="15343" y="18455"/>
                    </a:cubicBezTo>
                    <a:cubicBezTo>
                      <a:pt x="15031" y="18246"/>
                      <a:pt x="14785" y="17952"/>
                      <a:pt x="14636" y="17608"/>
                    </a:cubicBezTo>
                    <a:cubicBezTo>
                      <a:pt x="14612" y="17563"/>
                      <a:pt x="14612" y="17509"/>
                      <a:pt x="14636" y="17464"/>
                    </a:cubicBezTo>
                    <a:cubicBezTo>
                      <a:pt x="14661" y="17420"/>
                      <a:pt x="14706" y="17392"/>
                      <a:pt x="14756" y="17388"/>
                    </a:cubicBezTo>
                    <a:cubicBezTo>
                      <a:pt x="14821" y="17388"/>
                      <a:pt x="14893" y="17380"/>
                      <a:pt x="14967" y="17380"/>
                    </a:cubicBezTo>
                    <a:cubicBezTo>
                      <a:pt x="15263" y="17371"/>
                      <a:pt x="15556" y="17436"/>
                      <a:pt x="15821" y="17569"/>
                    </a:cubicBezTo>
                    <a:lnTo>
                      <a:pt x="15832" y="17569"/>
                    </a:lnTo>
                    <a:cubicBezTo>
                      <a:pt x="16067" y="17717"/>
                      <a:pt x="16137" y="18027"/>
                      <a:pt x="15990" y="18262"/>
                    </a:cubicBezTo>
                    <a:cubicBezTo>
                      <a:pt x="15926" y="18364"/>
                      <a:pt x="15828" y="18439"/>
                      <a:pt x="15713" y="18475"/>
                    </a:cubicBezTo>
                    <a:cubicBezTo>
                      <a:pt x="15713" y="18475"/>
                      <a:pt x="15715" y="18484"/>
                      <a:pt x="15715" y="18484"/>
                    </a:cubicBezTo>
                    <a:close/>
                    <a:moveTo>
                      <a:pt x="15502" y="3360"/>
                    </a:moveTo>
                    <a:cubicBezTo>
                      <a:pt x="15221" y="3373"/>
                      <a:pt x="14945" y="3273"/>
                      <a:pt x="14738" y="3081"/>
                    </a:cubicBezTo>
                    <a:cubicBezTo>
                      <a:pt x="14066" y="2406"/>
                      <a:pt x="13869" y="1361"/>
                      <a:pt x="13809" y="798"/>
                    </a:cubicBezTo>
                    <a:cubicBezTo>
                      <a:pt x="13803" y="751"/>
                      <a:pt x="13819" y="705"/>
                      <a:pt x="13852" y="671"/>
                    </a:cubicBezTo>
                    <a:cubicBezTo>
                      <a:pt x="13882" y="642"/>
                      <a:pt x="13921" y="626"/>
                      <a:pt x="13962" y="626"/>
                    </a:cubicBezTo>
                    <a:lnTo>
                      <a:pt x="13979" y="626"/>
                    </a:lnTo>
                    <a:cubicBezTo>
                      <a:pt x="14535" y="684"/>
                      <a:pt x="15560" y="877"/>
                      <a:pt x="16233" y="1530"/>
                    </a:cubicBezTo>
                    <a:lnTo>
                      <a:pt x="16249" y="1549"/>
                    </a:lnTo>
                    <a:cubicBezTo>
                      <a:pt x="16564" y="1894"/>
                      <a:pt x="16623" y="2403"/>
                      <a:pt x="16396" y="2811"/>
                    </a:cubicBezTo>
                    <a:cubicBezTo>
                      <a:pt x="16184" y="2521"/>
                      <a:pt x="15935" y="2261"/>
                      <a:pt x="15656" y="2036"/>
                    </a:cubicBezTo>
                    <a:cubicBezTo>
                      <a:pt x="15518" y="1934"/>
                      <a:pt x="15324" y="1964"/>
                      <a:pt x="15222" y="2103"/>
                    </a:cubicBezTo>
                    <a:cubicBezTo>
                      <a:pt x="15121" y="2241"/>
                      <a:pt x="15151" y="2435"/>
                      <a:pt x="15289" y="2537"/>
                    </a:cubicBezTo>
                    <a:cubicBezTo>
                      <a:pt x="15538" y="2741"/>
                      <a:pt x="15758" y="2979"/>
                      <a:pt x="15942" y="3244"/>
                    </a:cubicBezTo>
                    <a:cubicBezTo>
                      <a:pt x="15805" y="3313"/>
                      <a:pt x="15656" y="3353"/>
                      <a:pt x="15502" y="3360"/>
                    </a:cubicBezTo>
                    <a:close/>
                    <a:moveTo>
                      <a:pt x="18464" y="1549"/>
                    </a:moveTo>
                    <a:lnTo>
                      <a:pt x="18478" y="1532"/>
                    </a:lnTo>
                    <a:cubicBezTo>
                      <a:pt x="19151" y="877"/>
                      <a:pt x="20180" y="684"/>
                      <a:pt x="20733" y="628"/>
                    </a:cubicBezTo>
                    <a:cubicBezTo>
                      <a:pt x="20818" y="619"/>
                      <a:pt x="20894" y="680"/>
                      <a:pt x="20903" y="766"/>
                    </a:cubicBezTo>
                    <a:cubicBezTo>
                      <a:pt x="20904" y="776"/>
                      <a:pt x="20904" y="787"/>
                      <a:pt x="20903" y="798"/>
                    </a:cubicBezTo>
                    <a:cubicBezTo>
                      <a:pt x="20846" y="1361"/>
                      <a:pt x="20649" y="2407"/>
                      <a:pt x="19985" y="3073"/>
                    </a:cubicBezTo>
                    <a:cubicBezTo>
                      <a:pt x="19776" y="3269"/>
                      <a:pt x="19497" y="3373"/>
                      <a:pt x="19211" y="3360"/>
                    </a:cubicBezTo>
                    <a:cubicBezTo>
                      <a:pt x="19057" y="3354"/>
                      <a:pt x="18906" y="3315"/>
                      <a:pt x="18769" y="3246"/>
                    </a:cubicBezTo>
                    <a:cubicBezTo>
                      <a:pt x="18954" y="2981"/>
                      <a:pt x="19174" y="2743"/>
                      <a:pt x="19422" y="2537"/>
                    </a:cubicBezTo>
                    <a:cubicBezTo>
                      <a:pt x="19563" y="2440"/>
                      <a:pt x="19598" y="2246"/>
                      <a:pt x="19501" y="2105"/>
                    </a:cubicBezTo>
                    <a:cubicBezTo>
                      <a:pt x="19404" y="1964"/>
                      <a:pt x="19211" y="1929"/>
                      <a:pt x="19070" y="2026"/>
                    </a:cubicBezTo>
                    <a:cubicBezTo>
                      <a:pt x="19065" y="2030"/>
                      <a:pt x="19060" y="2034"/>
                      <a:pt x="19055" y="2037"/>
                    </a:cubicBezTo>
                    <a:cubicBezTo>
                      <a:pt x="18775" y="2262"/>
                      <a:pt x="18527" y="2523"/>
                      <a:pt x="18315" y="2813"/>
                    </a:cubicBezTo>
                    <a:cubicBezTo>
                      <a:pt x="18087" y="2404"/>
                      <a:pt x="18147" y="1894"/>
                      <a:pt x="18464" y="1549"/>
                    </a:cubicBezTo>
                    <a:close/>
                    <a:moveTo>
                      <a:pt x="19101" y="8984"/>
                    </a:moveTo>
                    <a:lnTo>
                      <a:pt x="19115" y="8973"/>
                    </a:lnTo>
                    <a:cubicBezTo>
                      <a:pt x="19620" y="8633"/>
                      <a:pt x="20275" y="8584"/>
                      <a:pt x="20739" y="8601"/>
                    </a:cubicBezTo>
                    <a:cubicBezTo>
                      <a:pt x="20787" y="8602"/>
                      <a:pt x="20832" y="8626"/>
                      <a:pt x="20860" y="8666"/>
                    </a:cubicBezTo>
                    <a:cubicBezTo>
                      <a:pt x="20887" y="8706"/>
                      <a:pt x="20895" y="8756"/>
                      <a:pt x="20880" y="8802"/>
                    </a:cubicBezTo>
                    <a:cubicBezTo>
                      <a:pt x="20736" y="9252"/>
                      <a:pt x="20457" y="9863"/>
                      <a:pt x="19960" y="10213"/>
                    </a:cubicBezTo>
                    <a:cubicBezTo>
                      <a:pt x="19794" y="10321"/>
                      <a:pt x="19591" y="10358"/>
                      <a:pt x="19397" y="10316"/>
                    </a:cubicBezTo>
                    <a:cubicBezTo>
                      <a:pt x="19328" y="10300"/>
                      <a:pt x="19262" y="10274"/>
                      <a:pt x="19200" y="10240"/>
                    </a:cubicBezTo>
                    <a:cubicBezTo>
                      <a:pt x="19364" y="10103"/>
                      <a:pt x="19540" y="9983"/>
                      <a:pt x="19727" y="9880"/>
                    </a:cubicBezTo>
                    <a:cubicBezTo>
                      <a:pt x="19882" y="9808"/>
                      <a:pt x="19949" y="9623"/>
                      <a:pt x="19876" y="9468"/>
                    </a:cubicBezTo>
                    <a:cubicBezTo>
                      <a:pt x="19804" y="9313"/>
                      <a:pt x="19620" y="9245"/>
                      <a:pt x="19465" y="9318"/>
                    </a:cubicBezTo>
                    <a:cubicBezTo>
                      <a:pt x="19459" y="9321"/>
                      <a:pt x="19454" y="9323"/>
                      <a:pt x="19448" y="9326"/>
                    </a:cubicBezTo>
                    <a:cubicBezTo>
                      <a:pt x="19228" y="9446"/>
                      <a:pt x="19021" y="9586"/>
                      <a:pt x="18829" y="9747"/>
                    </a:cubicBezTo>
                    <a:cubicBezTo>
                      <a:pt x="18765" y="9461"/>
                      <a:pt x="18871" y="9164"/>
                      <a:pt x="19101" y="8984"/>
                    </a:cubicBezTo>
                    <a:close/>
                    <a:moveTo>
                      <a:pt x="21214" y="20942"/>
                    </a:moveTo>
                    <a:lnTo>
                      <a:pt x="17666" y="20942"/>
                    </a:lnTo>
                    <a:lnTo>
                      <a:pt x="17666" y="13551"/>
                    </a:lnTo>
                    <a:cubicBezTo>
                      <a:pt x="17647" y="12493"/>
                      <a:pt x="18030" y="11466"/>
                      <a:pt x="18738" y="10680"/>
                    </a:cubicBezTo>
                    <a:cubicBezTo>
                      <a:pt x="18894" y="10798"/>
                      <a:pt x="19074" y="10881"/>
                      <a:pt x="19265" y="10922"/>
                    </a:cubicBezTo>
                    <a:cubicBezTo>
                      <a:pt x="19361" y="10943"/>
                      <a:pt x="19459" y="10953"/>
                      <a:pt x="19556" y="10953"/>
                    </a:cubicBezTo>
                    <a:cubicBezTo>
                      <a:pt x="19823" y="10952"/>
                      <a:pt x="20083" y="10874"/>
                      <a:pt x="20306" y="10728"/>
                    </a:cubicBezTo>
                    <a:cubicBezTo>
                      <a:pt x="20954" y="10272"/>
                      <a:pt x="21296" y="9531"/>
                      <a:pt x="21470" y="8991"/>
                    </a:cubicBezTo>
                    <a:cubicBezTo>
                      <a:pt x="21600" y="8584"/>
                      <a:pt x="21376" y="8147"/>
                      <a:pt x="20969" y="8017"/>
                    </a:cubicBezTo>
                    <a:cubicBezTo>
                      <a:pt x="20902" y="7995"/>
                      <a:pt x="20833" y="7983"/>
                      <a:pt x="20764" y="7980"/>
                    </a:cubicBezTo>
                    <a:cubicBezTo>
                      <a:pt x="20197" y="7957"/>
                      <a:pt x="19385" y="8027"/>
                      <a:pt x="18736" y="8481"/>
                    </a:cubicBezTo>
                    <a:lnTo>
                      <a:pt x="18699" y="8512"/>
                    </a:lnTo>
                    <a:cubicBezTo>
                      <a:pt x="18196" y="8920"/>
                      <a:pt x="18045" y="9624"/>
                      <a:pt x="18335" y="10203"/>
                    </a:cubicBezTo>
                    <a:cubicBezTo>
                      <a:pt x="18078" y="10478"/>
                      <a:pt x="17853" y="10782"/>
                      <a:pt x="17666" y="11110"/>
                    </a:cubicBezTo>
                    <a:lnTo>
                      <a:pt x="17666" y="6951"/>
                    </a:lnTo>
                    <a:cubicBezTo>
                      <a:pt x="17648" y="5841"/>
                      <a:pt x="17914" y="4746"/>
                      <a:pt x="18440" y="3770"/>
                    </a:cubicBezTo>
                    <a:cubicBezTo>
                      <a:pt x="18672" y="3898"/>
                      <a:pt x="18931" y="3969"/>
                      <a:pt x="19196" y="3979"/>
                    </a:cubicBezTo>
                    <a:lnTo>
                      <a:pt x="19262" y="3979"/>
                    </a:lnTo>
                    <a:cubicBezTo>
                      <a:pt x="19694" y="3977"/>
                      <a:pt x="20108" y="3810"/>
                      <a:pt x="20422" y="3514"/>
                    </a:cubicBezTo>
                    <a:cubicBezTo>
                      <a:pt x="21230" y="2704"/>
                      <a:pt x="21460" y="1498"/>
                      <a:pt x="21525" y="854"/>
                    </a:cubicBezTo>
                    <a:cubicBezTo>
                      <a:pt x="21569" y="428"/>
                      <a:pt x="21259" y="48"/>
                      <a:pt x="20834" y="4"/>
                    </a:cubicBezTo>
                    <a:cubicBezTo>
                      <a:pt x="20782" y="-1"/>
                      <a:pt x="20729" y="-1"/>
                      <a:pt x="20677" y="4"/>
                    </a:cubicBezTo>
                    <a:cubicBezTo>
                      <a:pt x="20032" y="69"/>
                      <a:pt x="18831" y="301"/>
                      <a:pt x="18022" y="1110"/>
                    </a:cubicBezTo>
                    <a:cubicBezTo>
                      <a:pt x="18010" y="1123"/>
                      <a:pt x="17999" y="1136"/>
                      <a:pt x="17988" y="1150"/>
                    </a:cubicBezTo>
                    <a:cubicBezTo>
                      <a:pt x="17439" y="1779"/>
                      <a:pt x="17425" y="2714"/>
                      <a:pt x="17956" y="3359"/>
                    </a:cubicBezTo>
                    <a:cubicBezTo>
                      <a:pt x="17705" y="3790"/>
                      <a:pt x="17506" y="4250"/>
                      <a:pt x="17365" y="4728"/>
                    </a:cubicBezTo>
                    <a:cubicBezTo>
                      <a:pt x="17222" y="4250"/>
                      <a:pt x="17023" y="3790"/>
                      <a:pt x="16772" y="3359"/>
                    </a:cubicBezTo>
                    <a:cubicBezTo>
                      <a:pt x="17302" y="2714"/>
                      <a:pt x="17288" y="1779"/>
                      <a:pt x="16739" y="1150"/>
                    </a:cubicBezTo>
                    <a:cubicBezTo>
                      <a:pt x="16729" y="1136"/>
                      <a:pt x="16718" y="1122"/>
                      <a:pt x="16705" y="1110"/>
                    </a:cubicBezTo>
                    <a:cubicBezTo>
                      <a:pt x="15897" y="301"/>
                      <a:pt x="14693" y="69"/>
                      <a:pt x="14051" y="4"/>
                    </a:cubicBezTo>
                    <a:cubicBezTo>
                      <a:pt x="13625" y="-39"/>
                      <a:pt x="13245" y="271"/>
                      <a:pt x="13202" y="697"/>
                    </a:cubicBezTo>
                    <a:cubicBezTo>
                      <a:pt x="13197" y="749"/>
                      <a:pt x="13197" y="802"/>
                      <a:pt x="13202" y="854"/>
                    </a:cubicBezTo>
                    <a:cubicBezTo>
                      <a:pt x="13267" y="1499"/>
                      <a:pt x="13498" y="2704"/>
                      <a:pt x="14315" y="3523"/>
                    </a:cubicBezTo>
                    <a:cubicBezTo>
                      <a:pt x="14628" y="3814"/>
                      <a:pt x="15039" y="3976"/>
                      <a:pt x="15465" y="3974"/>
                    </a:cubicBezTo>
                    <a:lnTo>
                      <a:pt x="15533" y="3974"/>
                    </a:lnTo>
                    <a:cubicBezTo>
                      <a:pt x="15797" y="3965"/>
                      <a:pt x="16055" y="3893"/>
                      <a:pt x="16286" y="3765"/>
                    </a:cubicBezTo>
                    <a:cubicBezTo>
                      <a:pt x="16814" y="4741"/>
                      <a:pt x="17080" y="5836"/>
                      <a:pt x="17060" y="6946"/>
                    </a:cubicBezTo>
                    <a:lnTo>
                      <a:pt x="17060" y="18462"/>
                    </a:lnTo>
                    <a:lnTo>
                      <a:pt x="16673" y="18238"/>
                    </a:lnTo>
                    <a:cubicBezTo>
                      <a:pt x="16770" y="17789"/>
                      <a:pt x="16586" y="17326"/>
                      <a:pt x="16208" y="17067"/>
                    </a:cubicBezTo>
                    <a:lnTo>
                      <a:pt x="16171" y="17040"/>
                    </a:lnTo>
                    <a:cubicBezTo>
                      <a:pt x="15728" y="16809"/>
                      <a:pt x="15226" y="16714"/>
                      <a:pt x="14728" y="16766"/>
                    </a:cubicBezTo>
                    <a:cubicBezTo>
                      <a:pt x="14302" y="16799"/>
                      <a:pt x="13984" y="17173"/>
                      <a:pt x="14018" y="17600"/>
                    </a:cubicBezTo>
                    <a:cubicBezTo>
                      <a:pt x="14025" y="17694"/>
                      <a:pt x="14050" y="17787"/>
                      <a:pt x="14091" y="17873"/>
                    </a:cubicBezTo>
                    <a:cubicBezTo>
                      <a:pt x="14297" y="18334"/>
                      <a:pt x="14634" y="18723"/>
                      <a:pt x="15060" y="18993"/>
                    </a:cubicBezTo>
                    <a:cubicBezTo>
                      <a:pt x="15499" y="19224"/>
                      <a:pt x="16037" y="19139"/>
                      <a:pt x="16385" y="18785"/>
                    </a:cubicBezTo>
                    <a:lnTo>
                      <a:pt x="17064" y="19179"/>
                    </a:lnTo>
                    <a:lnTo>
                      <a:pt x="17064" y="20938"/>
                    </a:lnTo>
                    <a:lnTo>
                      <a:pt x="11075" y="20938"/>
                    </a:lnTo>
                    <a:lnTo>
                      <a:pt x="11075" y="16285"/>
                    </a:lnTo>
                    <a:lnTo>
                      <a:pt x="11750" y="15896"/>
                    </a:lnTo>
                    <a:cubicBezTo>
                      <a:pt x="11961" y="16112"/>
                      <a:pt x="12249" y="16233"/>
                      <a:pt x="12551" y="16232"/>
                    </a:cubicBezTo>
                    <a:cubicBezTo>
                      <a:pt x="12737" y="16232"/>
                      <a:pt x="12920" y="16185"/>
                      <a:pt x="13085" y="16097"/>
                    </a:cubicBezTo>
                    <a:cubicBezTo>
                      <a:pt x="13506" y="15828"/>
                      <a:pt x="13840" y="15441"/>
                      <a:pt x="14044" y="14984"/>
                    </a:cubicBezTo>
                    <a:cubicBezTo>
                      <a:pt x="14228" y="14597"/>
                      <a:pt x="14065" y="14135"/>
                      <a:pt x="13679" y="13950"/>
                    </a:cubicBezTo>
                    <a:cubicBezTo>
                      <a:pt x="13593" y="13909"/>
                      <a:pt x="13500" y="13884"/>
                      <a:pt x="13405" y="13877"/>
                    </a:cubicBezTo>
                    <a:cubicBezTo>
                      <a:pt x="12908" y="13822"/>
                      <a:pt x="12406" y="13918"/>
                      <a:pt x="11964" y="14151"/>
                    </a:cubicBezTo>
                    <a:cubicBezTo>
                      <a:pt x="11951" y="14159"/>
                      <a:pt x="11938" y="14168"/>
                      <a:pt x="11927" y="14177"/>
                    </a:cubicBezTo>
                    <a:cubicBezTo>
                      <a:pt x="11549" y="14437"/>
                      <a:pt x="11365" y="14900"/>
                      <a:pt x="11462" y="15348"/>
                    </a:cubicBezTo>
                    <a:lnTo>
                      <a:pt x="11080" y="15569"/>
                    </a:lnTo>
                    <a:lnTo>
                      <a:pt x="11080" y="14101"/>
                    </a:lnTo>
                    <a:cubicBezTo>
                      <a:pt x="11061" y="12992"/>
                      <a:pt x="11327" y="11897"/>
                      <a:pt x="11854" y="10921"/>
                    </a:cubicBezTo>
                    <a:cubicBezTo>
                      <a:pt x="12499" y="11275"/>
                      <a:pt x="13298" y="11174"/>
                      <a:pt x="13835" y="10671"/>
                    </a:cubicBezTo>
                    <a:cubicBezTo>
                      <a:pt x="14643" y="9860"/>
                      <a:pt x="14874" y="8655"/>
                      <a:pt x="14939" y="8011"/>
                    </a:cubicBezTo>
                    <a:cubicBezTo>
                      <a:pt x="14982" y="7585"/>
                      <a:pt x="14673" y="7205"/>
                      <a:pt x="14247" y="7161"/>
                    </a:cubicBezTo>
                    <a:cubicBezTo>
                      <a:pt x="14195" y="7156"/>
                      <a:pt x="14143" y="7156"/>
                      <a:pt x="14091" y="7161"/>
                    </a:cubicBezTo>
                    <a:cubicBezTo>
                      <a:pt x="13445" y="7227"/>
                      <a:pt x="12244" y="7458"/>
                      <a:pt x="11436" y="8267"/>
                    </a:cubicBezTo>
                    <a:cubicBezTo>
                      <a:pt x="11423" y="8279"/>
                      <a:pt x="11412" y="8293"/>
                      <a:pt x="11402" y="8307"/>
                    </a:cubicBezTo>
                    <a:cubicBezTo>
                      <a:pt x="10852" y="8936"/>
                      <a:pt x="10838" y="9871"/>
                      <a:pt x="11368" y="10516"/>
                    </a:cubicBezTo>
                    <a:cubicBezTo>
                      <a:pt x="11118" y="10947"/>
                      <a:pt x="10919" y="11407"/>
                      <a:pt x="10777" y="11885"/>
                    </a:cubicBezTo>
                    <a:cubicBezTo>
                      <a:pt x="10635" y="11406"/>
                      <a:pt x="10436" y="10946"/>
                      <a:pt x="10185" y="10514"/>
                    </a:cubicBezTo>
                    <a:cubicBezTo>
                      <a:pt x="10716" y="9868"/>
                      <a:pt x="10699" y="8931"/>
                      <a:pt x="10147" y="8303"/>
                    </a:cubicBezTo>
                    <a:cubicBezTo>
                      <a:pt x="10136" y="8289"/>
                      <a:pt x="10125" y="8275"/>
                      <a:pt x="10113" y="8263"/>
                    </a:cubicBezTo>
                    <a:cubicBezTo>
                      <a:pt x="9305" y="7453"/>
                      <a:pt x="8100" y="7222"/>
                      <a:pt x="7458" y="7157"/>
                    </a:cubicBezTo>
                    <a:cubicBezTo>
                      <a:pt x="7033" y="7113"/>
                      <a:pt x="6652" y="7422"/>
                      <a:pt x="6608" y="7848"/>
                    </a:cubicBezTo>
                    <a:cubicBezTo>
                      <a:pt x="6603" y="7901"/>
                      <a:pt x="6603" y="7954"/>
                      <a:pt x="6608" y="8007"/>
                    </a:cubicBezTo>
                    <a:cubicBezTo>
                      <a:pt x="6675" y="8652"/>
                      <a:pt x="6905" y="9855"/>
                      <a:pt x="7723" y="10676"/>
                    </a:cubicBezTo>
                    <a:cubicBezTo>
                      <a:pt x="8262" y="11173"/>
                      <a:pt x="9058" y="11268"/>
                      <a:pt x="9699" y="10913"/>
                    </a:cubicBezTo>
                    <a:cubicBezTo>
                      <a:pt x="10222" y="11891"/>
                      <a:pt x="10485" y="12988"/>
                      <a:pt x="10461" y="14097"/>
                    </a:cubicBezTo>
                    <a:lnTo>
                      <a:pt x="10461" y="16057"/>
                    </a:lnTo>
                    <a:cubicBezTo>
                      <a:pt x="10455" y="16095"/>
                      <a:pt x="10455" y="16133"/>
                      <a:pt x="10461" y="16170"/>
                    </a:cubicBezTo>
                    <a:lnTo>
                      <a:pt x="10461" y="20945"/>
                    </a:lnTo>
                    <a:lnTo>
                      <a:pt x="4501" y="20945"/>
                    </a:lnTo>
                    <a:cubicBezTo>
                      <a:pt x="4521" y="19941"/>
                      <a:pt x="4781" y="18955"/>
                      <a:pt x="5258" y="18072"/>
                    </a:cubicBezTo>
                    <a:cubicBezTo>
                      <a:pt x="5491" y="18202"/>
                      <a:pt x="5751" y="18275"/>
                      <a:pt x="6017" y="18284"/>
                    </a:cubicBezTo>
                    <a:lnTo>
                      <a:pt x="6083" y="18284"/>
                    </a:lnTo>
                    <a:cubicBezTo>
                      <a:pt x="6515" y="18283"/>
                      <a:pt x="6930" y="18117"/>
                      <a:pt x="7243" y="17819"/>
                    </a:cubicBezTo>
                    <a:cubicBezTo>
                      <a:pt x="8051" y="17008"/>
                      <a:pt x="8281" y="15803"/>
                      <a:pt x="8348" y="15159"/>
                    </a:cubicBezTo>
                    <a:cubicBezTo>
                      <a:pt x="8391" y="14733"/>
                      <a:pt x="8082" y="14353"/>
                      <a:pt x="7656" y="14309"/>
                    </a:cubicBezTo>
                    <a:cubicBezTo>
                      <a:pt x="7604" y="14304"/>
                      <a:pt x="7551" y="14304"/>
                      <a:pt x="7498" y="14309"/>
                    </a:cubicBezTo>
                    <a:cubicBezTo>
                      <a:pt x="6854" y="14374"/>
                      <a:pt x="5653" y="14605"/>
                      <a:pt x="4843" y="15415"/>
                    </a:cubicBezTo>
                    <a:cubicBezTo>
                      <a:pt x="4831" y="15427"/>
                      <a:pt x="4820" y="15441"/>
                      <a:pt x="4811" y="15455"/>
                    </a:cubicBezTo>
                    <a:cubicBezTo>
                      <a:pt x="4262" y="16084"/>
                      <a:pt x="4248" y="17017"/>
                      <a:pt x="4777" y="17662"/>
                    </a:cubicBezTo>
                    <a:cubicBezTo>
                      <a:pt x="4526" y="18094"/>
                      <a:pt x="4327" y="18554"/>
                      <a:pt x="4186" y="19033"/>
                    </a:cubicBezTo>
                    <a:cubicBezTo>
                      <a:pt x="4044" y="18554"/>
                      <a:pt x="3846" y="18094"/>
                      <a:pt x="3594" y="17662"/>
                    </a:cubicBezTo>
                    <a:cubicBezTo>
                      <a:pt x="4124" y="17018"/>
                      <a:pt x="4110" y="16084"/>
                      <a:pt x="3562" y="15455"/>
                    </a:cubicBezTo>
                    <a:cubicBezTo>
                      <a:pt x="3551" y="15441"/>
                      <a:pt x="3540" y="15428"/>
                      <a:pt x="3528" y="15415"/>
                    </a:cubicBezTo>
                    <a:cubicBezTo>
                      <a:pt x="2718" y="14605"/>
                      <a:pt x="1515" y="14374"/>
                      <a:pt x="873" y="14309"/>
                    </a:cubicBezTo>
                    <a:cubicBezTo>
                      <a:pt x="448" y="14265"/>
                      <a:pt x="67" y="14575"/>
                      <a:pt x="23" y="15001"/>
                    </a:cubicBezTo>
                    <a:cubicBezTo>
                      <a:pt x="18" y="15053"/>
                      <a:pt x="18" y="15106"/>
                      <a:pt x="23" y="15159"/>
                    </a:cubicBezTo>
                    <a:cubicBezTo>
                      <a:pt x="90" y="15804"/>
                      <a:pt x="320" y="17008"/>
                      <a:pt x="1136" y="17827"/>
                    </a:cubicBezTo>
                    <a:cubicBezTo>
                      <a:pt x="1448" y="18119"/>
                      <a:pt x="1860" y="18281"/>
                      <a:pt x="2288" y="18279"/>
                    </a:cubicBezTo>
                    <a:lnTo>
                      <a:pt x="2354" y="18279"/>
                    </a:lnTo>
                    <a:cubicBezTo>
                      <a:pt x="2619" y="18270"/>
                      <a:pt x="2877" y="18198"/>
                      <a:pt x="3108" y="18070"/>
                    </a:cubicBezTo>
                    <a:cubicBezTo>
                      <a:pt x="3586" y="18953"/>
                      <a:pt x="3847" y="19937"/>
                      <a:pt x="3870" y="20941"/>
                    </a:cubicBezTo>
                    <a:lnTo>
                      <a:pt x="310" y="20941"/>
                    </a:lnTo>
                    <a:cubicBezTo>
                      <a:pt x="139" y="20941"/>
                      <a:pt x="0" y="21080"/>
                      <a:pt x="0" y="21251"/>
                    </a:cubicBezTo>
                    <a:cubicBezTo>
                      <a:pt x="0" y="21422"/>
                      <a:pt x="139" y="21561"/>
                      <a:pt x="310" y="21561"/>
                    </a:cubicBezTo>
                    <a:lnTo>
                      <a:pt x="21207" y="21561"/>
                    </a:lnTo>
                    <a:cubicBezTo>
                      <a:pt x="21378" y="21561"/>
                      <a:pt x="21516" y="21422"/>
                      <a:pt x="21516" y="21251"/>
                    </a:cubicBezTo>
                    <a:cubicBezTo>
                      <a:pt x="21516" y="21080"/>
                      <a:pt x="21378" y="20941"/>
                      <a:pt x="21207" y="20941"/>
                    </a:cubicBezTo>
                    <a:cubicBezTo>
                      <a:pt x="21207" y="20941"/>
                      <a:pt x="21214" y="20942"/>
                      <a:pt x="21214" y="209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3" name="Google Shape;1194;p40">
                <a:extLst>
                  <a:ext uri="{FF2B5EF4-FFF2-40B4-BE49-F238E27FC236}">
                    <a16:creationId xmlns:a16="http://schemas.microsoft.com/office/drawing/2014/main" id="{AD8E7901-50E1-CF88-8CDD-23E32839DC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44913" y="5248491"/>
                <a:ext cx="520702" cy="431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1" h="21576" extrusionOk="0">
                    <a:moveTo>
                      <a:pt x="7840" y="37"/>
                    </a:moveTo>
                    <a:cubicBezTo>
                      <a:pt x="7725" y="-14"/>
                      <a:pt x="7599" y="-12"/>
                      <a:pt x="7477" y="44"/>
                    </a:cubicBezTo>
                    <a:lnTo>
                      <a:pt x="6944" y="297"/>
                    </a:lnTo>
                    <a:cubicBezTo>
                      <a:pt x="6700" y="413"/>
                      <a:pt x="6565" y="730"/>
                      <a:pt x="6630" y="1037"/>
                    </a:cubicBezTo>
                    <a:lnTo>
                      <a:pt x="6779" y="1737"/>
                    </a:lnTo>
                    <a:cubicBezTo>
                      <a:pt x="6654" y="1858"/>
                      <a:pt x="6537" y="1991"/>
                      <a:pt x="6432" y="2137"/>
                    </a:cubicBezTo>
                    <a:lnTo>
                      <a:pt x="5871" y="1923"/>
                    </a:lnTo>
                    <a:cubicBezTo>
                      <a:pt x="5620" y="1829"/>
                      <a:pt x="5349" y="1978"/>
                      <a:pt x="5244" y="2270"/>
                    </a:cubicBezTo>
                    <a:lnTo>
                      <a:pt x="5013" y="2916"/>
                    </a:lnTo>
                    <a:cubicBezTo>
                      <a:pt x="4909" y="3207"/>
                      <a:pt x="4998" y="3547"/>
                      <a:pt x="5222" y="3709"/>
                    </a:cubicBezTo>
                    <a:lnTo>
                      <a:pt x="5734" y="4076"/>
                    </a:lnTo>
                    <a:cubicBezTo>
                      <a:pt x="5716" y="4270"/>
                      <a:pt x="5712" y="4468"/>
                      <a:pt x="5723" y="4662"/>
                    </a:cubicBezTo>
                    <a:lnTo>
                      <a:pt x="5200" y="4996"/>
                    </a:lnTo>
                    <a:cubicBezTo>
                      <a:pt x="4973" y="5144"/>
                      <a:pt x="4866" y="5474"/>
                      <a:pt x="4953" y="5769"/>
                    </a:cubicBezTo>
                    <a:lnTo>
                      <a:pt x="5162" y="6422"/>
                    </a:lnTo>
                    <a:cubicBezTo>
                      <a:pt x="5256" y="6718"/>
                      <a:pt x="5519" y="6881"/>
                      <a:pt x="5772" y="6802"/>
                    </a:cubicBezTo>
                    <a:lnTo>
                      <a:pt x="6344" y="6622"/>
                    </a:lnTo>
                    <a:cubicBezTo>
                      <a:pt x="6444" y="6773"/>
                      <a:pt x="6554" y="6913"/>
                      <a:pt x="6674" y="7041"/>
                    </a:cubicBezTo>
                    <a:lnTo>
                      <a:pt x="6504" y="7735"/>
                    </a:lnTo>
                    <a:cubicBezTo>
                      <a:pt x="6427" y="8038"/>
                      <a:pt x="6545" y="8359"/>
                      <a:pt x="6784" y="8488"/>
                    </a:cubicBezTo>
                    <a:lnTo>
                      <a:pt x="7318" y="8774"/>
                    </a:lnTo>
                    <a:cubicBezTo>
                      <a:pt x="7558" y="8903"/>
                      <a:pt x="7839" y="8796"/>
                      <a:pt x="7972" y="8521"/>
                    </a:cubicBezTo>
                    <a:lnTo>
                      <a:pt x="8274" y="7894"/>
                    </a:lnTo>
                    <a:cubicBezTo>
                      <a:pt x="8432" y="7915"/>
                      <a:pt x="8589" y="7926"/>
                      <a:pt x="8747" y="7914"/>
                    </a:cubicBezTo>
                    <a:lnTo>
                      <a:pt x="9028" y="8554"/>
                    </a:lnTo>
                    <a:cubicBezTo>
                      <a:pt x="9117" y="8759"/>
                      <a:pt x="9293" y="8888"/>
                      <a:pt x="9484" y="8887"/>
                    </a:cubicBezTo>
                    <a:cubicBezTo>
                      <a:pt x="9547" y="8888"/>
                      <a:pt x="9607" y="8875"/>
                      <a:pt x="9666" y="8847"/>
                    </a:cubicBezTo>
                    <a:lnTo>
                      <a:pt x="10210" y="8594"/>
                    </a:lnTo>
                    <a:cubicBezTo>
                      <a:pt x="10453" y="8477"/>
                      <a:pt x="10587" y="8162"/>
                      <a:pt x="10523" y="7854"/>
                    </a:cubicBezTo>
                    <a:lnTo>
                      <a:pt x="10375" y="7155"/>
                    </a:lnTo>
                    <a:cubicBezTo>
                      <a:pt x="10500" y="7031"/>
                      <a:pt x="10614" y="6895"/>
                      <a:pt x="10721" y="6748"/>
                    </a:cubicBezTo>
                    <a:lnTo>
                      <a:pt x="11288" y="6961"/>
                    </a:lnTo>
                    <a:cubicBezTo>
                      <a:pt x="11539" y="7056"/>
                      <a:pt x="11804" y="6907"/>
                      <a:pt x="11909" y="6615"/>
                    </a:cubicBezTo>
                    <a:lnTo>
                      <a:pt x="12146" y="5969"/>
                    </a:lnTo>
                    <a:cubicBezTo>
                      <a:pt x="12250" y="5678"/>
                      <a:pt x="12156" y="5338"/>
                      <a:pt x="11931" y="5175"/>
                    </a:cubicBezTo>
                    <a:lnTo>
                      <a:pt x="11425" y="4809"/>
                    </a:lnTo>
                    <a:cubicBezTo>
                      <a:pt x="11442" y="4615"/>
                      <a:pt x="11446" y="4424"/>
                      <a:pt x="11436" y="4229"/>
                    </a:cubicBezTo>
                    <a:lnTo>
                      <a:pt x="11959" y="3889"/>
                    </a:lnTo>
                    <a:cubicBezTo>
                      <a:pt x="12187" y="3739"/>
                      <a:pt x="12287" y="3404"/>
                      <a:pt x="12195" y="3110"/>
                    </a:cubicBezTo>
                    <a:lnTo>
                      <a:pt x="11986" y="2457"/>
                    </a:lnTo>
                    <a:cubicBezTo>
                      <a:pt x="11892" y="2160"/>
                      <a:pt x="11630" y="1997"/>
                      <a:pt x="11376" y="2077"/>
                    </a:cubicBezTo>
                    <a:lnTo>
                      <a:pt x="10804" y="2257"/>
                    </a:lnTo>
                    <a:cubicBezTo>
                      <a:pt x="10704" y="2105"/>
                      <a:pt x="10594" y="1965"/>
                      <a:pt x="10474" y="1837"/>
                    </a:cubicBezTo>
                    <a:lnTo>
                      <a:pt x="10650" y="1144"/>
                    </a:lnTo>
                    <a:cubicBezTo>
                      <a:pt x="10726" y="840"/>
                      <a:pt x="10604" y="519"/>
                      <a:pt x="10364" y="391"/>
                    </a:cubicBezTo>
                    <a:lnTo>
                      <a:pt x="9831" y="104"/>
                    </a:lnTo>
                    <a:cubicBezTo>
                      <a:pt x="9590" y="-24"/>
                      <a:pt x="9309" y="83"/>
                      <a:pt x="9176" y="357"/>
                    </a:cubicBezTo>
                    <a:lnTo>
                      <a:pt x="8874" y="984"/>
                    </a:lnTo>
                    <a:cubicBezTo>
                      <a:pt x="8716" y="963"/>
                      <a:pt x="8560" y="952"/>
                      <a:pt x="8401" y="964"/>
                    </a:cubicBezTo>
                    <a:lnTo>
                      <a:pt x="8120" y="331"/>
                    </a:lnTo>
                    <a:cubicBezTo>
                      <a:pt x="8059" y="191"/>
                      <a:pt x="7954" y="89"/>
                      <a:pt x="7840" y="37"/>
                    </a:cubicBezTo>
                    <a:close/>
                    <a:moveTo>
                      <a:pt x="7647" y="644"/>
                    </a:moveTo>
                    <a:lnTo>
                      <a:pt x="7928" y="1270"/>
                    </a:lnTo>
                    <a:cubicBezTo>
                      <a:pt x="8022" y="1488"/>
                      <a:pt x="8215" y="1619"/>
                      <a:pt x="8417" y="1603"/>
                    </a:cubicBezTo>
                    <a:cubicBezTo>
                      <a:pt x="8554" y="1593"/>
                      <a:pt x="8688" y="1599"/>
                      <a:pt x="8824" y="1617"/>
                    </a:cubicBezTo>
                    <a:cubicBezTo>
                      <a:pt x="9025" y="1643"/>
                      <a:pt x="9223" y="1522"/>
                      <a:pt x="9325" y="1310"/>
                    </a:cubicBezTo>
                    <a:lnTo>
                      <a:pt x="9622" y="691"/>
                    </a:lnTo>
                    <a:lnTo>
                      <a:pt x="10122" y="964"/>
                    </a:lnTo>
                    <a:lnTo>
                      <a:pt x="9952" y="1643"/>
                    </a:lnTo>
                    <a:cubicBezTo>
                      <a:pt x="9891" y="1879"/>
                      <a:pt x="9948" y="2140"/>
                      <a:pt x="10100" y="2303"/>
                    </a:cubicBezTo>
                    <a:cubicBezTo>
                      <a:pt x="10203" y="2414"/>
                      <a:pt x="10300" y="2533"/>
                      <a:pt x="10386" y="2663"/>
                    </a:cubicBezTo>
                    <a:cubicBezTo>
                      <a:pt x="10513" y="2856"/>
                      <a:pt x="10723" y="2940"/>
                      <a:pt x="10919" y="2876"/>
                    </a:cubicBezTo>
                    <a:lnTo>
                      <a:pt x="11486" y="2696"/>
                    </a:lnTo>
                    <a:lnTo>
                      <a:pt x="11684" y="3323"/>
                    </a:lnTo>
                    <a:lnTo>
                      <a:pt x="11167" y="3656"/>
                    </a:lnTo>
                    <a:cubicBezTo>
                      <a:pt x="10988" y="3771"/>
                      <a:pt x="10880" y="3997"/>
                      <a:pt x="10892" y="4243"/>
                    </a:cubicBezTo>
                    <a:cubicBezTo>
                      <a:pt x="10901" y="4410"/>
                      <a:pt x="10897" y="4583"/>
                      <a:pt x="10881" y="4749"/>
                    </a:cubicBezTo>
                    <a:cubicBezTo>
                      <a:pt x="10860" y="4992"/>
                      <a:pt x="10960" y="5224"/>
                      <a:pt x="11134" y="5349"/>
                    </a:cubicBezTo>
                    <a:lnTo>
                      <a:pt x="11640" y="5715"/>
                    </a:lnTo>
                    <a:lnTo>
                      <a:pt x="11420" y="6328"/>
                    </a:lnTo>
                    <a:lnTo>
                      <a:pt x="10864" y="6122"/>
                    </a:lnTo>
                    <a:cubicBezTo>
                      <a:pt x="10669" y="6049"/>
                      <a:pt x="10454" y="6121"/>
                      <a:pt x="10320" y="6308"/>
                    </a:cubicBezTo>
                    <a:cubicBezTo>
                      <a:pt x="10230" y="6434"/>
                      <a:pt x="10131" y="6551"/>
                      <a:pt x="10023" y="6655"/>
                    </a:cubicBezTo>
                    <a:cubicBezTo>
                      <a:pt x="9865" y="6810"/>
                      <a:pt x="9796" y="7064"/>
                      <a:pt x="9847" y="7301"/>
                    </a:cubicBezTo>
                    <a:lnTo>
                      <a:pt x="9996" y="7994"/>
                    </a:lnTo>
                    <a:lnTo>
                      <a:pt x="9484" y="8234"/>
                    </a:lnTo>
                    <a:lnTo>
                      <a:pt x="9209" y="7601"/>
                    </a:lnTo>
                    <a:cubicBezTo>
                      <a:pt x="9120" y="7395"/>
                      <a:pt x="8945" y="7268"/>
                      <a:pt x="8753" y="7268"/>
                    </a:cubicBezTo>
                    <a:lnTo>
                      <a:pt x="8720" y="7268"/>
                    </a:lnTo>
                    <a:cubicBezTo>
                      <a:pt x="8583" y="7278"/>
                      <a:pt x="8449" y="7272"/>
                      <a:pt x="8313" y="7255"/>
                    </a:cubicBezTo>
                    <a:cubicBezTo>
                      <a:pt x="8112" y="7228"/>
                      <a:pt x="7914" y="7349"/>
                      <a:pt x="7812" y="7561"/>
                    </a:cubicBezTo>
                    <a:lnTo>
                      <a:pt x="7515" y="8181"/>
                    </a:lnTo>
                    <a:lnTo>
                      <a:pt x="7010" y="7908"/>
                    </a:lnTo>
                    <a:lnTo>
                      <a:pt x="7186" y="7221"/>
                    </a:lnTo>
                    <a:cubicBezTo>
                      <a:pt x="7245" y="6986"/>
                      <a:pt x="7189" y="6732"/>
                      <a:pt x="7037" y="6568"/>
                    </a:cubicBezTo>
                    <a:cubicBezTo>
                      <a:pt x="6934" y="6458"/>
                      <a:pt x="6836" y="6339"/>
                      <a:pt x="6751" y="6208"/>
                    </a:cubicBezTo>
                    <a:cubicBezTo>
                      <a:pt x="6624" y="6016"/>
                      <a:pt x="6414" y="5932"/>
                      <a:pt x="6218" y="5995"/>
                    </a:cubicBezTo>
                    <a:lnTo>
                      <a:pt x="5651" y="6175"/>
                    </a:lnTo>
                    <a:lnTo>
                      <a:pt x="5453" y="5549"/>
                    </a:lnTo>
                    <a:cubicBezTo>
                      <a:pt x="5453" y="5549"/>
                      <a:pt x="5976" y="5215"/>
                      <a:pt x="5976" y="5215"/>
                    </a:cubicBezTo>
                    <a:cubicBezTo>
                      <a:pt x="6155" y="5100"/>
                      <a:pt x="6262" y="4868"/>
                      <a:pt x="6251" y="4622"/>
                    </a:cubicBezTo>
                    <a:cubicBezTo>
                      <a:pt x="6241" y="4455"/>
                      <a:pt x="6242" y="4289"/>
                      <a:pt x="6256" y="4123"/>
                    </a:cubicBezTo>
                    <a:cubicBezTo>
                      <a:pt x="6277" y="3880"/>
                      <a:pt x="6182" y="3647"/>
                      <a:pt x="6009" y="3523"/>
                    </a:cubicBezTo>
                    <a:lnTo>
                      <a:pt x="5497" y="3156"/>
                    </a:lnTo>
                    <a:lnTo>
                      <a:pt x="5723" y="2543"/>
                    </a:lnTo>
                    <a:lnTo>
                      <a:pt x="6284" y="2750"/>
                    </a:lnTo>
                    <a:cubicBezTo>
                      <a:pt x="6475" y="2820"/>
                      <a:pt x="6679" y="2752"/>
                      <a:pt x="6812" y="2570"/>
                    </a:cubicBezTo>
                    <a:cubicBezTo>
                      <a:pt x="6902" y="2444"/>
                      <a:pt x="7006" y="2327"/>
                      <a:pt x="7114" y="2223"/>
                    </a:cubicBezTo>
                    <a:cubicBezTo>
                      <a:pt x="7271" y="2068"/>
                      <a:pt x="7336" y="1814"/>
                      <a:pt x="7285" y="1577"/>
                    </a:cubicBezTo>
                    <a:lnTo>
                      <a:pt x="7136" y="884"/>
                    </a:lnTo>
                    <a:lnTo>
                      <a:pt x="7647" y="644"/>
                    </a:lnTo>
                    <a:close/>
                    <a:moveTo>
                      <a:pt x="8571" y="2350"/>
                    </a:moveTo>
                    <a:cubicBezTo>
                      <a:pt x="7616" y="2354"/>
                      <a:pt x="6847" y="3292"/>
                      <a:pt x="6850" y="4449"/>
                    </a:cubicBezTo>
                    <a:cubicBezTo>
                      <a:pt x="6853" y="5459"/>
                      <a:pt x="7449" y="6328"/>
                      <a:pt x="8269" y="6508"/>
                    </a:cubicBezTo>
                    <a:cubicBezTo>
                      <a:pt x="8373" y="6531"/>
                      <a:pt x="8477" y="6542"/>
                      <a:pt x="8582" y="6542"/>
                    </a:cubicBezTo>
                    <a:cubicBezTo>
                      <a:pt x="9537" y="6538"/>
                      <a:pt x="10312" y="5593"/>
                      <a:pt x="10309" y="4436"/>
                    </a:cubicBezTo>
                    <a:cubicBezTo>
                      <a:pt x="10306" y="3278"/>
                      <a:pt x="9526" y="2346"/>
                      <a:pt x="8571" y="2350"/>
                    </a:cubicBezTo>
                    <a:close/>
                    <a:moveTo>
                      <a:pt x="8577" y="2996"/>
                    </a:moveTo>
                    <a:cubicBezTo>
                      <a:pt x="8650" y="2996"/>
                      <a:pt x="8725" y="3000"/>
                      <a:pt x="8797" y="3016"/>
                    </a:cubicBezTo>
                    <a:cubicBezTo>
                      <a:pt x="9447" y="3160"/>
                      <a:pt x="9878" y="3914"/>
                      <a:pt x="9759" y="4702"/>
                    </a:cubicBezTo>
                    <a:cubicBezTo>
                      <a:pt x="9640" y="5491"/>
                      <a:pt x="9013" y="6019"/>
                      <a:pt x="8362" y="5875"/>
                    </a:cubicBezTo>
                    <a:cubicBezTo>
                      <a:pt x="7712" y="5731"/>
                      <a:pt x="7281" y="4971"/>
                      <a:pt x="7400" y="4183"/>
                    </a:cubicBezTo>
                    <a:cubicBezTo>
                      <a:pt x="7504" y="3495"/>
                      <a:pt x="8000" y="2998"/>
                      <a:pt x="8577" y="2996"/>
                    </a:cubicBezTo>
                    <a:close/>
                    <a:moveTo>
                      <a:pt x="15984" y="6455"/>
                    </a:moveTo>
                    <a:cubicBezTo>
                      <a:pt x="15735" y="6496"/>
                      <a:pt x="15520" y="6701"/>
                      <a:pt x="15429" y="7001"/>
                    </a:cubicBezTo>
                    <a:lnTo>
                      <a:pt x="15071" y="8181"/>
                    </a:lnTo>
                    <a:cubicBezTo>
                      <a:pt x="15052" y="8252"/>
                      <a:pt x="15000" y="8301"/>
                      <a:pt x="14939" y="8308"/>
                    </a:cubicBezTo>
                    <a:cubicBezTo>
                      <a:pt x="14664" y="8333"/>
                      <a:pt x="14393" y="8385"/>
                      <a:pt x="14125" y="8468"/>
                    </a:cubicBezTo>
                    <a:cubicBezTo>
                      <a:pt x="14064" y="8486"/>
                      <a:pt x="13998" y="8455"/>
                      <a:pt x="13960" y="8394"/>
                    </a:cubicBezTo>
                    <a:lnTo>
                      <a:pt x="13317" y="7421"/>
                    </a:lnTo>
                    <a:cubicBezTo>
                      <a:pt x="13099" y="7088"/>
                      <a:pt x="12709" y="6999"/>
                      <a:pt x="12410" y="7221"/>
                    </a:cubicBezTo>
                    <a:lnTo>
                      <a:pt x="11568" y="7848"/>
                    </a:lnTo>
                    <a:cubicBezTo>
                      <a:pt x="11269" y="8073"/>
                      <a:pt x="11157" y="8539"/>
                      <a:pt x="11304" y="8927"/>
                    </a:cubicBezTo>
                    <a:lnTo>
                      <a:pt x="11733" y="10054"/>
                    </a:lnTo>
                    <a:cubicBezTo>
                      <a:pt x="11760" y="10122"/>
                      <a:pt x="11751" y="10202"/>
                      <a:pt x="11711" y="10260"/>
                    </a:cubicBezTo>
                    <a:cubicBezTo>
                      <a:pt x="11529" y="10514"/>
                      <a:pt x="11369" y="10791"/>
                      <a:pt x="11227" y="11080"/>
                    </a:cubicBezTo>
                    <a:cubicBezTo>
                      <a:pt x="11195" y="11144"/>
                      <a:pt x="11135" y="11176"/>
                      <a:pt x="11073" y="11167"/>
                    </a:cubicBezTo>
                    <a:lnTo>
                      <a:pt x="10051" y="11020"/>
                    </a:lnTo>
                    <a:cubicBezTo>
                      <a:pt x="9700" y="10970"/>
                      <a:pt x="9377" y="11249"/>
                      <a:pt x="9297" y="11666"/>
                    </a:cubicBezTo>
                    <a:lnTo>
                      <a:pt x="9066" y="12833"/>
                    </a:lnTo>
                    <a:cubicBezTo>
                      <a:pt x="8985" y="13248"/>
                      <a:pt x="9170" y="13670"/>
                      <a:pt x="9501" y="13819"/>
                    </a:cubicBezTo>
                    <a:lnTo>
                      <a:pt x="10468" y="14252"/>
                    </a:lnTo>
                    <a:cubicBezTo>
                      <a:pt x="10526" y="14278"/>
                      <a:pt x="10566" y="14339"/>
                      <a:pt x="10573" y="14412"/>
                    </a:cubicBezTo>
                    <a:cubicBezTo>
                      <a:pt x="10592" y="14747"/>
                      <a:pt x="10636" y="15079"/>
                      <a:pt x="10705" y="15405"/>
                    </a:cubicBezTo>
                    <a:cubicBezTo>
                      <a:pt x="10718" y="15483"/>
                      <a:pt x="10694" y="15567"/>
                      <a:pt x="10639" y="15612"/>
                    </a:cubicBezTo>
                    <a:lnTo>
                      <a:pt x="9842" y="16385"/>
                    </a:lnTo>
                    <a:cubicBezTo>
                      <a:pt x="9570" y="16652"/>
                      <a:pt x="9503" y="17120"/>
                      <a:pt x="9682" y="17484"/>
                    </a:cubicBezTo>
                    <a:lnTo>
                      <a:pt x="10194" y="18504"/>
                    </a:lnTo>
                    <a:cubicBezTo>
                      <a:pt x="10378" y="18869"/>
                      <a:pt x="10759" y="19011"/>
                      <a:pt x="11079" y="18830"/>
                    </a:cubicBezTo>
                    <a:lnTo>
                      <a:pt x="12014" y="18304"/>
                    </a:lnTo>
                    <a:cubicBezTo>
                      <a:pt x="12069" y="18272"/>
                      <a:pt x="12132" y="18283"/>
                      <a:pt x="12179" y="18331"/>
                    </a:cubicBezTo>
                    <a:cubicBezTo>
                      <a:pt x="12386" y="18551"/>
                      <a:pt x="12608" y="18745"/>
                      <a:pt x="12844" y="18917"/>
                    </a:cubicBezTo>
                    <a:cubicBezTo>
                      <a:pt x="12898" y="18957"/>
                      <a:pt x="12929" y="19034"/>
                      <a:pt x="12921" y="19110"/>
                    </a:cubicBezTo>
                    <a:lnTo>
                      <a:pt x="12800" y="20356"/>
                    </a:lnTo>
                    <a:cubicBezTo>
                      <a:pt x="12760" y="20782"/>
                      <a:pt x="12990" y="21178"/>
                      <a:pt x="13333" y="21276"/>
                    </a:cubicBezTo>
                    <a:lnTo>
                      <a:pt x="14290" y="21556"/>
                    </a:lnTo>
                    <a:cubicBezTo>
                      <a:pt x="14343" y="21571"/>
                      <a:pt x="14396" y="21576"/>
                      <a:pt x="14450" y="21576"/>
                    </a:cubicBezTo>
                    <a:cubicBezTo>
                      <a:pt x="14742" y="21575"/>
                      <a:pt x="15004" y="21355"/>
                      <a:pt x="15104" y="21023"/>
                    </a:cubicBezTo>
                    <a:lnTo>
                      <a:pt x="15456" y="19843"/>
                    </a:lnTo>
                    <a:cubicBezTo>
                      <a:pt x="15477" y="19773"/>
                      <a:pt x="15533" y="19725"/>
                      <a:pt x="15594" y="19717"/>
                    </a:cubicBezTo>
                    <a:cubicBezTo>
                      <a:pt x="15869" y="19693"/>
                      <a:pt x="16140" y="19640"/>
                      <a:pt x="16407" y="19557"/>
                    </a:cubicBezTo>
                    <a:cubicBezTo>
                      <a:pt x="16468" y="19539"/>
                      <a:pt x="16530" y="19563"/>
                      <a:pt x="16567" y="19623"/>
                    </a:cubicBezTo>
                    <a:lnTo>
                      <a:pt x="17205" y="20610"/>
                    </a:lnTo>
                    <a:cubicBezTo>
                      <a:pt x="17422" y="20943"/>
                      <a:pt x="17813" y="21024"/>
                      <a:pt x="18112" y="20803"/>
                    </a:cubicBezTo>
                    <a:lnTo>
                      <a:pt x="18959" y="20183"/>
                    </a:lnTo>
                    <a:cubicBezTo>
                      <a:pt x="19257" y="19958"/>
                      <a:pt x="19369" y="19498"/>
                      <a:pt x="19223" y="19110"/>
                    </a:cubicBezTo>
                    <a:lnTo>
                      <a:pt x="18794" y="17971"/>
                    </a:lnTo>
                    <a:cubicBezTo>
                      <a:pt x="18768" y="17902"/>
                      <a:pt x="18776" y="17822"/>
                      <a:pt x="18816" y="17764"/>
                    </a:cubicBezTo>
                    <a:cubicBezTo>
                      <a:pt x="18996" y="17513"/>
                      <a:pt x="19159" y="17243"/>
                      <a:pt x="19300" y="16958"/>
                    </a:cubicBezTo>
                    <a:cubicBezTo>
                      <a:pt x="19333" y="16891"/>
                      <a:pt x="19390" y="16853"/>
                      <a:pt x="19454" y="16858"/>
                    </a:cubicBezTo>
                    <a:lnTo>
                      <a:pt x="20477" y="17004"/>
                    </a:lnTo>
                    <a:cubicBezTo>
                      <a:pt x="20828" y="17054"/>
                      <a:pt x="21156" y="16775"/>
                      <a:pt x="21236" y="16358"/>
                    </a:cubicBezTo>
                    <a:lnTo>
                      <a:pt x="21461" y="15192"/>
                    </a:lnTo>
                    <a:cubicBezTo>
                      <a:pt x="21543" y="14775"/>
                      <a:pt x="21358" y="14348"/>
                      <a:pt x="21027" y="14199"/>
                    </a:cubicBezTo>
                    <a:lnTo>
                      <a:pt x="20059" y="13766"/>
                    </a:lnTo>
                    <a:cubicBezTo>
                      <a:pt x="20002" y="13740"/>
                      <a:pt x="19961" y="13679"/>
                      <a:pt x="19954" y="13606"/>
                    </a:cubicBezTo>
                    <a:cubicBezTo>
                      <a:pt x="19934" y="13271"/>
                      <a:pt x="19891" y="12938"/>
                      <a:pt x="19822" y="12613"/>
                    </a:cubicBezTo>
                    <a:cubicBezTo>
                      <a:pt x="19808" y="12538"/>
                      <a:pt x="19828" y="12460"/>
                      <a:pt x="19877" y="12413"/>
                    </a:cubicBezTo>
                    <a:lnTo>
                      <a:pt x="20686" y="11640"/>
                    </a:lnTo>
                    <a:cubicBezTo>
                      <a:pt x="20958" y="11373"/>
                      <a:pt x="21026" y="10904"/>
                      <a:pt x="20845" y="10540"/>
                    </a:cubicBezTo>
                    <a:lnTo>
                      <a:pt x="20334" y="9514"/>
                    </a:lnTo>
                    <a:cubicBezTo>
                      <a:pt x="20149" y="9150"/>
                      <a:pt x="19768" y="9014"/>
                      <a:pt x="19448" y="9194"/>
                    </a:cubicBezTo>
                    <a:lnTo>
                      <a:pt x="18519" y="9720"/>
                    </a:lnTo>
                    <a:cubicBezTo>
                      <a:pt x="18464" y="9752"/>
                      <a:pt x="18395" y="9742"/>
                      <a:pt x="18349" y="9694"/>
                    </a:cubicBezTo>
                    <a:cubicBezTo>
                      <a:pt x="18141" y="9475"/>
                      <a:pt x="17919" y="9280"/>
                      <a:pt x="17683" y="9107"/>
                    </a:cubicBezTo>
                    <a:cubicBezTo>
                      <a:pt x="17628" y="9067"/>
                      <a:pt x="17603" y="8991"/>
                      <a:pt x="17612" y="8914"/>
                    </a:cubicBezTo>
                    <a:lnTo>
                      <a:pt x="17727" y="7668"/>
                    </a:lnTo>
                    <a:cubicBezTo>
                      <a:pt x="17768" y="7243"/>
                      <a:pt x="17543" y="6845"/>
                      <a:pt x="17199" y="6748"/>
                    </a:cubicBezTo>
                    <a:lnTo>
                      <a:pt x="16243" y="6468"/>
                    </a:lnTo>
                    <a:cubicBezTo>
                      <a:pt x="16157" y="6444"/>
                      <a:pt x="16067" y="6441"/>
                      <a:pt x="15984" y="6455"/>
                    </a:cubicBezTo>
                    <a:close/>
                    <a:moveTo>
                      <a:pt x="16116" y="7088"/>
                    </a:moveTo>
                    <a:lnTo>
                      <a:pt x="17073" y="7368"/>
                    </a:lnTo>
                    <a:cubicBezTo>
                      <a:pt x="17153" y="7392"/>
                      <a:pt x="17209" y="7488"/>
                      <a:pt x="17199" y="7588"/>
                    </a:cubicBezTo>
                    <a:lnTo>
                      <a:pt x="17078" y="8827"/>
                    </a:lnTo>
                    <a:cubicBezTo>
                      <a:pt x="17046" y="9155"/>
                      <a:pt x="17176" y="9475"/>
                      <a:pt x="17408" y="9647"/>
                    </a:cubicBezTo>
                    <a:cubicBezTo>
                      <a:pt x="17619" y="9800"/>
                      <a:pt x="17817" y="9978"/>
                      <a:pt x="18002" y="10174"/>
                    </a:cubicBezTo>
                    <a:cubicBezTo>
                      <a:pt x="18207" y="10389"/>
                      <a:pt x="18499" y="10434"/>
                      <a:pt x="18745" y="10294"/>
                    </a:cubicBezTo>
                    <a:lnTo>
                      <a:pt x="19674" y="9774"/>
                    </a:lnTo>
                    <a:cubicBezTo>
                      <a:pt x="19749" y="9732"/>
                      <a:pt x="19840" y="9762"/>
                      <a:pt x="19883" y="9847"/>
                    </a:cubicBezTo>
                    <a:lnTo>
                      <a:pt x="20394" y="10867"/>
                    </a:lnTo>
                    <a:cubicBezTo>
                      <a:pt x="20437" y="10953"/>
                      <a:pt x="20419" y="11062"/>
                      <a:pt x="20356" y="11127"/>
                    </a:cubicBezTo>
                    <a:lnTo>
                      <a:pt x="19553" y="11900"/>
                    </a:lnTo>
                    <a:cubicBezTo>
                      <a:pt x="19339" y="12103"/>
                      <a:pt x="19241" y="12446"/>
                      <a:pt x="19305" y="12766"/>
                    </a:cubicBezTo>
                    <a:cubicBezTo>
                      <a:pt x="19365" y="13056"/>
                      <a:pt x="19404" y="13348"/>
                      <a:pt x="19421" y="13646"/>
                    </a:cubicBezTo>
                    <a:cubicBezTo>
                      <a:pt x="19441" y="13974"/>
                      <a:pt x="19622" y="14259"/>
                      <a:pt x="19877" y="14372"/>
                    </a:cubicBezTo>
                    <a:lnTo>
                      <a:pt x="20840" y="14805"/>
                    </a:lnTo>
                    <a:cubicBezTo>
                      <a:pt x="20919" y="14839"/>
                      <a:pt x="20964" y="14939"/>
                      <a:pt x="20944" y="15038"/>
                    </a:cubicBezTo>
                    <a:lnTo>
                      <a:pt x="20719" y="16205"/>
                    </a:lnTo>
                    <a:cubicBezTo>
                      <a:pt x="20700" y="16302"/>
                      <a:pt x="20619" y="16370"/>
                      <a:pt x="20537" y="16358"/>
                    </a:cubicBezTo>
                    <a:lnTo>
                      <a:pt x="19520" y="16211"/>
                    </a:lnTo>
                    <a:cubicBezTo>
                      <a:pt x="19247" y="16175"/>
                      <a:pt x="18978" y="16338"/>
                      <a:pt x="18838" y="16625"/>
                    </a:cubicBezTo>
                    <a:cubicBezTo>
                      <a:pt x="18713" y="16881"/>
                      <a:pt x="18570" y="17119"/>
                      <a:pt x="18409" y="17344"/>
                    </a:cubicBezTo>
                    <a:cubicBezTo>
                      <a:pt x="18233" y="17594"/>
                      <a:pt x="18196" y="17946"/>
                      <a:pt x="18310" y="18244"/>
                    </a:cubicBezTo>
                    <a:lnTo>
                      <a:pt x="18739" y="19383"/>
                    </a:lnTo>
                    <a:cubicBezTo>
                      <a:pt x="18774" y="19475"/>
                      <a:pt x="18748" y="19582"/>
                      <a:pt x="18679" y="19637"/>
                    </a:cubicBezTo>
                    <a:lnTo>
                      <a:pt x="17832" y="20256"/>
                    </a:lnTo>
                    <a:cubicBezTo>
                      <a:pt x="17762" y="20307"/>
                      <a:pt x="17674" y="20293"/>
                      <a:pt x="17623" y="20217"/>
                    </a:cubicBezTo>
                    <a:lnTo>
                      <a:pt x="16985" y="19230"/>
                    </a:lnTo>
                    <a:cubicBezTo>
                      <a:pt x="16817" y="18970"/>
                      <a:pt x="16540" y="18852"/>
                      <a:pt x="16276" y="18930"/>
                    </a:cubicBezTo>
                    <a:cubicBezTo>
                      <a:pt x="16038" y="19004"/>
                      <a:pt x="15794" y="19050"/>
                      <a:pt x="15550" y="19070"/>
                    </a:cubicBezTo>
                    <a:cubicBezTo>
                      <a:pt x="15278" y="19096"/>
                      <a:pt x="15048" y="19313"/>
                      <a:pt x="14956" y="19623"/>
                    </a:cubicBezTo>
                    <a:lnTo>
                      <a:pt x="14598" y="20803"/>
                    </a:lnTo>
                    <a:cubicBezTo>
                      <a:pt x="14570" y="20897"/>
                      <a:pt x="14492" y="20944"/>
                      <a:pt x="14411" y="20923"/>
                    </a:cubicBezTo>
                    <a:lnTo>
                      <a:pt x="13454" y="20650"/>
                    </a:lnTo>
                    <a:cubicBezTo>
                      <a:pt x="13374" y="20625"/>
                      <a:pt x="13318" y="20530"/>
                      <a:pt x="13328" y="20430"/>
                    </a:cubicBezTo>
                    <a:lnTo>
                      <a:pt x="13449" y="19190"/>
                    </a:lnTo>
                    <a:cubicBezTo>
                      <a:pt x="13482" y="18862"/>
                      <a:pt x="13352" y="18542"/>
                      <a:pt x="13119" y="18371"/>
                    </a:cubicBezTo>
                    <a:cubicBezTo>
                      <a:pt x="12909" y="18216"/>
                      <a:pt x="12710" y="18040"/>
                      <a:pt x="12525" y="17844"/>
                    </a:cubicBezTo>
                    <a:cubicBezTo>
                      <a:pt x="12400" y="17713"/>
                      <a:pt x="12240" y="17637"/>
                      <a:pt x="12074" y="17637"/>
                    </a:cubicBezTo>
                    <a:cubicBezTo>
                      <a:pt x="11974" y="17638"/>
                      <a:pt x="11874" y="17666"/>
                      <a:pt x="11783" y="17717"/>
                    </a:cubicBezTo>
                    <a:lnTo>
                      <a:pt x="10853" y="18244"/>
                    </a:lnTo>
                    <a:cubicBezTo>
                      <a:pt x="10779" y="18285"/>
                      <a:pt x="10688" y="18255"/>
                      <a:pt x="10644" y="18171"/>
                    </a:cubicBezTo>
                    <a:lnTo>
                      <a:pt x="10133" y="17151"/>
                    </a:lnTo>
                    <a:cubicBezTo>
                      <a:pt x="10090" y="17065"/>
                      <a:pt x="10107" y="16955"/>
                      <a:pt x="10172" y="16891"/>
                    </a:cubicBezTo>
                    <a:lnTo>
                      <a:pt x="10974" y="16111"/>
                    </a:lnTo>
                    <a:cubicBezTo>
                      <a:pt x="11188" y="15907"/>
                      <a:pt x="11286" y="15572"/>
                      <a:pt x="11222" y="15252"/>
                    </a:cubicBezTo>
                    <a:cubicBezTo>
                      <a:pt x="11162" y="14961"/>
                      <a:pt x="11119" y="14664"/>
                      <a:pt x="11101" y="14365"/>
                    </a:cubicBezTo>
                    <a:cubicBezTo>
                      <a:pt x="11081" y="14038"/>
                      <a:pt x="10905" y="13758"/>
                      <a:pt x="10650" y="13646"/>
                    </a:cubicBezTo>
                    <a:lnTo>
                      <a:pt x="9688" y="13212"/>
                    </a:lnTo>
                    <a:cubicBezTo>
                      <a:pt x="9610" y="13176"/>
                      <a:pt x="9564" y="13078"/>
                      <a:pt x="9583" y="12979"/>
                    </a:cubicBezTo>
                    <a:lnTo>
                      <a:pt x="9814" y="11813"/>
                    </a:lnTo>
                    <a:cubicBezTo>
                      <a:pt x="9833" y="11715"/>
                      <a:pt x="9908" y="11648"/>
                      <a:pt x="9990" y="11660"/>
                    </a:cubicBezTo>
                    <a:lnTo>
                      <a:pt x="11007" y="11806"/>
                    </a:lnTo>
                    <a:cubicBezTo>
                      <a:pt x="11278" y="11847"/>
                      <a:pt x="11544" y="11690"/>
                      <a:pt x="11684" y="11406"/>
                    </a:cubicBezTo>
                    <a:cubicBezTo>
                      <a:pt x="11810" y="11150"/>
                      <a:pt x="11957" y="10906"/>
                      <a:pt x="12118" y="10680"/>
                    </a:cubicBezTo>
                    <a:cubicBezTo>
                      <a:pt x="12294" y="10430"/>
                      <a:pt x="12331" y="10079"/>
                      <a:pt x="12217" y="9780"/>
                    </a:cubicBezTo>
                    <a:lnTo>
                      <a:pt x="11788" y="8654"/>
                    </a:lnTo>
                    <a:cubicBezTo>
                      <a:pt x="11753" y="8562"/>
                      <a:pt x="11778" y="8455"/>
                      <a:pt x="11849" y="8401"/>
                    </a:cubicBezTo>
                    <a:lnTo>
                      <a:pt x="12690" y="7768"/>
                    </a:lnTo>
                    <a:cubicBezTo>
                      <a:pt x="12760" y="7716"/>
                      <a:pt x="12848" y="7737"/>
                      <a:pt x="12899" y="7814"/>
                    </a:cubicBezTo>
                    <a:lnTo>
                      <a:pt x="13542" y="8781"/>
                    </a:lnTo>
                    <a:cubicBezTo>
                      <a:pt x="13710" y="9042"/>
                      <a:pt x="13987" y="9161"/>
                      <a:pt x="14252" y="9081"/>
                    </a:cubicBezTo>
                    <a:cubicBezTo>
                      <a:pt x="14490" y="9008"/>
                      <a:pt x="14733" y="8961"/>
                      <a:pt x="14978" y="8941"/>
                    </a:cubicBezTo>
                    <a:cubicBezTo>
                      <a:pt x="15248" y="8916"/>
                      <a:pt x="15480" y="8704"/>
                      <a:pt x="15572" y="8394"/>
                    </a:cubicBezTo>
                    <a:lnTo>
                      <a:pt x="15929" y="7215"/>
                    </a:lnTo>
                    <a:cubicBezTo>
                      <a:pt x="15956" y="7120"/>
                      <a:pt x="16035" y="7064"/>
                      <a:pt x="16116" y="7088"/>
                    </a:cubicBezTo>
                    <a:close/>
                    <a:moveTo>
                      <a:pt x="5343" y="8568"/>
                    </a:moveTo>
                    <a:cubicBezTo>
                      <a:pt x="5065" y="8474"/>
                      <a:pt x="4772" y="8650"/>
                      <a:pt x="4661" y="8974"/>
                    </a:cubicBezTo>
                    <a:lnTo>
                      <a:pt x="4381" y="9794"/>
                    </a:lnTo>
                    <a:cubicBezTo>
                      <a:pt x="4376" y="9809"/>
                      <a:pt x="4367" y="9819"/>
                      <a:pt x="4354" y="9820"/>
                    </a:cubicBezTo>
                    <a:cubicBezTo>
                      <a:pt x="4154" y="9827"/>
                      <a:pt x="3955" y="9857"/>
                      <a:pt x="3760" y="9907"/>
                    </a:cubicBezTo>
                    <a:cubicBezTo>
                      <a:pt x="3745" y="9910"/>
                      <a:pt x="3729" y="9902"/>
                      <a:pt x="3721" y="9887"/>
                    </a:cubicBezTo>
                    <a:lnTo>
                      <a:pt x="3292" y="9174"/>
                    </a:lnTo>
                    <a:cubicBezTo>
                      <a:pt x="3122" y="8893"/>
                      <a:pt x="2801" y="8811"/>
                      <a:pt x="2550" y="8981"/>
                    </a:cubicBezTo>
                    <a:lnTo>
                      <a:pt x="1939" y="9394"/>
                    </a:lnTo>
                    <a:cubicBezTo>
                      <a:pt x="1688" y="9566"/>
                      <a:pt x="1581" y="9943"/>
                      <a:pt x="1692" y="10267"/>
                    </a:cubicBezTo>
                    <a:lnTo>
                      <a:pt x="1978" y="11087"/>
                    </a:lnTo>
                    <a:cubicBezTo>
                      <a:pt x="1985" y="11100"/>
                      <a:pt x="1985" y="11113"/>
                      <a:pt x="1978" y="11127"/>
                    </a:cubicBezTo>
                    <a:cubicBezTo>
                      <a:pt x="1840" y="11304"/>
                      <a:pt x="1713" y="11502"/>
                      <a:pt x="1604" y="11706"/>
                    </a:cubicBezTo>
                    <a:cubicBezTo>
                      <a:pt x="1596" y="11720"/>
                      <a:pt x="1584" y="11722"/>
                      <a:pt x="1571" y="11720"/>
                    </a:cubicBezTo>
                    <a:lnTo>
                      <a:pt x="851" y="11580"/>
                    </a:lnTo>
                    <a:cubicBezTo>
                      <a:pt x="564" y="11524"/>
                      <a:pt x="290" y="11741"/>
                      <a:pt x="213" y="12080"/>
                    </a:cubicBezTo>
                    <a:lnTo>
                      <a:pt x="20" y="12899"/>
                    </a:lnTo>
                    <a:cubicBezTo>
                      <a:pt x="-57" y="13236"/>
                      <a:pt x="89" y="13591"/>
                      <a:pt x="356" y="13726"/>
                    </a:cubicBezTo>
                    <a:lnTo>
                      <a:pt x="1027" y="14065"/>
                    </a:lnTo>
                    <a:cubicBezTo>
                      <a:pt x="1039" y="14071"/>
                      <a:pt x="1048" y="14082"/>
                      <a:pt x="1049" y="14099"/>
                    </a:cubicBezTo>
                    <a:cubicBezTo>
                      <a:pt x="1055" y="14342"/>
                      <a:pt x="1079" y="14587"/>
                      <a:pt x="1120" y="14825"/>
                    </a:cubicBezTo>
                    <a:cubicBezTo>
                      <a:pt x="1123" y="14843"/>
                      <a:pt x="1116" y="14856"/>
                      <a:pt x="1104" y="14865"/>
                    </a:cubicBezTo>
                    <a:lnTo>
                      <a:pt x="515" y="15392"/>
                    </a:lnTo>
                    <a:cubicBezTo>
                      <a:pt x="285" y="15600"/>
                      <a:pt x="218" y="15979"/>
                      <a:pt x="356" y="16285"/>
                    </a:cubicBezTo>
                    <a:lnTo>
                      <a:pt x="697" y="17031"/>
                    </a:lnTo>
                    <a:cubicBezTo>
                      <a:pt x="838" y="17337"/>
                      <a:pt x="1145" y="17466"/>
                      <a:pt x="1411" y="17331"/>
                    </a:cubicBezTo>
                    <a:lnTo>
                      <a:pt x="2088" y="16984"/>
                    </a:lnTo>
                    <a:cubicBezTo>
                      <a:pt x="2098" y="16976"/>
                      <a:pt x="2110" y="16976"/>
                      <a:pt x="2121" y="16984"/>
                    </a:cubicBezTo>
                    <a:cubicBezTo>
                      <a:pt x="2266" y="17151"/>
                      <a:pt x="2421" y="17305"/>
                      <a:pt x="2588" y="17438"/>
                    </a:cubicBezTo>
                    <a:cubicBezTo>
                      <a:pt x="2601" y="17448"/>
                      <a:pt x="2608" y="17466"/>
                      <a:pt x="2605" y="17484"/>
                    </a:cubicBezTo>
                    <a:lnTo>
                      <a:pt x="2495" y="18357"/>
                    </a:lnTo>
                    <a:cubicBezTo>
                      <a:pt x="2449" y="18703"/>
                      <a:pt x="2624" y="19041"/>
                      <a:pt x="2902" y="19137"/>
                    </a:cubicBezTo>
                    <a:lnTo>
                      <a:pt x="3573" y="19363"/>
                    </a:lnTo>
                    <a:cubicBezTo>
                      <a:pt x="3623" y="19379"/>
                      <a:pt x="3675" y="19390"/>
                      <a:pt x="3727" y="19390"/>
                    </a:cubicBezTo>
                    <a:cubicBezTo>
                      <a:pt x="3959" y="19392"/>
                      <a:pt x="4165" y="19224"/>
                      <a:pt x="4255" y="18964"/>
                    </a:cubicBezTo>
                    <a:lnTo>
                      <a:pt x="4535" y="18137"/>
                    </a:lnTo>
                    <a:cubicBezTo>
                      <a:pt x="4539" y="18122"/>
                      <a:pt x="4549" y="18112"/>
                      <a:pt x="4562" y="18111"/>
                    </a:cubicBezTo>
                    <a:cubicBezTo>
                      <a:pt x="4762" y="18103"/>
                      <a:pt x="4961" y="18073"/>
                      <a:pt x="5156" y="18024"/>
                    </a:cubicBezTo>
                    <a:cubicBezTo>
                      <a:pt x="5170" y="18021"/>
                      <a:pt x="5187" y="18030"/>
                      <a:pt x="5195" y="18044"/>
                    </a:cubicBezTo>
                    <a:lnTo>
                      <a:pt x="5624" y="18764"/>
                    </a:lnTo>
                    <a:cubicBezTo>
                      <a:pt x="5793" y="19045"/>
                      <a:pt x="6109" y="19125"/>
                      <a:pt x="6361" y="18957"/>
                    </a:cubicBezTo>
                    <a:lnTo>
                      <a:pt x="6977" y="18544"/>
                    </a:lnTo>
                    <a:cubicBezTo>
                      <a:pt x="7227" y="18371"/>
                      <a:pt x="7329" y="18000"/>
                      <a:pt x="7219" y="17677"/>
                    </a:cubicBezTo>
                    <a:lnTo>
                      <a:pt x="6944" y="16858"/>
                    </a:lnTo>
                    <a:cubicBezTo>
                      <a:pt x="6937" y="16843"/>
                      <a:pt x="6937" y="16826"/>
                      <a:pt x="6944" y="16811"/>
                    </a:cubicBezTo>
                    <a:cubicBezTo>
                      <a:pt x="7081" y="16634"/>
                      <a:pt x="7203" y="16442"/>
                      <a:pt x="7312" y="16238"/>
                    </a:cubicBezTo>
                    <a:cubicBezTo>
                      <a:pt x="7320" y="16223"/>
                      <a:pt x="7336" y="16211"/>
                      <a:pt x="7350" y="16211"/>
                    </a:cubicBezTo>
                    <a:lnTo>
                      <a:pt x="8071" y="16351"/>
                    </a:lnTo>
                    <a:cubicBezTo>
                      <a:pt x="8357" y="16407"/>
                      <a:pt x="8631" y="16190"/>
                      <a:pt x="8709" y="15851"/>
                    </a:cubicBezTo>
                    <a:lnTo>
                      <a:pt x="8896" y="15038"/>
                    </a:lnTo>
                    <a:cubicBezTo>
                      <a:pt x="8971" y="14698"/>
                      <a:pt x="8825" y="14343"/>
                      <a:pt x="8555" y="14212"/>
                    </a:cubicBezTo>
                    <a:lnTo>
                      <a:pt x="7878" y="13872"/>
                    </a:lnTo>
                    <a:cubicBezTo>
                      <a:pt x="7866" y="13866"/>
                      <a:pt x="7857" y="13849"/>
                      <a:pt x="7856" y="13832"/>
                    </a:cubicBezTo>
                    <a:cubicBezTo>
                      <a:pt x="7850" y="13589"/>
                      <a:pt x="7826" y="13351"/>
                      <a:pt x="7785" y="13113"/>
                    </a:cubicBezTo>
                    <a:cubicBezTo>
                      <a:pt x="7782" y="13095"/>
                      <a:pt x="7789" y="13076"/>
                      <a:pt x="7801" y="13066"/>
                    </a:cubicBezTo>
                    <a:lnTo>
                      <a:pt x="8395" y="12539"/>
                    </a:lnTo>
                    <a:cubicBezTo>
                      <a:pt x="8625" y="12331"/>
                      <a:pt x="8692" y="11952"/>
                      <a:pt x="8555" y="11646"/>
                    </a:cubicBezTo>
                    <a:lnTo>
                      <a:pt x="8214" y="10907"/>
                    </a:lnTo>
                    <a:cubicBezTo>
                      <a:pt x="8073" y="10600"/>
                      <a:pt x="7761" y="10471"/>
                      <a:pt x="7493" y="10607"/>
                    </a:cubicBezTo>
                    <a:lnTo>
                      <a:pt x="6823" y="10947"/>
                    </a:lnTo>
                    <a:cubicBezTo>
                      <a:pt x="6812" y="10955"/>
                      <a:pt x="6800" y="10955"/>
                      <a:pt x="6790" y="10947"/>
                    </a:cubicBezTo>
                    <a:cubicBezTo>
                      <a:pt x="6644" y="10780"/>
                      <a:pt x="6484" y="10627"/>
                      <a:pt x="6317" y="10493"/>
                    </a:cubicBezTo>
                    <a:cubicBezTo>
                      <a:pt x="6304" y="10484"/>
                      <a:pt x="6297" y="10471"/>
                      <a:pt x="6300" y="10454"/>
                    </a:cubicBezTo>
                    <a:lnTo>
                      <a:pt x="6416" y="9574"/>
                    </a:lnTo>
                    <a:cubicBezTo>
                      <a:pt x="6461" y="9228"/>
                      <a:pt x="6286" y="8897"/>
                      <a:pt x="6009" y="8801"/>
                    </a:cubicBezTo>
                    <a:lnTo>
                      <a:pt x="5343" y="8568"/>
                    </a:lnTo>
                    <a:close/>
                    <a:moveTo>
                      <a:pt x="5195" y="9181"/>
                    </a:moveTo>
                    <a:lnTo>
                      <a:pt x="5860" y="9414"/>
                    </a:lnTo>
                    <a:cubicBezTo>
                      <a:pt x="5879" y="9420"/>
                      <a:pt x="5892" y="9444"/>
                      <a:pt x="5888" y="9467"/>
                    </a:cubicBezTo>
                    <a:lnTo>
                      <a:pt x="5772" y="10340"/>
                    </a:lnTo>
                    <a:cubicBezTo>
                      <a:pt x="5737" y="10608"/>
                      <a:pt x="5834" y="10877"/>
                      <a:pt x="6020" y="11027"/>
                    </a:cubicBezTo>
                    <a:cubicBezTo>
                      <a:pt x="6161" y="11140"/>
                      <a:pt x="6297" y="11266"/>
                      <a:pt x="6421" y="11406"/>
                    </a:cubicBezTo>
                    <a:cubicBezTo>
                      <a:pt x="6584" y="11591"/>
                      <a:pt x="6821" y="11645"/>
                      <a:pt x="7026" y="11540"/>
                    </a:cubicBezTo>
                    <a:lnTo>
                      <a:pt x="7697" y="11200"/>
                    </a:lnTo>
                    <a:cubicBezTo>
                      <a:pt x="7714" y="11192"/>
                      <a:pt x="7737" y="11201"/>
                      <a:pt x="7746" y="11220"/>
                    </a:cubicBezTo>
                    <a:lnTo>
                      <a:pt x="8087" y="11960"/>
                    </a:lnTo>
                    <a:cubicBezTo>
                      <a:pt x="8097" y="11980"/>
                      <a:pt x="8092" y="12005"/>
                      <a:pt x="8076" y="12020"/>
                    </a:cubicBezTo>
                    <a:lnTo>
                      <a:pt x="7488" y="12539"/>
                    </a:lnTo>
                    <a:cubicBezTo>
                      <a:pt x="7306" y="12698"/>
                      <a:pt x="7217" y="12974"/>
                      <a:pt x="7263" y="13239"/>
                    </a:cubicBezTo>
                    <a:cubicBezTo>
                      <a:pt x="7297" y="13441"/>
                      <a:pt x="7318" y="13646"/>
                      <a:pt x="7323" y="13852"/>
                    </a:cubicBezTo>
                    <a:cubicBezTo>
                      <a:pt x="7331" y="14122"/>
                      <a:pt x="7470" y="14361"/>
                      <a:pt x="7675" y="14465"/>
                    </a:cubicBezTo>
                    <a:lnTo>
                      <a:pt x="8351" y="14805"/>
                    </a:lnTo>
                    <a:cubicBezTo>
                      <a:pt x="8370" y="14814"/>
                      <a:pt x="8379" y="14835"/>
                      <a:pt x="8373" y="14859"/>
                    </a:cubicBezTo>
                    <a:cubicBezTo>
                      <a:pt x="8373" y="14859"/>
                      <a:pt x="8186" y="15678"/>
                      <a:pt x="8186" y="15678"/>
                    </a:cubicBezTo>
                    <a:cubicBezTo>
                      <a:pt x="8181" y="15700"/>
                      <a:pt x="8161" y="15715"/>
                      <a:pt x="8142" y="15712"/>
                    </a:cubicBezTo>
                    <a:lnTo>
                      <a:pt x="7422" y="15578"/>
                    </a:lnTo>
                    <a:cubicBezTo>
                      <a:pt x="7199" y="15537"/>
                      <a:pt x="6978" y="15655"/>
                      <a:pt x="6856" y="15885"/>
                    </a:cubicBezTo>
                    <a:cubicBezTo>
                      <a:pt x="6763" y="16057"/>
                      <a:pt x="6658" y="16221"/>
                      <a:pt x="6542" y="16371"/>
                    </a:cubicBezTo>
                    <a:cubicBezTo>
                      <a:pt x="6392" y="16569"/>
                      <a:pt x="6347" y="16856"/>
                      <a:pt x="6432" y="17104"/>
                    </a:cubicBezTo>
                    <a:lnTo>
                      <a:pt x="6713" y="17924"/>
                    </a:lnTo>
                    <a:cubicBezTo>
                      <a:pt x="6721" y="17946"/>
                      <a:pt x="6713" y="17972"/>
                      <a:pt x="6696" y="17984"/>
                    </a:cubicBezTo>
                    <a:lnTo>
                      <a:pt x="6086" y="18397"/>
                    </a:lnTo>
                    <a:cubicBezTo>
                      <a:pt x="6070" y="18408"/>
                      <a:pt x="6047" y="18402"/>
                      <a:pt x="6036" y="18384"/>
                    </a:cubicBezTo>
                    <a:lnTo>
                      <a:pt x="5607" y="17664"/>
                    </a:lnTo>
                    <a:cubicBezTo>
                      <a:pt x="5477" y="17444"/>
                      <a:pt x="5254" y="17337"/>
                      <a:pt x="5035" y="17391"/>
                    </a:cubicBezTo>
                    <a:cubicBezTo>
                      <a:pt x="4869" y="17433"/>
                      <a:pt x="4699" y="17458"/>
                      <a:pt x="4529" y="17464"/>
                    </a:cubicBezTo>
                    <a:cubicBezTo>
                      <a:pt x="4307" y="17475"/>
                      <a:pt x="4114" y="17641"/>
                      <a:pt x="4029" y="17891"/>
                    </a:cubicBezTo>
                    <a:lnTo>
                      <a:pt x="3749" y="18710"/>
                    </a:lnTo>
                    <a:cubicBezTo>
                      <a:pt x="3742" y="18732"/>
                      <a:pt x="3723" y="18750"/>
                      <a:pt x="3705" y="18744"/>
                    </a:cubicBezTo>
                    <a:lnTo>
                      <a:pt x="3039" y="18510"/>
                    </a:lnTo>
                    <a:cubicBezTo>
                      <a:pt x="3020" y="18504"/>
                      <a:pt x="3008" y="18481"/>
                      <a:pt x="3012" y="18457"/>
                    </a:cubicBezTo>
                    <a:lnTo>
                      <a:pt x="3127" y="17584"/>
                    </a:lnTo>
                    <a:cubicBezTo>
                      <a:pt x="3163" y="17317"/>
                      <a:pt x="3066" y="17048"/>
                      <a:pt x="2880" y="16898"/>
                    </a:cubicBezTo>
                    <a:cubicBezTo>
                      <a:pt x="2738" y="16785"/>
                      <a:pt x="2602" y="16659"/>
                      <a:pt x="2478" y="16518"/>
                    </a:cubicBezTo>
                    <a:cubicBezTo>
                      <a:pt x="2316" y="16333"/>
                      <a:pt x="2079" y="16280"/>
                      <a:pt x="1873" y="16385"/>
                    </a:cubicBezTo>
                    <a:lnTo>
                      <a:pt x="1197" y="16724"/>
                    </a:lnTo>
                    <a:cubicBezTo>
                      <a:pt x="1179" y="16733"/>
                      <a:pt x="1162" y="16725"/>
                      <a:pt x="1153" y="16704"/>
                    </a:cubicBezTo>
                    <a:lnTo>
                      <a:pt x="812" y="15965"/>
                    </a:lnTo>
                    <a:cubicBezTo>
                      <a:pt x="803" y="15943"/>
                      <a:pt x="808" y="15920"/>
                      <a:pt x="823" y="15905"/>
                    </a:cubicBezTo>
                    <a:lnTo>
                      <a:pt x="1411" y="15385"/>
                    </a:lnTo>
                    <a:cubicBezTo>
                      <a:pt x="1593" y="15227"/>
                      <a:pt x="1682" y="14950"/>
                      <a:pt x="1637" y="14685"/>
                    </a:cubicBezTo>
                    <a:cubicBezTo>
                      <a:pt x="1602" y="14483"/>
                      <a:pt x="1582" y="14279"/>
                      <a:pt x="1576" y="14072"/>
                    </a:cubicBezTo>
                    <a:cubicBezTo>
                      <a:pt x="1569" y="13803"/>
                      <a:pt x="1430" y="13563"/>
                      <a:pt x="1225" y="13459"/>
                    </a:cubicBezTo>
                    <a:lnTo>
                      <a:pt x="548" y="13119"/>
                    </a:lnTo>
                    <a:cubicBezTo>
                      <a:pt x="530" y="13110"/>
                      <a:pt x="521" y="13089"/>
                      <a:pt x="526" y="13066"/>
                    </a:cubicBezTo>
                    <a:lnTo>
                      <a:pt x="719" y="12246"/>
                    </a:lnTo>
                    <a:cubicBezTo>
                      <a:pt x="724" y="12224"/>
                      <a:pt x="738" y="12210"/>
                      <a:pt x="757" y="12213"/>
                    </a:cubicBezTo>
                    <a:lnTo>
                      <a:pt x="1477" y="12353"/>
                    </a:lnTo>
                    <a:cubicBezTo>
                      <a:pt x="1699" y="12396"/>
                      <a:pt x="1921" y="12274"/>
                      <a:pt x="2044" y="12046"/>
                    </a:cubicBezTo>
                    <a:cubicBezTo>
                      <a:pt x="2137" y="11874"/>
                      <a:pt x="2241" y="11716"/>
                      <a:pt x="2357" y="11566"/>
                    </a:cubicBezTo>
                    <a:cubicBezTo>
                      <a:pt x="2508" y="11368"/>
                      <a:pt x="2552" y="11076"/>
                      <a:pt x="2467" y="10827"/>
                    </a:cubicBezTo>
                    <a:lnTo>
                      <a:pt x="2181" y="10014"/>
                    </a:lnTo>
                    <a:cubicBezTo>
                      <a:pt x="2175" y="9991"/>
                      <a:pt x="2186" y="9960"/>
                      <a:pt x="2203" y="9947"/>
                    </a:cubicBezTo>
                    <a:lnTo>
                      <a:pt x="2808" y="9534"/>
                    </a:lnTo>
                    <a:cubicBezTo>
                      <a:pt x="2825" y="9522"/>
                      <a:pt x="2847" y="9528"/>
                      <a:pt x="2858" y="9547"/>
                    </a:cubicBezTo>
                    <a:lnTo>
                      <a:pt x="3292" y="10260"/>
                    </a:lnTo>
                    <a:cubicBezTo>
                      <a:pt x="3423" y="10480"/>
                      <a:pt x="3645" y="10587"/>
                      <a:pt x="3864" y="10533"/>
                    </a:cubicBezTo>
                    <a:cubicBezTo>
                      <a:pt x="4030" y="10491"/>
                      <a:pt x="4200" y="10466"/>
                      <a:pt x="4370" y="10460"/>
                    </a:cubicBezTo>
                    <a:cubicBezTo>
                      <a:pt x="4593" y="10449"/>
                      <a:pt x="4787" y="10277"/>
                      <a:pt x="4870" y="10027"/>
                    </a:cubicBezTo>
                    <a:lnTo>
                      <a:pt x="5151" y="9214"/>
                    </a:lnTo>
                    <a:cubicBezTo>
                      <a:pt x="5158" y="9193"/>
                      <a:pt x="5176" y="9176"/>
                      <a:pt x="5195" y="9181"/>
                    </a:cubicBezTo>
                    <a:close/>
                    <a:moveTo>
                      <a:pt x="15264" y="10627"/>
                    </a:moveTo>
                    <a:cubicBezTo>
                      <a:pt x="13721" y="10627"/>
                      <a:pt x="12470" y="12142"/>
                      <a:pt x="12470" y="14012"/>
                    </a:cubicBezTo>
                    <a:cubicBezTo>
                      <a:pt x="12470" y="15882"/>
                      <a:pt x="13721" y="17398"/>
                      <a:pt x="15264" y="17398"/>
                    </a:cubicBezTo>
                    <a:cubicBezTo>
                      <a:pt x="16807" y="17398"/>
                      <a:pt x="18057" y="15882"/>
                      <a:pt x="18057" y="14012"/>
                    </a:cubicBezTo>
                    <a:cubicBezTo>
                      <a:pt x="18057" y="12142"/>
                      <a:pt x="16807" y="10627"/>
                      <a:pt x="15264" y="10627"/>
                    </a:cubicBezTo>
                    <a:close/>
                    <a:moveTo>
                      <a:pt x="15264" y="11273"/>
                    </a:moveTo>
                    <a:cubicBezTo>
                      <a:pt x="16513" y="11273"/>
                      <a:pt x="17529" y="12499"/>
                      <a:pt x="17529" y="14012"/>
                    </a:cubicBezTo>
                    <a:cubicBezTo>
                      <a:pt x="17529" y="15526"/>
                      <a:pt x="16513" y="16751"/>
                      <a:pt x="15264" y="16751"/>
                    </a:cubicBezTo>
                    <a:cubicBezTo>
                      <a:pt x="14015" y="16751"/>
                      <a:pt x="13004" y="15526"/>
                      <a:pt x="13004" y="14012"/>
                    </a:cubicBezTo>
                    <a:cubicBezTo>
                      <a:pt x="13004" y="12499"/>
                      <a:pt x="14015" y="11273"/>
                      <a:pt x="15264" y="11273"/>
                    </a:cubicBezTo>
                    <a:close/>
                    <a:moveTo>
                      <a:pt x="4546" y="11466"/>
                    </a:moveTo>
                    <a:cubicBezTo>
                      <a:pt x="4020" y="11439"/>
                      <a:pt x="3485" y="11654"/>
                      <a:pt x="3067" y="12120"/>
                    </a:cubicBezTo>
                    <a:cubicBezTo>
                      <a:pt x="3064" y="12123"/>
                      <a:pt x="3064" y="12129"/>
                      <a:pt x="3061" y="12133"/>
                    </a:cubicBezTo>
                    <a:cubicBezTo>
                      <a:pt x="2225" y="13069"/>
                      <a:pt x="2168" y="14651"/>
                      <a:pt x="2940" y="15665"/>
                    </a:cubicBezTo>
                    <a:cubicBezTo>
                      <a:pt x="3713" y="16679"/>
                      <a:pt x="5018" y="16741"/>
                      <a:pt x="5855" y="15805"/>
                    </a:cubicBezTo>
                    <a:cubicBezTo>
                      <a:pt x="6691" y="14869"/>
                      <a:pt x="6743" y="13287"/>
                      <a:pt x="5970" y="12273"/>
                    </a:cubicBezTo>
                    <a:cubicBezTo>
                      <a:pt x="5586" y="11766"/>
                      <a:pt x="5072" y="11494"/>
                      <a:pt x="4546" y="11466"/>
                    </a:cubicBezTo>
                    <a:close/>
                    <a:moveTo>
                      <a:pt x="4513" y="12100"/>
                    </a:moveTo>
                    <a:cubicBezTo>
                      <a:pt x="4904" y="12113"/>
                      <a:pt x="5290" y="12307"/>
                      <a:pt x="5580" y="12679"/>
                    </a:cubicBezTo>
                    <a:cubicBezTo>
                      <a:pt x="6160" y="13424"/>
                      <a:pt x="6134" y="14602"/>
                      <a:pt x="5519" y="15305"/>
                    </a:cubicBezTo>
                    <a:cubicBezTo>
                      <a:pt x="5512" y="15314"/>
                      <a:pt x="5505" y="15323"/>
                      <a:pt x="5497" y="15332"/>
                    </a:cubicBezTo>
                    <a:cubicBezTo>
                      <a:pt x="4883" y="16034"/>
                      <a:pt x="3916" y="15996"/>
                      <a:pt x="3336" y="15252"/>
                    </a:cubicBezTo>
                    <a:cubicBezTo>
                      <a:pt x="2756" y="14507"/>
                      <a:pt x="2782" y="13335"/>
                      <a:pt x="3397" y="12633"/>
                    </a:cubicBezTo>
                    <a:cubicBezTo>
                      <a:pt x="3404" y="12624"/>
                      <a:pt x="3411" y="12615"/>
                      <a:pt x="3419" y="12606"/>
                    </a:cubicBezTo>
                    <a:cubicBezTo>
                      <a:pt x="3726" y="12255"/>
                      <a:pt x="4122" y="12086"/>
                      <a:pt x="4513" y="121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414ABFE-0762-0299-CB8C-B79332DF7811}"/>
                  </a:ext>
                </a:extLst>
              </p:cNvPr>
              <p:cNvGrpSpPr/>
              <p:nvPr/>
            </p:nvGrpSpPr>
            <p:grpSpPr>
              <a:xfrm>
                <a:off x="8063763" y="5134046"/>
                <a:ext cx="618056" cy="618056"/>
                <a:chOff x="12264617" y="3634638"/>
                <a:chExt cx="533927" cy="533927"/>
              </a:xfrm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283634DC-802A-626F-660C-DA2665748466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L-Shape 24">
                  <a:extLst>
                    <a:ext uri="{FF2B5EF4-FFF2-40B4-BE49-F238E27FC236}">
                      <a16:creationId xmlns:a16="http://schemas.microsoft.com/office/drawing/2014/main" id="{C5E3C897-E486-33E9-8624-0A44C04A0BAC}"/>
                    </a:ext>
                  </a:extLst>
                </p:cNvPr>
                <p:cNvSpPr/>
                <p:nvPr/>
              </p:nvSpPr>
              <p:spPr>
                <a:xfrm rot="8100000" flipH="1">
                  <a:off x="12477376" y="3812738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88489F0-5D2B-75C8-54F4-EF166D3DADD6}"/>
                  </a:ext>
                </a:extLst>
              </p:cNvPr>
              <p:cNvSpPr/>
              <p:nvPr/>
            </p:nvSpPr>
            <p:spPr>
              <a:xfrm>
                <a:off x="7176101" y="2235420"/>
                <a:ext cx="2392804" cy="239280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84452E47-811E-2F10-9E38-404C5E3B7C84}"/>
                  </a:ext>
                </a:extLst>
              </p:cNvPr>
              <p:cNvSpPr/>
              <p:nvPr/>
            </p:nvSpPr>
            <p:spPr>
              <a:xfrm>
                <a:off x="7380324" y="2452092"/>
                <a:ext cx="1963083" cy="1963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576163C-4792-717E-59EB-71DFFC59A4D8}"/>
                  </a:ext>
                </a:extLst>
              </p:cNvPr>
              <p:cNvSpPr txBox="1"/>
              <p:nvPr/>
            </p:nvSpPr>
            <p:spPr>
              <a:xfrm>
                <a:off x="7178686" y="3541622"/>
                <a:ext cx="2387634" cy="463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Alignment</a:t>
                </a: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33AC97C-6739-24EA-F0EE-BE1AE5EBC112}"/>
                  </a:ext>
                </a:extLst>
              </p:cNvPr>
              <p:cNvSpPr/>
              <p:nvPr/>
            </p:nvSpPr>
            <p:spPr>
              <a:xfrm>
                <a:off x="8007264" y="2825646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58" name="Graphic 57" descr="Triangle Ruler outline">
                <a:extLst>
                  <a:ext uri="{FF2B5EF4-FFF2-40B4-BE49-F238E27FC236}">
                    <a16:creationId xmlns:a16="http://schemas.microsoft.com/office/drawing/2014/main" id="{0D9A9B64-0F4F-6FAC-03FE-919E0EA1DA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180948" y="2933689"/>
                <a:ext cx="451893" cy="451893"/>
              </a:xfrm>
              <a:prstGeom prst="rect">
                <a:avLst/>
              </a:prstGeom>
            </p:spPr>
          </p:pic>
        </p:grpSp>
        <p:pic>
          <p:nvPicPr>
            <p:cNvPr id="66" name="Picture Placeholder 11">
              <a:extLst>
                <a:ext uri="{FF2B5EF4-FFF2-40B4-BE49-F238E27FC236}">
                  <a16:creationId xmlns:a16="http://schemas.microsoft.com/office/drawing/2014/main" id="{16B82A4C-AAD5-BF61-C542-7BC7C154C9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5000"/>
            </a:blip>
            <a:srcRect l="42126" r="27"/>
            <a:stretch/>
          </p:blipFill>
          <p:spPr>
            <a:xfrm>
              <a:off x="5135467" y="0"/>
              <a:ext cx="7056533" cy="6858000"/>
            </a:xfrm>
            <a:prstGeom prst="rect">
              <a:avLst/>
            </a:prstGeom>
            <a:noFill/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DE28C36-34EB-83FA-F481-3E1DC1F0B552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634D7D8-E204-DE55-DE3E-C5EEB8F51A57}"/>
              </a:ext>
            </a:extLst>
          </p:cNvPr>
          <p:cNvGrpSpPr/>
          <p:nvPr/>
        </p:nvGrpSpPr>
        <p:grpSpPr>
          <a:xfrm>
            <a:off x="643854" y="2414503"/>
            <a:ext cx="4397561" cy="1550914"/>
            <a:chOff x="643854" y="2056730"/>
            <a:chExt cx="4397561" cy="155091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A1F09CD-4C44-3F3D-44B9-1DB248A9F145}"/>
                </a:ext>
              </a:extLst>
            </p:cNvPr>
            <p:cNvGrpSpPr/>
            <p:nvPr/>
          </p:nvGrpSpPr>
          <p:grpSpPr>
            <a:xfrm>
              <a:off x="643854" y="2056730"/>
              <a:ext cx="4397561" cy="1550914"/>
              <a:chOff x="643854" y="2015235"/>
              <a:chExt cx="4397561" cy="1550914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EB95E92-2E29-C55E-3483-94E6925511DA}"/>
                  </a:ext>
                </a:extLst>
              </p:cNvPr>
              <p:cNvSpPr txBox="1"/>
              <p:nvPr/>
            </p:nvSpPr>
            <p:spPr>
              <a:xfrm>
                <a:off x="692283" y="3213232"/>
                <a:ext cx="4285508" cy="3529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endParaRPr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14A38A3E-D8F8-B41D-87A0-045CA93DB798}"/>
                  </a:ext>
                </a:extLst>
              </p:cNvPr>
              <p:cNvCxnSpPr/>
              <p:nvPr/>
            </p:nvCxnSpPr>
            <p:spPr>
              <a:xfrm>
                <a:off x="776541" y="2987486"/>
                <a:ext cx="4264874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tx2"/>
                    </a:gs>
                  </a:gsLst>
                  <a:lin ang="0" scaled="1"/>
                  <a:tileRect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8970D3F-F51E-0E8A-E1A8-DF586CFBB78D}"/>
                  </a:ext>
                </a:extLst>
              </p:cNvPr>
              <p:cNvSpPr txBox="1"/>
              <p:nvPr/>
            </p:nvSpPr>
            <p:spPr>
              <a:xfrm>
                <a:off x="643854" y="2015235"/>
                <a:ext cx="4285508" cy="9233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5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 Thin" pitchFamily="2" charset="77"/>
                    <a:ea typeface="+mn-ea"/>
                    <a:cs typeface="Poppins Thin" pitchFamily="2" charset="77"/>
                  </a:rPr>
                  <a:t>03 -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DC1B048-AC99-8492-B011-7DE3281CEC57}"/>
                </a:ext>
              </a:extLst>
            </p:cNvPr>
            <p:cNvGrpSpPr/>
            <p:nvPr/>
          </p:nvGrpSpPr>
          <p:grpSpPr>
            <a:xfrm>
              <a:off x="2119748" y="2153058"/>
              <a:ext cx="2710921" cy="598067"/>
              <a:chOff x="1940295" y="2112018"/>
              <a:chExt cx="2710921" cy="5980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9815F8F1-D5E3-F328-44A2-0E5EFD87C078}"/>
                  </a:ext>
                </a:extLst>
              </p:cNvPr>
              <p:cNvSpPr/>
              <p:nvPr/>
            </p:nvSpPr>
            <p:spPr>
              <a:xfrm>
                <a:off x="1940295" y="2112018"/>
                <a:ext cx="598067" cy="59806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09399FD-F17A-50ED-ADB6-C05B139A9B2E}"/>
                  </a:ext>
                </a:extLst>
              </p:cNvPr>
              <p:cNvSpPr txBox="1"/>
              <p:nvPr/>
            </p:nvSpPr>
            <p:spPr>
              <a:xfrm>
                <a:off x="2568595" y="2149441"/>
                <a:ext cx="2082621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1" i="0" u="none" strike="noStrike" kern="0" cap="none" spc="0" normalizeH="0" baseline="0" noProof="0" err="1">
                    <a:ln>
                      <a:noFill/>
                    </a:ln>
                    <a:solidFill>
                      <a:srgbClr val="61E1E0"/>
                    </a:solidFill>
                    <a:effectLst/>
                    <a:uLnTx/>
                    <a:uFillTx/>
                    <a:latin typeface="Poppins-SemiBold"/>
                    <a:ea typeface="+mn-ea"/>
                    <a:cs typeface="+mn-cs"/>
                  </a:rPr>
                  <a:t>Estrategia</a:t>
                </a:r>
                <a:endParaRPr kumimoji="0" lang="en-GB" sz="2800" b="1" i="0" u="none" strike="noStrike" kern="0" cap="none" spc="0" normalizeH="0" baseline="0" noProof="0">
                  <a:ln>
                    <a:noFill/>
                  </a:ln>
                  <a:solidFill>
                    <a:srgbClr val="61E1E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endParaRPr>
              </a:p>
            </p:txBody>
          </p:sp>
        </p:grpSp>
      </p:grpSp>
      <p:sp>
        <p:nvSpPr>
          <p:cNvPr id="70" name="Freeform 69">
            <a:extLst>
              <a:ext uri="{FF2B5EF4-FFF2-40B4-BE49-F238E27FC236}">
                <a16:creationId xmlns:a16="http://schemas.microsoft.com/office/drawing/2014/main" id="{9F1BFEC6-E2C9-40F2-4061-253BC019881F}"/>
              </a:ext>
            </a:extLst>
          </p:cNvPr>
          <p:cNvSpPr/>
          <p:nvPr/>
        </p:nvSpPr>
        <p:spPr>
          <a:xfrm>
            <a:off x="8423261" y="385526"/>
            <a:ext cx="2983749" cy="2977535"/>
          </a:xfrm>
          <a:custGeom>
            <a:avLst/>
            <a:gdLst>
              <a:gd name="connsiteX0" fmla="*/ 0 w 2983749"/>
              <a:gd name="connsiteY0" fmla="*/ 0 h 2977535"/>
              <a:gd name="connsiteX1" fmla="*/ 2983749 w 2983749"/>
              <a:gd name="connsiteY1" fmla="*/ 2977534 h 2977535"/>
              <a:gd name="connsiteX2" fmla="*/ 2530909 w 2983749"/>
              <a:gd name="connsiteY2" fmla="*/ 2977534 h 2977535"/>
              <a:gd name="connsiteX3" fmla="*/ 2530909 w 2983749"/>
              <a:gd name="connsiteY3" fmla="*/ 2977533 h 2977535"/>
              <a:gd name="connsiteX4" fmla="*/ 2224843 w 2983749"/>
              <a:gd name="connsiteY4" fmla="*/ 2977533 h 2977535"/>
              <a:gd name="connsiteX5" fmla="*/ 2224743 w 2983749"/>
              <a:gd name="connsiteY5" fmla="*/ 2976538 h 2977535"/>
              <a:gd name="connsiteX6" fmla="*/ 1921993 w 2983749"/>
              <a:gd name="connsiteY6" fmla="*/ 2729790 h 2977535"/>
              <a:gd name="connsiteX7" fmla="*/ 1619243 w 2983749"/>
              <a:gd name="connsiteY7" fmla="*/ 2976538 h 2977535"/>
              <a:gd name="connsiteX8" fmla="*/ 1619143 w 2983749"/>
              <a:gd name="connsiteY8" fmla="*/ 2977534 h 2977535"/>
              <a:gd name="connsiteX9" fmla="*/ 1557913 w 2983749"/>
              <a:gd name="connsiteY9" fmla="*/ 2977534 h 2977535"/>
              <a:gd name="connsiteX10" fmla="*/ 1557913 w 2983749"/>
              <a:gd name="connsiteY10" fmla="*/ 2977535 h 2977535"/>
              <a:gd name="connsiteX11" fmla="*/ 1248499 w 2983749"/>
              <a:gd name="connsiteY11" fmla="*/ 2977535 h 2977535"/>
              <a:gd name="connsiteX12" fmla="*/ 1245251 w 2983749"/>
              <a:gd name="connsiteY12" fmla="*/ 2913201 h 2977535"/>
              <a:gd name="connsiteX13" fmla="*/ 85440 w 2983749"/>
              <a:gd name="connsiteY13" fmla="*/ 1753389 h 2977535"/>
              <a:gd name="connsiteX14" fmla="*/ 0 w 2983749"/>
              <a:gd name="connsiteY14" fmla="*/ 1749074 h 2977535"/>
              <a:gd name="connsiteX15" fmla="*/ 0 w 2983749"/>
              <a:gd name="connsiteY15" fmla="*/ 1429908 h 2977535"/>
              <a:gd name="connsiteX16" fmla="*/ 0 w 2983749"/>
              <a:gd name="connsiteY16" fmla="*/ 1401934 h 2977535"/>
              <a:gd name="connsiteX17" fmla="*/ 0 w 2983749"/>
              <a:gd name="connsiteY17" fmla="*/ 1309179 h 2977535"/>
              <a:gd name="connsiteX18" fmla="*/ 14887 w 2983749"/>
              <a:gd name="connsiteY18" fmla="*/ 1307679 h 2977535"/>
              <a:gd name="connsiteX19" fmla="*/ 261635 w 2983749"/>
              <a:gd name="connsiteY19" fmla="*/ 1004929 h 2977535"/>
              <a:gd name="connsiteX20" fmla="*/ 14887 w 2983749"/>
              <a:gd name="connsiteY20" fmla="*/ 702179 h 2977535"/>
              <a:gd name="connsiteX21" fmla="*/ 0 w 2983749"/>
              <a:gd name="connsiteY21" fmla="*/ 700679 h 2977535"/>
              <a:gd name="connsiteX22" fmla="*/ 0 w 2983749"/>
              <a:gd name="connsiteY22" fmla="*/ 435554 h 2977535"/>
              <a:gd name="connsiteX23" fmla="*/ 0 w 2983749"/>
              <a:gd name="connsiteY23" fmla="*/ 165164 h 297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83749" h="2977535">
                <a:moveTo>
                  <a:pt x="0" y="0"/>
                </a:moveTo>
                <a:cubicBezTo>
                  <a:pt x="1647880" y="0"/>
                  <a:pt x="2983749" y="1333088"/>
                  <a:pt x="2983749" y="2977534"/>
                </a:cubicBezTo>
                <a:lnTo>
                  <a:pt x="2530909" y="2977534"/>
                </a:lnTo>
                <a:lnTo>
                  <a:pt x="2530909" y="2977533"/>
                </a:lnTo>
                <a:lnTo>
                  <a:pt x="2224843" y="2977533"/>
                </a:lnTo>
                <a:lnTo>
                  <a:pt x="2224743" y="2976538"/>
                </a:lnTo>
                <a:cubicBezTo>
                  <a:pt x="2195927" y="2835720"/>
                  <a:pt x="2071330" y="2729790"/>
                  <a:pt x="1921993" y="2729790"/>
                </a:cubicBezTo>
                <a:cubicBezTo>
                  <a:pt x="1772656" y="2729790"/>
                  <a:pt x="1648059" y="2835720"/>
                  <a:pt x="1619243" y="2976538"/>
                </a:cubicBezTo>
                <a:lnTo>
                  <a:pt x="1619143" y="2977534"/>
                </a:lnTo>
                <a:lnTo>
                  <a:pt x="1557913" y="2977534"/>
                </a:lnTo>
                <a:lnTo>
                  <a:pt x="1557913" y="2977535"/>
                </a:lnTo>
                <a:lnTo>
                  <a:pt x="1248499" y="2977535"/>
                </a:lnTo>
                <a:lnTo>
                  <a:pt x="1245251" y="2913201"/>
                </a:lnTo>
                <a:cubicBezTo>
                  <a:pt x="1183146" y="2301664"/>
                  <a:pt x="696976" y="1815494"/>
                  <a:pt x="85440" y="1753389"/>
                </a:cubicBezTo>
                <a:lnTo>
                  <a:pt x="0" y="1749074"/>
                </a:lnTo>
                <a:lnTo>
                  <a:pt x="0" y="1429908"/>
                </a:lnTo>
                <a:lnTo>
                  <a:pt x="0" y="1401934"/>
                </a:lnTo>
                <a:lnTo>
                  <a:pt x="0" y="1309179"/>
                </a:lnTo>
                <a:lnTo>
                  <a:pt x="14887" y="1307679"/>
                </a:lnTo>
                <a:cubicBezTo>
                  <a:pt x="155705" y="1278863"/>
                  <a:pt x="261635" y="1154266"/>
                  <a:pt x="261635" y="1004929"/>
                </a:cubicBezTo>
                <a:cubicBezTo>
                  <a:pt x="261635" y="855592"/>
                  <a:pt x="155705" y="730995"/>
                  <a:pt x="14887" y="702179"/>
                </a:cubicBezTo>
                <a:lnTo>
                  <a:pt x="0" y="700679"/>
                </a:lnTo>
                <a:lnTo>
                  <a:pt x="0" y="435554"/>
                </a:lnTo>
                <a:lnTo>
                  <a:pt x="0" y="16516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01128B-4D50-5706-2A83-4662A129CCDC}"/>
              </a:ext>
            </a:extLst>
          </p:cNvPr>
          <p:cNvSpPr/>
          <p:nvPr/>
        </p:nvSpPr>
        <p:spPr>
          <a:xfrm rot="2870013">
            <a:off x="8364467" y="1846270"/>
            <a:ext cx="2182239" cy="583264"/>
          </a:xfrm>
          <a:prstGeom prst="rect">
            <a:avLst/>
          </a:prstGeom>
        </p:spPr>
        <p:txBody>
          <a:bodyPr wrap="none" anchor="ctr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Estrategia</a:t>
            </a:r>
            <a:endParaRPr kumimoji="0" lang="en-GB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EA016EAF-B497-8C3E-4456-120E1B759B1E}"/>
              </a:ext>
            </a:extLst>
          </p:cNvPr>
          <p:cNvSpPr/>
          <p:nvPr/>
        </p:nvSpPr>
        <p:spPr>
          <a:xfrm>
            <a:off x="8423261" y="385527"/>
            <a:ext cx="2983749" cy="2977534"/>
          </a:xfrm>
          <a:custGeom>
            <a:avLst/>
            <a:gdLst>
              <a:gd name="connsiteX0" fmla="*/ 0 w 2577604"/>
              <a:gd name="connsiteY0" fmla="*/ 0 h 2572235"/>
              <a:gd name="connsiteX1" fmla="*/ 2577604 w 2577604"/>
              <a:gd name="connsiteY1" fmla="*/ 2572235 h 2572235"/>
              <a:gd name="connsiteX2" fmla="*/ 2335011 w 2577604"/>
              <a:gd name="connsiteY2" fmla="*/ 2572235 h 2572235"/>
              <a:gd name="connsiteX3" fmla="*/ 2325244 w 2577604"/>
              <a:gd name="connsiteY3" fmla="*/ 2378810 h 2572235"/>
              <a:gd name="connsiteX4" fmla="*/ 195538 w 2577604"/>
              <a:gd name="connsiteY4" fmla="*/ 249104 h 2572235"/>
              <a:gd name="connsiteX5" fmla="*/ 0 w 2577604"/>
              <a:gd name="connsiteY5" fmla="*/ 239230 h 2572235"/>
              <a:gd name="connsiteX6" fmla="*/ 0 w 2577604"/>
              <a:gd name="connsiteY6" fmla="*/ 142682 h 257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77604" h="2572235">
                <a:moveTo>
                  <a:pt x="0" y="0"/>
                </a:moveTo>
                <a:cubicBezTo>
                  <a:pt x="1423572" y="0"/>
                  <a:pt x="2577604" y="1151629"/>
                  <a:pt x="2577604" y="2572235"/>
                </a:cubicBezTo>
                <a:lnTo>
                  <a:pt x="2335011" y="2572235"/>
                </a:lnTo>
                <a:lnTo>
                  <a:pt x="2325244" y="2378810"/>
                </a:lnTo>
                <a:cubicBezTo>
                  <a:pt x="2211204" y="1255876"/>
                  <a:pt x="1318471" y="363144"/>
                  <a:pt x="195538" y="249104"/>
                </a:cubicBezTo>
                <a:lnTo>
                  <a:pt x="0" y="239230"/>
                </a:lnTo>
                <a:lnTo>
                  <a:pt x="0" y="1426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6D366D1D-7A14-5C44-17C7-7A0B573D3113}"/>
              </a:ext>
            </a:extLst>
          </p:cNvPr>
          <p:cNvSpPr/>
          <p:nvPr/>
        </p:nvSpPr>
        <p:spPr>
          <a:xfrm>
            <a:off x="10009866" y="982035"/>
            <a:ext cx="719047" cy="7190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2" name="Google Shape;1124;p39">
            <a:extLst>
              <a:ext uri="{FF2B5EF4-FFF2-40B4-BE49-F238E27FC236}">
                <a16:creationId xmlns:a16="http://schemas.microsoft.com/office/drawing/2014/main" id="{B619B057-5644-5D19-8474-5358E55EFFB6}"/>
              </a:ext>
            </a:extLst>
          </p:cNvPr>
          <p:cNvSpPr>
            <a:spLocks noChangeAspect="1"/>
          </p:cNvSpPr>
          <p:nvPr/>
        </p:nvSpPr>
        <p:spPr>
          <a:xfrm>
            <a:off x="10155537" y="1102060"/>
            <a:ext cx="425735" cy="478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5" h="21600" extrusionOk="0">
                <a:moveTo>
                  <a:pt x="10517" y="0"/>
                </a:moveTo>
                <a:cubicBezTo>
                  <a:pt x="9403" y="6"/>
                  <a:pt x="8505" y="835"/>
                  <a:pt x="8508" y="1851"/>
                </a:cubicBezTo>
                <a:cubicBezTo>
                  <a:pt x="8512" y="2757"/>
                  <a:pt x="9235" y="3523"/>
                  <a:pt x="10215" y="3661"/>
                </a:cubicBezTo>
                <a:cubicBezTo>
                  <a:pt x="10215" y="3661"/>
                  <a:pt x="10195" y="3661"/>
                  <a:pt x="10195" y="3661"/>
                </a:cubicBezTo>
                <a:lnTo>
                  <a:pt x="10195" y="4122"/>
                </a:lnTo>
                <a:cubicBezTo>
                  <a:pt x="10195" y="4282"/>
                  <a:pt x="10342" y="4410"/>
                  <a:pt x="10517" y="4410"/>
                </a:cubicBezTo>
                <a:cubicBezTo>
                  <a:pt x="10692" y="4410"/>
                  <a:pt x="10832" y="4282"/>
                  <a:pt x="10832" y="4122"/>
                </a:cubicBezTo>
                <a:lnTo>
                  <a:pt x="10832" y="3661"/>
                </a:lnTo>
                <a:cubicBezTo>
                  <a:pt x="11932" y="3500"/>
                  <a:pt x="12683" y="2556"/>
                  <a:pt x="12506" y="1552"/>
                </a:cubicBezTo>
                <a:cubicBezTo>
                  <a:pt x="12350" y="660"/>
                  <a:pt x="11507" y="1"/>
                  <a:pt x="10517" y="0"/>
                </a:cubicBezTo>
                <a:close/>
                <a:moveTo>
                  <a:pt x="10510" y="581"/>
                </a:moveTo>
                <a:cubicBezTo>
                  <a:pt x="11274" y="582"/>
                  <a:pt x="11890" y="1148"/>
                  <a:pt x="11889" y="1845"/>
                </a:cubicBezTo>
                <a:cubicBezTo>
                  <a:pt x="11888" y="2541"/>
                  <a:pt x="11273" y="3109"/>
                  <a:pt x="10510" y="3110"/>
                </a:cubicBezTo>
                <a:cubicBezTo>
                  <a:pt x="9746" y="3109"/>
                  <a:pt x="9124" y="2543"/>
                  <a:pt x="9125" y="1845"/>
                </a:cubicBezTo>
                <a:cubicBezTo>
                  <a:pt x="9126" y="1150"/>
                  <a:pt x="9748" y="582"/>
                  <a:pt x="10510" y="581"/>
                </a:cubicBezTo>
                <a:close/>
                <a:moveTo>
                  <a:pt x="2028" y="4482"/>
                </a:moveTo>
                <a:cubicBezTo>
                  <a:pt x="1321" y="4478"/>
                  <a:pt x="641" y="4818"/>
                  <a:pt x="269" y="5404"/>
                </a:cubicBezTo>
                <a:cubicBezTo>
                  <a:pt x="-283" y="6288"/>
                  <a:pt x="51" y="7415"/>
                  <a:pt x="1017" y="7921"/>
                </a:cubicBezTo>
                <a:cubicBezTo>
                  <a:pt x="1878" y="8371"/>
                  <a:pt x="2969" y="8177"/>
                  <a:pt x="3591" y="7472"/>
                </a:cubicBezTo>
                <a:cubicBezTo>
                  <a:pt x="3591" y="7472"/>
                  <a:pt x="3584" y="7484"/>
                  <a:pt x="3584" y="7484"/>
                </a:cubicBezTo>
                <a:lnTo>
                  <a:pt x="4017" y="7717"/>
                </a:lnTo>
                <a:cubicBezTo>
                  <a:pt x="4169" y="7797"/>
                  <a:pt x="4363" y="7748"/>
                  <a:pt x="4451" y="7609"/>
                </a:cubicBezTo>
                <a:cubicBezTo>
                  <a:pt x="4538" y="7471"/>
                  <a:pt x="4491" y="7294"/>
                  <a:pt x="4339" y="7214"/>
                </a:cubicBezTo>
                <a:lnTo>
                  <a:pt x="3899" y="6980"/>
                </a:lnTo>
                <a:cubicBezTo>
                  <a:pt x="4297" y="6030"/>
                  <a:pt x="3778" y="4970"/>
                  <a:pt x="2737" y="4608"/>
                </a:cubicBezTo>
                <a:cubicBezTo>
                  <a:pt x="2506" y="4527"/>
                  <a:pt x="2264" y="4483"/>
                  <a:pt x="2028" y="4482"/>
                </a:cubicBezTo>
                <a:close/>
                <a:moveTo>
                  <a:pt x="18763" y="4500"/>
                </a:moveTo>
                <a:cubicBezTo>
                  <a:pt x="18503" y="4530"/>
                  <a:pt x="18249" y="4606"/>
                  <a:pt x="18008" y="4733"/>
                </a:cubicBezTo>
                <a:cubicBezTo>
                  <a:pt x="17151" y="5189"/>
                  <a:pt x="16782" y="6148"/>
                  <a:pt x="17141" y="6992"/>
                </a:cubicBezTo>
                <a:cubicBezTo>
                  <a:pt x="17141" y="6992"/>
                  <a:pt x="17135" y="6980"/>
                  <a:pt x="17135" y="6980"/>
                </a:cubicBezTo>
                <a:lnTo>
                  <a:pt x="16695" y="7208"/>
                </a:lnTo>
                <a:cubicBezTo>
                  <a:pt x="16543" y="7288"/>
                  <a:pt x="16496" y="7465"/>
                  <a:pt x="16583" y="7603"/>
                </a:cubicBezTo>
                <a:cubicBezTo>
                  <a:pt x="16671" y="7742"/>
                  <a:pt x="16865" y="7791"/>
                  <a:pt x="17017" y="7711"/>
                </a:cubicBezTo>
                <a:lnTo>
                  <a:pt x="17450" y="7478"/>
                </a:lnTo>
                <a:cubicBezTo>
                  <a:pt x="18152" y="8267"/>
                  <a:pt x="19428" y="8388"/>
                  <a:pt x="20293" y="7747"/>
                </a:cubicBezTo>
                <a:cubicBezTo>
                  <a:pt x="21061" y="7177"/>
                  <a:pt x="21260" y="6181"/>
                  <a:pt x="20765" y="5399"/>
                </a:cubicBezTo>
                <a:cubicBezTo>
                  <a:pt x="20343" y="4740"/>
                  <a:pt x="19543" y="4409"/>
                  <a:pt x="18763" y="4500"/>
                </a:cubicBezTo>
                <a:close/>
                <a:moveTo>
                  <a:pt x="18842" y="5063"/>
                </a:moveTo>
                <a:cubicBezTo>
                  <a:pt x="19376" y="5003"/>
                  <a:pt x="19927" y="5234"/>
                  <a:pt x="20214" y="5686"/>
                </a:cubicBezTo>
                <a:cubicBezTo>
                  <a:pt x="20595" y="6290"/>
                  <a:pt x="20364" y="7058"/>
                  <a:pt x="19702" y="7406"/>
                </a:cubicBezTo>
                <a:cubicBezTo>
                  <a:pt x="19041" y="7753"/>
                  <a:pt x="18200" y="7547"/>
                  <a:pt x="17817" y="6944"/>
                </a:cubicBezTo>
                <a:cubicBezTo>
                  <a:pt x="17436" y="6340"/>
                  <a:pt x="17661" y="5573"/>
                  <a:pt x="18323" y="5225"/>
                </a:cubicBezTo>
                <a:cubicBezTo>
                  <a:pt x="18488" y="5138"/>
                  <a:pt x="18664" y="5083"/>
                  <a:pt x="18842" y="5063"/>
                </a:cubicBezTo>
                <a:close/>
                <a:moveTo>
                  <a:pt x="2186" y="5081"/>
                </a:moveTo>
                <a:cubicBezTo>
                  <a:pt x="2364" y="5101"/>
                  <a:pt x="2539" y="5155"/>
                  <a:pt x="2704" y="5243"/>
                </a:cubicBezTo>
                <a:cubicBezTo>
                  <a:pt x="3364" y="5592"/>
                  <a:pt x="3590" y="6359"/>
                  <a:pt x="3210" y="6962"/>
                </a:cubicBezTo>
                <a:cubicBezTo>
                  <a:pt x="2827" y="7566"/>
                  <a:pt x="1980" y="7773"/>
                  <a:pt x="1319" y="7424"/>
                </a:cubicBezTo>
                <a:cubicBezTo>
                  <a:pt x="659" y="7075"/>
                  <a:pt x="433" y="6301"/>
                  <a:pt x="814" y="5698"/>
                </a:cubicBezTo>
                <a:cubicBezTo>
                  <a:pt x="1101" y="5246"/>
                  <a:pt x="1651" y="5020"/>
                  <a:pt x="2186" y="5081"/>
                </a:cubicBezTo>
                <a:close/>
                <a:moveTo>
                  <a:pt x="10517" y="5081"/>
                </a:moveTo>
                <a:cubicBezTo>
                  <a:pt x="10342" y="5081"/>
                  <a:pt x="10202" y="5215"/>
                  <a:pt x="10202" y="5375"/>
                </a:cubicBezTo>
                <a:lnTo>
                  <a:pt x="10202" y="6417"/>
                </a:lnTo>
                <a:cubicBezTo>
                  <a:pt x="10202" y="6577"/>
                  <a:pt x="10342" y="6705"/>
                  <a:pt x="10517" y="6705"/>
                </a:cubicBezTo>
                <a:cubicBezTo>
                  <a:pt x="10692" y="6705"/>
                  <a:pt x="10839" y="6577"/>
                  <a:pt x="10839" y="6417"/>
                </a:cubicBezTo>
                <a:lnTo>
                  <a:pt x="10839" y="5375"/>
                </a:lnTo>
                <a:cubicBezTo>
                  <a:pt x="10839" y="5215"/>
                  <a:pt x="10692" y="5081"/>
                  <a:pt x="10517" y="5081"/>
                </a:cubicBezTo>
                <a:close/>
                <a:moveTo>
                  <a:pt x="10530" y="7388"/>
                </a:moveTo>
                <a:cubicBezTo>
                  <a:pt x="10355" y="7388"/>
                  <a:pt x="10215" y="7515"/>
                  <a:pt x="10215" y="7675"/>
                </a:cubicBezTo>
                <a:lnTo>
                  <a:pt x="10215" y="8113"/>
                </a:lnTo>
                <a:lnTo>
                  <a:pt x="9322" y="8113"/>
                </a:lnTo>
                <a:cubicBezTo>
                  <a:pt x="8639" y="8113"/>
                  <a:pt x="8046" y="8470"/>
                  <a:pt x="7760" y="8994"/>
                </a:cubicBezTo>
                <a:lnTo>
                  <a:pt x="7399" y="8802"/>
                </a:lnTo>
                <a:cubicBezTo>
                  <a:pt x="7247" y="8721"/>
                  <a:pt x="7054" y="8772"/>
                  <a:pt x="6965" y="8910"/>
                </a:cubicBezTo>
                <a:cubicBezTo>
                  <a:pt x="6877" y="9048"/>
                  <a:pt x="6925" y="9224"/>
                  <a:pt x="7077" y="9305"/>
                </a:cubicBezTo>
                <a:lnTo>
                  <a:pt x="7576" y="9575"/>
                </a:lnTo>
                <a:cubicBezTo>
                  <a:pt x="7572" y="9618"/>
                  <a:pt x="7576" y="9662"/>
                  <a:pt x="7576" y="9707"/>
                </a:cubicBezTo>
                <a:lnTo>
                  <a:pt x="7576" y="11893"/>
                </a:lnTo>
                <a:cubicBezTo>
                  <a:pt x="7576" y="11938"/>
                  <a:pt x="7572" y="11982"/>
                  <a:pt x="7576" y="12025"/>
                </a:cubicBezTo>
                <a:lnTo>
                  <a:pt x="7077" y="12295"/>
                </a:lnTo>
                <a:cubicBezTo>
                  <a:pt x="6925" y="12376"/>
                  <a:pt x="6877" y="12552"/>
                  <a:pt x="6965" y="12690"/>
                </a:cubicBezTo>
                <a:cubicBezTo>
                  <a:pt x="7024" y="12783"/>
                  <a:pt x="7132" y="12834"/>
                  <a:pt x="7241" y="12834"/>
                </a:cubicBezTo>
                <a:cubicBezTo>
                  <a:pt x="7295" y="12834"/>
                  <a:pt x="7348" y="12819"/>
                  <a:pt x="7399" y="12792"/>
                </a:cubicBezTo>
                <a:lnTo>
                  <a:pt x="7760" y="12606"/>
                </a:lnTo>
                <a:cubicBezTo>
                  <a:pt x="8046" y="13130"/>
                  <a:pt x="8639" y="13487"/>
                  <a:pt x="9322" y="13487"/>
                </a:cubicBezTo>
                <a:lnTo>
                  <a:pt x="10215" y="13487"/>
                </a:lnTo>
                <a:lnTo>
                  <a:pt x="10215" y="13925"/>
                </a:lnTo>
                <a:cubicBezTo>
                  <a:pt x="10215" y="14085"/>
                  <a:pt x="10355" y="14212"/>
                  <a:pt x="10530" y="14212"/>
                </a:cubicBezTo>
                <a:cubicBezTo>
                  <a:pt x="10705" y="14212"/>
                  <a:pt x="10845" y="14085"/>
                  <a:pt x="10845" y="13925"/>
                </a:cubicBezTo>
                <a:lnTo>
                  <a:pt x="10845" y="13487"/>
                </a:lnTo>
                <a:lnTo>
                  <a:pt x="11718" y="13487"/>
                </a:lnTo>
                <a:cubicBezTo>
                  <a:pt x="12402" y="13487"/>
                  <a:pt x="12995" y="13130"/>
                  <a:pt x="13281" y="12606"/>
                </a:cubicBezTo>
                <a:lnTo>
                  <a:pt x="13635" y="12792"/>
                </a:lnTo>
                <a:cubicBezTo>
                  <a:pt x="13686" y="12819"/>
                  <a:pt x="13745" y="12834"/>
                  <a:pt x="13800" y="12834"/>
                </a:cubicBezTo>
                <a:cubicBezTo>
                  <a:pt x="13909" y="12834"/>
                  <a:pt x="14016" y="12783"/>
                  <a:pt x="14075" y="12690"/>
                </a:cubicBezTo>
                <a:cubicBezTo>
                  <a:pt x="14164" y="12552"/>
                  <a:pt x="14115" y="12376"/>
                  <a:pt x="13964" y="12295"/>
                </a:cubicBezTo>
                <a:lnTo>
                  <a:pt x="13458" y="12025"/>
                </a:lnTo>
                <a:cubicBezTo>
                  <a:pt x="13462" y="11982"/>
                  <a:pt x="13465" y="11938"/>
                  <a:pt x="13465" y="11893"/>
                </a:cubicBezTo>
                <a:lnTo>
                  <a:pt x="13465" y="9707"/>
                </a:lnTo>
                <a:cubicBezTo>
                  <a:pt x="13465" y="9662"/>
                  <a:pt x="13462" y="9618"/>
                  <a:pt x="13458" y="9575"/>
                </a:cubicBezTo>
                <a:lnTo>
                  <a:pt x="13964" y="9305"/>
                </a:lnTo>
                <a:cubicBezTo>
                  <a:pt x="14115" y="9224"/>
                  <a:pt x="14164" y="9048"/>
                  <a:pt x="14075" y="8910"/>
                </a:cubicBezTo>
                <a:cubicBezTo>
                  <a:pt x="13987" y="8772"/>
                  <a:pt x="13787" y="8721"/>
                  <a:pt x="13635" y="8802"/>
                </a:cubicBezTo>
                <a:lnTo>
                  <a:pt x="13281" y="8994"/>
                </a:lnTo>
                <a:cubicBezTo>
                  <a:pt x="12995" y="8470"/>
                  <a:pt x="12402" y="8113"/>
                  <a:pt x="11718" y="8113"/>
                </a:cubicBezTo>
                <a:lnTo>
                  <a:pt x="10845" y="8113"/>
                </a:lnTo>
                <a:lnTo>
                  <a:pt x="10845" y="7675"/>
                </a:lnTo>
                <a:cubicBezTo>
                  <a:pt x="10845" y="7515"/>
                  <a:pt x="10705" y="7388"/>
                  <a:pt x="10530" y="7388"/>
                </a:cubicBezTo>
                <a:close/>
                <a:moveTo>
                  <a:pt x="5160" y="7687"/>
                </a:moveTo>
                <a:cubicBezTo>
                  <a:pt x="5081" y="7706"/>
                  <a:pt x="5007" y="7756"/>
                  <a:pt x="4963" y="7825"/>
                </a:cubicBezTo>
                <a:cubicBezTo>
                  <a:pt x="4874" y="7963"/>
                  <a:pt x="4923" y="8145"/>
                  <a:pt x="5074" y="8227"/>
                </a:cubicBezTo>
                <a:lnTo>
                  <a:pt x="6059" y="8754"/>
                </a:lnTo>
                <a:cubicBezTo>
                  <a:pt x="6210" y="8835"/>
                  <a:pt x="6410" y="8790"/>
                  <a:pt x="6499" y="8652"/>
                </a:cubicBezTo>
                <a:cubicBezTo>
                  <a:pt x="6588" y="8514"/>
                  <a:pt x="6532" y="8332"/>
                  <a:pt x="6381" y="8251"/>
                </a:cubicBezTo>
                <a:lnTo>
                  <a:pt x="5396" y="7723"/>
                </a:lnTo>
                <a:cubicBezTo>
                  <a:pt x="5321" y="7683"/>
                  <a:pt x="5238" y="7669"/>
                  <a:pt x="5160" y="7687"/>
                </a:cubicBezTo>
                <a:close/>
                <a:moveTo>
                  <a:pt x="15881" y="7687"/>
                </a:moveTo>
                <a:cubicBezTo>
                  <a:pt x="15802" y="7669"/>
                  <a:pt x="15720" y="7683"/>
                  <a:pt x="15644" y="7723"/>
                </a:cubicBezTo>
                <a:lnTo>
                  <a:pt x="14653" y="8251"/>
                </a:lnTo>
                <a:cubicBezTo>
                  <a:pt x="14502" y="8332"/>
                  <a:pt x="14453" y="8514"/>
                  <a:pt x="14541" y="8652"/>
                </a:cubicBezTo>
                <a:cubicBezTo>
                  <a:pt x="14630" y="8790"/>
                  <a:pt x="14824" y="8835"/>
                  <a:pt x="14975" y="8754"/>
                </a:cubicBezTo>
                <a:lnTo>
                  <a:pt x="15966" y="8227"/>
                </a:lnTo>
                <a:cubicBezTo>
                  <a:pt x="16117" y="8145"/>
                  <a:pt x="16160" y="7963"/>
                  <a:pt x="16071" y="7825"/>
                </a:cubicBezTo>
                <a:cubicBezTo>
                  <a:pt x="16027" y="7756"/>
                  <a:pt x="15959" y="7706"/>
                  <a:pt x="15881" y="7687"/>
                </a:cubicBezTo>
                <a:close/>
                <a:moveTo>
                  <a:pt x="9322" y="8688"/>
                </a:moveTo>
                <a:lnTo>
                  <a:pt x="11718" y="8688"/>
                </a:lnTo>
                <a:cubicBezTo>
                  <a:pt x="12331" y="8688"/>
                  <a:pt x="12828" y="9147"/>
                  <a:pt x="12828" y="9707"/>
                </a:cubicBezTo>
                <a:lnTo>
                  <a:pt x="12828" y="11893"/>
                </a:lnTo>
                <a:cubicBezTo>
                  <a:pt x="12828" y="12452"/>
                  <a:pt x="12331" y="12906"/>
                  <a:pt x="11718" y="12906"/>
                </a:cubicBezTo>
                <a:lnTo>
                  <a:pt x="9322" y="12906"/>
                </a:lnTo>
                <a:cubicBezTo>
                  <a:pt x="8710" y="12906"/>
                  <a:pt x="8206" y="12452"/>
                  <a:pt x="8206" y="11893"/>
                </a:cubicBezTo>
                <a:lnTo>
                  <a:pt x="8206" y="9707"/>
                </a:lnTo>
                <a:cubicBezTo>
                  <a:pt x="8206" y="9147"/>
                  <a:pt x="8710" y="8688"/>
                  <a:pt x="9322" y="8688"/>
                </a:cubicBezTo>
                <a:close/>
                <a:moveTo>
                  <a:pt x="6302" y="12816"/>
                </a:moveTo>
                <a:cubicBezTo>
                  <a:pt x="6224" y="12798"/>
                  <a:pt x="6135" y="12806"/>
                  <a:pt x="6059" y="12846"/>
                </a:cubicBezTo>
                <a:lnTo>
                  <a:pt x="5074" y="13373"/>
                </a:lnTo>
                <a:cubicBezTo>
                  <a:pt x="4923" y="13455"/>
                  <a:pt x="4874" y="13637"/>
                  <a:pt x="4963" y="13775"/>
                </a:cubicBezTo>
                <a:cubicBezTo>
                  <a:pt x="5052" y="13913"/>
                  <a:pt x="5245" y="13958"/>
                  <a:pt x="5396" y="13877"/>
                </a:cubicBezTo>
                <a:lnTo>
                  <a:pt x="6381" y="13349"/>
                </a:lnTo>
                <a:cubicBezTo>
                  <a:pt x="6532" y="13268"/>
                  <a:pt x="6588" y="13086"/>
                  <a:pt x="6499" y="12948"/>
                </a:cubicBezTo>
                <a:cubicBezTo>
                  <a:pt x="6455" y="12879"/>
                  <a:pt x="6381" y="12835"/>
                  <a:pt x="6302" y="12816"/>
                </a:cubicBezTo>
                <a:close/>
                <a:moveTo>
                  <a:pt x="14732" y="12816"/>
                </a:moveTo>
                <a:cubicBezTo>
                  <a:pt x="14653" y="12835"/>
                  <a:pt x="14586" y="12879"/>
                  <a:pt x="14541" y="12948"/>
                </a:cubicBezTo>
                <a:cubicBezTo>
                  <a:pt x="14452" y="13086"/>
                  <a:pt x="14502" y="13268"/>
                  <a:pt x="14653" y="13349"/>
                </a:cubicBezTo>
                <a:lnTo>
                  <a:pt x="15644" y="13877"/>
                </a:lnTo>
                <a:cubicBezTo>
                  <a:pt x="15795" y="13958"/>
                  <a:pt x="15982" y="13913"/>
                  <a:pt x="16071" y="13775"/>
                </a:cubicBezTo>
                <a:cubicBezTo>
                  <a:pt x="16160" y="13637"/>
                  <a:pt x="16117" y="13455"/>
                  <a:pt x="15966" y="13373"/>
                </a:cubicBezTo>
                <a:lnTo>
                  <a:pt x="14975" y="12846"/>
                </a:lnTo>
                <a:cubicBezTo>
                  <a:pt x="14899" y="12806"/>
                  <a:pt x="14810" y="12798"/>
                  <a:pt x="14732" y="12816"/>
                </a:cubicBezTo>
                <a:close/>
                <a:moveTo>
                  <a:pt x="2225" y="13451"/>
                </a:moveTo>
                <a:cubicBezTo>
                  <a:pt x="1712" y="13403"/>
                  <a:pt x="1180" y="13538"/>
                  <a:pt x="748" y="13859"/>
                </a:cubicBezTo>
                <a:cubicBezTo>
                  <a:pt x="-20" y="14429"/>
                  <a:pt x="-226" y="15419"/>
                  <a:pt x="269" y="16201"/>
                </a:cubicBezTo>
                <a:cubicBezTo>
                  <a:pt x="831" y="17079"/>
                  <a:pt x="2069" y="17377"/>
                  <a:pt x="3033" y="16867"/>
                </a:cubicBezTo>
                <a:cubicBezTo>
                  <a:pt x="3890" y="16411"/>
                  <a:pt x="4258" y="15458"/>
                  <a:pt x="3899" y="14614"/>
                </a:cubicBezTo>
                <a:cubicBezTo>
                  <a:pt x="3899" y="14614"/>
                  <a:pt x="3906" y="14626"/>
                  <a:pt x="3906" y="14626"/>
                </a:cubicBezTo>
                <a:lnTo>
                  <a:pt x="4339" y="14398"/>
                </a:lnTo>
                <a:cubicBezTo>
                  <a:pt x="4491" y="14318"/>
                  <a:pt x="4545" y="14135"/>
                  <a:pt x="4457" y="13997"/>
                </a:cubicBezTo>
                <a:cubicBezTo>
                  <a:pt x="4370" y="13858"/>
                  <a:pt x="4176" y="13815"/>
                  <a:pt x="4024" y="13895"/>
                </a:cubicBezTo>
                <a:lnTo>
                  <a:pt x="3584" y="14122"/>
                </a:lnTo>
                <a:cubicBezTo>
                  <a:pt x="3233" y="13728"/>
                  <a:pt x="2739" y="13500"/>
                  <a:pt x="2225" y="13451"/>
                </a:cubicBezTo>
                <a:close/>
                <a:moveTo>
                  <a:pt x="19341" y="13469"/>
                </a:moveTo>
                <a:cubicBezTo>
                  <a:pt x="18641" y="13366"/>
                  <a:pt x="17909" y="13599"/>
                  <a:pt x="17443" y="14128"/>
                </a:cubicBezTo>
                <a:cubicBezTo>
                  <a:pt x="17443" y="14128"/>
                  <a:pt x="17450" y="14116"/>
                  <a:pt x="17450" y="14116"/>
                </a:cubicBezTo>
                <a:lnTo>
                  <a:pt x="17017" y="13889"/>
                </a:lnTo>
                <a:cubicBezTo>
                  <a:pt x="16865" y="13809"/>
                  <a:pt x="16671" y="13858"/>
                  <a:pt x="16583" y="13997"/>
                </a:cubicBezTo>
                <a:cubicBezTo>
                  <a:pt x="16496" y="14135"/>
                  <a:pt x="16549" y="14312"/>
                  <a:pt x="16701" y="14392"/>
                </a:cubicBezTo>
                <a:lnTo>
                  <a:pt x="17135" y="14620"/>
                </a:lnTo>
                <a:cubicBezTo>
                  <a:pt x="16737" y="15570"/>
                  <a:pt x="17263" y="16636"/>
                  <a:pt x="18303" y="16998"/>
                </a:cubicBezTo>
                <a:cubicBezTo>
                  <a:pt x="19228" y="17321"/>
                  <a:pt x="20269" y="16984"/>
                  <a:pt x="20765" y="16201"/>
                </a:cubicBezTo>
                <a:cubicBezTo>
                  <a:pt x="21317" y="15318"/>
                  <a:pt x="20983" y="14191"/>
                  <a:pt x="20017" y="13685"/>
                </a:cubicBezTo>
                <a:cubicBezTo>
                  <a:pt x="19802" y="13573"/>
                  <a:pt x="19574" y="13504"/>
                  <a:pt x="19341" y="13469"/>
                </a:cubicBezTo>
                <a:close/>
                <a:moveTo>
                  <a:pt x="19196" y="14021"/>
                </a:moveTo>
                <a:cubicBezTo>
                  <a:pt x="19374" y="14041"/>
                  <a:pt x="19550" y="14095"/>
                  <a:pt x="19715" y="14182"/>
                </a:cubicBezTo>
                <a:cubicBezTo>
                  <a:pt x="20375" y="14531"/>
                  <a:pt x="20601" y="15299"/>
                  <a:pt x="20220" y="15902"/>
                </a:cubicBezTo>
                <a:cubicBezTo>
                  <a:pt x="19837" y="16505"/>
                  <a:pt x="18991" y="16713"/>
                  <a:pt x="18330" y="16363"/>
                </a:cubicBezTo>
                <a:cubicBezTo>
                  <a:pt x="17670" y="16014"/>
                  <a:pt x="17444" y="15247"/>
                  <a:pt x="17824" y="14644"/>
                </a:cubicBezTo>
                <a:cubicBezTo>
                  <a:pt x="18111" y="14191"/>
                  <a:pt x="18661" y="13959"/>
                  <a:pt x="19196" y="14021"/>
                </a:cubicBezTo>
                <a:close/>
                <a:moveTo>
                  <a:pt x="1858" y="14039"/>
                </a:moveTo>
                <a:cubicBezTo>
                  <a:pt x="2392" y="13978"/>
                  <a:pt x="2936" y="14204"/>
                  <a:pt x="3223" y="14656"/>
                </a:cubicBezTo>
                <a:cubicBezTo>
                  <a:pt x="3604" y="15260"/>
                  <a:pt x="3373" y="16033"/>
                  <a:pt x="2711" y="16381"/>
                </a:cubicBezTo>
                <a:cubicBezTo>
                  <a:pt x="2050" y="16728"/>
                  <a:pt x="1209" y="16522"/>
                  <a:pt x="827" y="15920"/>
                </a:cubicBezTo>
                <a:cubicBezTo>
                  <a:pt x="446" y="15316"/>
                  <a:pt x="670" y="14542"/>
                  <a:pt x="1332" y="14194"/>
                </a:cubicBezTo>
                <a:cubicBezTo>
                  <a:pt x="1498" y="14108"/>
                  <a:pt x="1680" y="14059"/>
                  <a:pt x="1858" y="14039"/>
                </a:cubicBezTo>
                <a:close/>
                <a:moveTo>
                  <a:pt x="10517" y="14889"/>
                </a:moveTo>
                <a:cubicBezTo>
                  <a:pt x="10342" y="14889"/>
                  <a:pt x="10202" y="15017"/>
                  <a:pt x="10202" y="15177"/>
                </a:cubicBezTo>
                <a:lnTo>
                  <a:pt x="10202" y="16225"/>
                </a:lnTo>
                <a:cubicBezTo>
                  <a:pt x="10202" y="16385"/>
                  <a:pt x="10342" y="16513"/>
                  <a:pt x="10517" y="16513"/>
                </a:cubicBezTo>
                <a:cubicBezTo>
                  <a:pt x="10692" y="16513"/>
                  <a:pt x="10839" y="16385"/>
                  <a:pt x="10839" y="16225"/>
                </a:cubicBezTo>
                <a:lnTo>
                  <a:pt x="10839" y="15177"/>
                </a:lnTo>
                <a:cubicBezTo>
                  <a:pt x="10839" y="15017"/>
                  <a:pt x="10692" y="14889"/>
                  <a:pt x="10517" y="14889"/>
                </a:cubicBezTo>
                <a:close/>
                <a:moveTo>
                  <a:pt x="10524" y="17190"/>
                </a:moveTo>
                <a:cubicBezTo>
                  <a:pt x="10348" y="17190"/>
                  <a:pt x="10202" y="17324"/>
                  <a:pt x="10202" y="17484"/>
                </a:cubicBezTo>
                <a:lnTo>
                  <a:pt x="10202" y="17945"/>
                </a:lnTo>
                <a:cubicBezTo>
                  <a:pt x="9102" y="18106"/>
                  <a:pt x="8358" y="19050"/>
                  <a:pt x="8534" y="20054"/>
                </a:cubicBezTo>
                <a:cubicBezTo>
                  <a:pt x="8691" y="20946"/>
                  <a:pt x="9533" y="21599"/>
                  <a:pt x="10524" y="21600"/>
                </a:cubicBezTo>
                <a:cubicBezTo>
                  <a:pt x="11638" y="21594"/>
                  <a:pt x="12535" y="20771"/>
                  <a:pt x="12533" y="19755"/>
                </a:cubicBezTo>
                <a:cubicBezTo>
                  <a:pt x="12529" y="18849"/>
                  <a:pt x="11806" y="18077"/>
                  <a:pt x="10826" y="17939"/>
                </a:cubicBezTo>
                <a:cubicBezTo>
                  <a:pt x="10826" y="17939"/>
                  <a:pt x="10839" y="17939"/>
                  <a:pt x="10839" y="17939"/>
                </a:cubicBezTo>
                <a:lnTo>
                  <a:pt x="10839" y="17484"/>
                </a:lnTo>
                <a:cubicBezTo>
                  <a:pt x="10839" y="17324"/>
                  <a:pt x="10699" y="17190"/>
                  <a:pt x="10524" y="17190"/>
                </a:cubicBezTo>
                <a:close/>
                <a:moveTo>
                  <a:pt x="10530" y="18496"/>
                </a:moveTo>
                <a:cubicBezTo>
                  <a:pt x="11294" y="18497"/>
                  <a:pt x="11910" y="19063"/>
                  <a:pt x="11909" y="19761"/>
                </a:cubicBezTo>
                <a:cubicBezTo>
                  <a:pt x="11908" y="20456"/>
                  <a:pt x="11293" y="21024"/>
                  <a:pt x="10530" y="21025"/>
                </a:cubicBezTo>
                <a:cubicBezTo>
                  <a:pt x="9766" y="21024"/>
                  <a:pt x="9144" y="20458"/>
                  <a:pt x="9145" y="19761"/>
                </a:cubicBezTo>
                <a:cubicBezTo>
                  <a:pt x="9146" y="19065"/>
                  <a:pt x="9768" y="18497"/>
                  <a:pt x="10530" y="1849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64" name="Google Shape;1124;p39">
            <a:extLst>
              <a:ext uri="{FF2B5EF4-FFF2-40B4-BE49-F238E27FC236}">
                <a16:creationId xmlns:a16="http://schemas.microsoft.com/office/drawing/2014/main" id="{B69DA347-9952-7C46-57F0-5B3FFD120BBA}"/>
              </a:ext>
            </a:extLst>
          </p:cNvPr>
          <p:cNvSpPr>
            <a:spLocks noChangeAspect="1"/>
          </p:cNvSpPr>
          <p:nvPr/>
        </p:nvSpPr>
        <p:spPr>
          <a:xfrm>
            <a:off x="2235509" y="2597701"/>
            <a:ext cx="375648" cy="422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5" h="21600" extrusionOk="0">
                <a:moveTo>
                  <a:pt x="10517" y="0"/>
                </a:moveTo>
                <a:cubicBezTo>
                  <a:pt x="9403" y="6"/>
                  <a:pt x="8505" y="835"/>
                  <a:pt x="8508" y="1851"/>
                </a:cubicBezTo>
                <a:cubicBezTo>
                  <a:pt x="8512" y="2757"/>
                  <a:pt x="9235" y="3523"/>
                  <a:pt x="10215" y="3661"/>
                </a:cubicBezTo>
                <a:cubicBezTo>
                  <a:pt x="10215" y="3661"/>
                  <a:pt x="10195" y="3661"/>
                  <a:pt x="10195" y="3661"/>
                </a:cubicBezTo>
                <a:lnTo>
                  <a:pt x="10195" y="4122"/>
                </a:lnTo>
                <a:cubicBezTo>
                  <a:pt x="10195" y="4282"/>
                  <a:pt x="10342" y="4410"/>
                  <a:pt x="10517" y="4410"/>
                </a:cubicBezTo>
                <a:cubicBezTo>
                  <a:pt x="10692" y="4410"/>
                  <a:pt x="10832" y="4282"/>
                  <a:pt x="10832" y="4122"/>
                </a:cubicBezTo>
                <a:lnTo>
                  <a:pt x="10832" y="3661"/>
                </a:lnTo>
                <a:cubicBezTo>
                  <a:pt x="11932" y="3500"/>
                  <a:pt x="12683" y="2556"/>
                  <a:pt x="12506" y="1552"/>
                </a:cubicBezTo>
                <a:cubicBezTo>
                  <a:pt x="12350" y="660"/>
                  <a:pt x="11507" y="1"/>
                  <a:pt x="10517" y="0"/>
                </a:cubicBezTo>
                <a:close/>
                <a:moveTo>
                  <a:pt x="10510" y="581"/>
                </a:moveTo>
                <a:cubicBezTo>
                  <a:pt x="11274" y="582"/>
                  <a:pt x="11890" y="1148"/>
                  <a:pt x="11889" y="1845"/>
                </a:cubicBezTo>
                <a:cubicBezTo>
                  <a:pt x="11888" y="2541"/>
                  <a:pt x="11273" y="3109"/>
                  <a:pt x="10510" y="3110"/>
                </a:cubicBezTo>
                <a:cubicBezTo>
                  <a:pt x="9746" y="3109"/>
                  <a:pt x="9124" y="2543"/>
                  <a:pt x="9125" y="1845"/>
                </a:cubicBezTo>
                <a:cubicBezTo>
                  <a:pt x="9126" y="1150"/>
                  <a:pt x="9748" y="582"/>
                  <a:pt x="10510" y="581"/>
                </a:cubicBezTo>
                <a:close/>
                <a:moveTo>
                  <a:pt x="2028" y="4482"/>
                </a:moveTo>
                <a:cubicBezTo>
                  <a:pt x="1321" y="4478"/>
                  <a:pt x="641" y="4818"/>
                  <a:pt x="269" y="5404"/>
                </a:cubicBezTo>
                <a:cubicBezTo>
                  <a:pt x="-283" y="6288"/>
                  <a:pt x="51" y="7415"/>
                  <a:pt x="1017" y="7921"/>
                </a:cubicBezTo>
                <a:cubicBezTo>
                  <a:pt x="1878" y="8371"/>
                  <a:pt x="2969" y="8177"/>
                  <a:pt x="3591" y="7472"/>
                </a:cubicBezTo>
                <a:cubicBezTo>
                  <a:pt x="3591" y="7472"/>
                  <a:pt x="3584" y="7484"/>
                  <a:pt x="3584" y="7484"/>
                </a:cubicBezTo>
                <a:lnTo>
                  <a:pt x="4017" y="7717"/>
                </a:lnTo>
                <a:cubicBezTo>
                  <a:pt x="4169" y="7797"/>
                  <a:pt x="4363" y="7748"/>
                  <a:pt x="4451" y="7609"/>
                </a:cubicBezTo>
                <a:cubicBezTo>
                  <a:pt x="4538" y="7471"/>
                  <a:pt x="4491" y="7294"/>
                  <a:pt x="4339" y="7214"/>
                </a:cubicBezTo>
                <a:lnTo>
                  <a:pt x="3899" y="6980"/>
                </a:lnTo>
                <a:cubicBezTo>
                  <a:pt x="4297" y="6030"/>
                  <a:pt x="3778" y="4970"/>
                  <a:pt x="2737" y="4608"/>
                </a:cubicBezTo>
                <a:cubicBezTo>
                  <a:pt x="2506" y="4527"/>
                  <a:pt x="2264" y="4483"/>
                  <a:pt x="2028" y="4482"/>
                </a:cubicBezTo>
                <a:close/>
                <a:moveTo>
                  <a:pt x="18763" y="4500"/>
                </a:moveTo>
                <a:cubicBezTo>
                  <a:pt x="18503" y="4530"/>
                  <a:pt x="18249" y="4606"/>
                  <a:pt x="18008" y="4733"/>
                </a:cubicBezTo>
                <a:cubicBezTo>
                  <a:pt x="17151" y="5189"/>
                  <a:pt x="16782" y="6148"/>
                  <a:pt x="17141" y="6992"/>
                </a:cubicBezTo>
                <a:cubicBezTo>
                  <a:pt x="17141" y="6992"/>
                  <a:pt x="17135" y="6980"/>
                  <a:pt x="17135" y="6980"/>
                </a:cubicBezTo>
                <a:lnTo>
                  <a:pt x="16695" y="7208"/>
                </a:lnTo>
                <a:cubicBezTo>
                  <a:pt x="16543" y="7288"/>
                  <a:pt x="16496" y="7465"/>
                  <a:pt x="16583" y="7603"/>
                </a:cubicBezTo>
                <a:cubicBezTo>
                  <a:pt x="16671" y="7742"/>
                  <a:pt x="16865" y="7791"/>
                  <a:pt x="17017" y="7711"/>
                </a:cubicBezTo>
                <a:lnTo>
                  <a:pt x="17450" y="7478"/>
                </a:lnTo>
                <a:cubicBezTo>
                  <a:pt x="18152" y="8267"/>
                  <a:pt x="19428" y="8388"/>
                  <a:pt x="20293" y="7747"/>
                </a:cubicBezTo>
                <a:cubicBezTo>
                  <a:pt x="21061" y="7177"/>
                  <a:pt x="21260" y="6181"/>
                  <a:pt x="20765" y="5399"/>
                </a:cubicBezTo>
                <a:cubicBezTo>
                  <a:pt x="20343" y="4740"/>
                  <a:pt x="19543" y="4409"/>
                  <a:pt x="18763" y="4500"/>
                </a:cubicBezTo>
                <a:close/>
                <a:moveTo>
                  <a:pt x="18842" y="5063"/>
                </a:moveTo>
                <a:cubicBezTo>
                  <a:pt x="19376" y="5003"/>
                  <a:pt x="19927" y="5234"/>
                  <a:pt x="20214" y="5686"/>
                </a:cubicBezTo>
                <a:cubicBezTo>
                  <a:pt x="20595" y="6290"/>
                  <a:pt x="20364" y="7058"/>
                  <a:pt x="19702" y="7406"/>
                </a:cubicBezTo>
                <a:cubicBezTo>
                  <a:pt x="19041" y="7753"/>
                  <a:pt x="18200" y="7547"/>
                  <a:pt x="17817" y="6944"/>
                </a:cubicBezTo>
                <a:cubicBezTo>
                  <a:pt x="17436" y="6340"/>
                  <a:pt x="17661" y="5573"/>
                  <a:pt x="18323" y="5225"/>
                </a:cubicBezTo>
                <a:cubicBezTo>
                  <a:pt x="18488" y="5138"/>
                  <a:pt x="18664" y="5083"/>
                  <a:pt x="18842" y="5063"/>
                </a:cubicBezTo>
                <a:close/>
                <a:moveTo>
                  <a:pt x="2186" y="5081"/>
                </a:moveTo>
                <a:cubicBezTo>
                  <a:pt x="2364" y="5101"/>
                  <a:pt x="2539" y="5155"/>
                  <a:pt x="2704" y="5243"/>
                </a:cubicBezTo>
                <a:cubicBezTo>
                  <a:pt x="3364" y="5592"/>
                  <a:pt x="3590" y="6359"/>
                  <a:pt x="3210" y="6962"/>
                </a:cubicBezTo>
                <a:cubicBezTo>
                  <a:pt x="2827" y="7566"/>
                  <a:pt x="1980" y="7773"/>
                  <a:pt x="1319" y="7424"/>
                </a:cubicBezTo>
                <a:cubicBezTo>
                  <a:pt x="659" y="7075"/>
                  <a:pt x="433" y="6301"/>
                  <a:pt x="814" y="5698"/>
                </a:cubicBezTo>
                <a:cubicBezTo>
                  <a:pt x="1101" y="5246"/>
                  <a:pt x="1651" y="5020"/>
                  <a:pt x="2186" y="5081"/>
                </a:cubicBezTo>
                <a:close/>
                <a:moveTo>
                  <a:pt x="10517" y="5081"/>
                </a:moveTo>
                <a:cubicBezTo>
                  <a:pt x="10342" y="5081"/>
                  <a:pt x="10202" y="5215"/>
                  <a:pt x="10202" y="5375"/>
                </a:cubicBezTo>
                <a:lnTo>
                  <a:pt x="10202" y="6417"/>
                </a:lnTo>
                <a:cubicBezTo>
                  <a:pt x="10202" y="6577"/>
                  <a:pt x="10342" y="6705"/>
                  <a:pt x="10517" y="6705"/>
                </a:cubicBezTo>
                <a:cubicBezTo>
                  <a:pt x="10692" y="6705"/>
                  <a:pt x="10839" y="6577"/>
                  <a:pt x="10839" y="6417"/>
                </a:cubicBezTo>
                <a:lnTo>
                  <a:pt x="10839" y="5375"/>
                </a:lnTo>
                <a:cubicBezTo>
                  <a:pt x="10839" y="5215"/>
                  <a:pt x="10692" y="5081"/>
                  <a:pt x="10517" y="5081"/>
                </a:cubicBezTo>
                <a:close/>
                <a:moveTo>
                  <a:pt x="10530" y="7388"/>
                </a:moveTo>
                <a:cubicBezTo>
                  <a:pt x="10355" y="7388"/>
                  <a:pt x="10215" y="7515"/>
                  <a:pt x="10215" y="7675"/>
                </a:cubicBezTo>
                <a:lnTo>
                  <a:pt x="10215" y="8113"/>
                </a:lnTo>
                <a:lnTo>
                  <a:pt x="9322" y="8113"/>
                </a:lnTo>
                <a:cubicBezTo>
                  <a:pt x="8639" y="8113"/>
                  <a:pt x="8046" y="8470"/>
                  <a:pt x="7760" y="8994"/>
                </a:cubicBezTo>
                <a:lnTo>
                  <a:pt x="7399" y="8802"/>
                </a:lnTo>
                <a:cubicBezTo>
                  <a:pt x="7247" y="8721"/>
                  <a:pt x="7054" y="8772"/>
                  <a:pt x="6965" y="8910"/>
                </a:cubicBezTo>
                <a:cubicBezTo>
                  <a:pt x="6877" y="9048"/>
                  <a:pt x="6925" y="9224"/>
                  <a:pt x="7077" y="9305"/>
                </a:cubicBezTo>
                <a:lnTo>
                  <a:pt x="7576" y="9575"/>
                </a:lnTo>
                <a:cubicBezTo>
                  <a:pt x="7572" y="9618"/>
                  <a:pt x="7576" y="9662"/>
                  <a:pt x="7576" y="9707"/>
                </a:cubicBezTo>
                <a:lnTo>
                  <a:pt x="7576" y="11893"/>
                </a:lnTo>
                <a:cubicBezTo>
                  <a:pt x="7576" y="11938"/>
                  <a:pt x="7572" y="11982"/>
                  <a:pt x="7576" y="12025"/>
                </a:cubicBezTo>
                <a:lnTo>
                  <a:pt x="7077" y="12295"/>
                </a:lnTo>
                <a:cubicBezTo>
                  <a:pt x="6925" y="12376"/>
                  <a:pt x="6877" y="12552"/>
                  <a:pt x="6965" y="12690"/>
                </a:cubicBezTo>
                <a:cubicBezTo>
                  <a:pt x="7024" y="12783"/>
                  <a:pt x="7132" y="12834"/>
                  <a:pt x="7241" y="12834"/>
                </a:cubicBezTo>
                <a:cubicBezTo>
                  <a:pt x="7295" y="12834"/>
                  <a:pt x="7348" y="12819"/>
                  <a:pt x="7399" y="12792"/>
                </a:cubicBezTo>
                <a:lnTo>
                  <a:pt x="7760" y="12606"/>
                </a:lnTo>
                <a:cubicBezTo>
                  <a:pt x="8046" y="13130"/>
                  <a:pt x="8639" y="13487"/>
                  <a:pt x="9322" y="13487"/>
                </a:cubicBezTo>
                <a:lnTo>
                  <a:pt x="10215" y="13487"/>
                </a:lnTo>
                <a:lnTo>
                  <a:pt x="10215" y="13925"/>
                </a:lnTo>
                <a:cubicBezTo>
                  <a:pt x="10215" y="14085"/>
                  <a:pt x="10355" y="14212"/>
                  <a:pt x="10530" y="14212"/>
                </a:cubicBezTo>
                <a:cubicBezTo>
                  <a:pt x="10705" y="14212"/>
                  <a:pt x="10845" y="14085"/>
                  <a:pt x="10845" y="13925"/>
                </a:cubicBezTo>
                <a:lnTo>
                  <a:pt x="10845" y="13487"/>
                </a:lnTo>
                <a:lnTo>
                  <a:pt x="11718" y="13487"/>
                </a:lnTo>
                <a:cubicBezTo>
                  <a:pt x="12402" y="13487"/>
                  <a:pt x="12995" y="13130"/>
                  <a:pt x="13281" y="12606"/>
                </a:cubicBezTo>
                <a:lnTo>
                  <a:pt x="13635" y="12792"/>
                </a:lnTo>
                <a:cubicBezTo>
                  <a:pt x="13686" y="12819"/>
                  <a:pt x="13745" y="12834"/>
                  <a:pt x="13800" y="12834"/>
                </a:cubicBezTo>
                <a:cubicBezTo>
                  <a:pt x="13909" y="12834"/>
                  <a:pt x="14016" y="12783"/>
                  <a:pt x="14075" y="12690"/>
                </a:cubicBezTo>
                <a:cubicBezTo>
                  <a:pt x="14164" y="12552"/>
                  <a:pt x="14115" y="12376"/>
                  <a:pt x="13964" y="12295"/>
                </a:cubicBezTo>
                <a:lnTo>
                  <a:pt x="13458" y="12025"/>
                </a:lnTo>
                <a:cubicBezTo>
                  <a:pt x="13462" y="11982"/>
                  <a:pt x="13465" y="11938"/>
                  <a:pt x="13465" y="11893"/>
                </a:cubicBezTo>
                <a:lnTo>
                  <a:pt x="13465" y="9707"/>
                </a:lnTo>
                <a:cubicBezTo>
                  <a:pt x="13465" y="9662"/>
                  <a:pt x="13462" y="9618"/>
                  <a:pt x="13458" y="9575"/>
                </a:cubicBezTo>
                <a:lnTo>
                  <a:pt x="13964" y="9305"/>
                </a:lnTo>
                <a:cubicBezTo>
                  <a:pt x="14115" y="9224"/>
                  <a:pt x="14164" y="9048"/>
                  <a:pt x="14075" y="8910"/>
                </a:cubicBezTo>
                <a:cubicBezTo>
                  <a:pt x="13987" y="8772"/>
                  <a:pt x="13787" y="8721"/>
                  <a:pt x="13635" y="8802"/>
                </a:cubicBezTo>
                <a:lnTo>
                  <a:pt x="13281" y="8994"/>
                </a:lnTo>
                <a:cubicBezTo>
                  <a:pt x="12995" y="8470"/>
                  <a:pt x="12402" y="8113"/>
                  <a:pt x="11718" y="8113"/>
                </a:cubicBezTo>
                <a:lnTo>
                  <a:pt x="10845" y="8113"/>
                </a:lnTo>
                <a:lnTo>
                  <a:pt x="10845" y="7675"/>
                </a:lnTo>
                <a:cubicBezTo>
                  <a:pt x="10845" y="7515"/>
                  <a:pt x="10705" y="7388"/>
                  <a:pt x="10530" y="7388"/>
                </a:cubicBezTo>
                <a:close/>
                <a:moveTo>
                  <a:pt x="5160" y="7687"/>
                </a:moveTo>
                <a:cubicBezTo>
                  <a:pt x="5081" y="7706"/>
                  <a:pt x="5007" y="7756"/>
                  <a:pt x="4963" y="7825"/>
                </a:cubicBezTo>
                <a:cubicBezTo>
                  <a:pt x="4874" y="7963"/>
                  <a:pt x="4923" y="8145"/>
                  <a:pt x="5074" y="8227"/>
                </a:cubicBezTo>
                <a:lnTo>
                  <a:pt x="6059" y="8754"/>
                </a:lnTo>
                <a:cubicBezTo>
                  <a:pt x="6210" y="8835"/>
                  <a:pt x="6410" y="8790"/>
                  <a:pt x="6499" y="8652"/>
                </a:cubicBezTo>
                <a:cubicBezTo>
                  <a:pt x="6588" y="8514"/>
                  <a:pt x="6532" y="8332"/>
                  <a:pt x="6381" y="8251"/>
                </a:cubicBezTo>
                <a:lnTo>
                  <a:pt x="5396" y="7723"/>
                </a:lnTo>
                <a:cubicBezTo>
                  <a:pt x="5321" y="7683"/>
                  <a:pt x="5238" y="7669"/>
                  <a:pt x="5160" y="7687"/>
                </a:cubicBezTo>
                <a:close/>
                <a:moveTo>
                  <a:pt x="15881" y="7687"/>
                </a:moveTo>
                <a:cubicBezTo>
                  <a:pt x="15802" y="7669"/>
                  <a:pt x="15720" y="7683"/>
                  <a:pt x="15644" y="7723"/>
                </a:cubicBezTo>
                <a:lnTo>
                  <a:pt x="14653" y="8251"/>
                </a:lnTo>
                <a:cubicBezTo>
                  <a:pt x="14502" y="8332"/>
                  <a:pt x="14453" y="8514"/>
                  <a:pt x="14541" y="8652"/>
                </a:cubicBezTo>
                <a:cubicBezTo>
                  <a:pt x="14630" y="8790"/>
                  <a:pt x="14824" y="8835"/>
                  <a:pt x="14975" y="8754"/>
                </a:cubicBezTo>
                <a:lnTo>
                  <a:pt x="15966" y="8227"/>
                </a:lnTo>
                <a:cubicBezTo>
                  <a:pt x="16117" y="8145"/>
                  <a:pt x="16160" y="7963"/>
                  <a:pt x="16071" y="7825"/>
                </a:cubicBezTo>
                <a:cubicBezTo>
                  <a:pt x="16027" y="7756"/>
                  <a:pt x="15959" y="7706"/>
                  <a:pt x="15881" y="7687"/>
                </a:cubicBezTo>
                <a:close/>
                <a:moveTo>
                  <a:pt x="9322" y="8688"/>
                </a:moveTo>
                <a:lnTo>
                  <a:pt x="11718" y="8688"/>
                </a:lnTo>
                <a:cubicBezTo>
                  <a:pt x="12331" y="8688"/>
                  <a:pt x="12828" y="9147"/>
                  <a:pt x="12828" y="9707"/>
                </a:cubicBezTo>
                <a:lnTo>
                  <a:pt x="12828" y="11893"/>
                </a:lnTo>
                <a:cubicBezTo>
                  <a:pt x="12828" y="12452"/>
                  <a:pt x="12331" y="12906"/>
                  <a:pt x="11718" y="12906"/>
                </a:cubicBezTo>
                <a:lnTo>
                  <a:pt x="9322" y="12906"/>
                </a:lnTo>
                <a:cubicBezTo>
                  <a:pt x="8710" y="12906"/>
                  <a:pt x="8206" y="12452"/>
                  <a:pt x="8206" y="11893"/>
                </a:cubicBezTo>
                <a:lnTo>
                  <a:pt x="8206" y="9707"/>
                </a:lnTo>
                <a:cubicBezTo>
                  <a:pt x="8206" y="9147"/>
                  <a:pt x="8710" y="8688"/>
                  <a:pt x="9322" y="8688"/>
                </a:cubicBezTo>
                <a:close/>
                <a:moveTo>
                  <a:pt x="6302" y="12816"/>
                </a:moveTo>
                <a:cubicBezTo>
                  <a:pt x="6224" y="12798"/>
                  <a:pt x="6135" y="12806"/>
                  <a:pt x="6059" y="12846"/>
                </a:cubicBezTo>
                <a:lnTo>
                  <a:pt x="5074" y="13373"/>
                </a:lnTo>
                <a:cubicBezTo>
                  <a:pt x="4923" y="13455"/>
                  <a:pt x="4874" y="13637"/>
                  <a:pt x="4963" y="13775"/>
                </a:cubicBezTo>
                <a:cubicBezTo>
                  <a:pt x="5052" y="13913"/>
                  <a:pt x="5245" y="13958"/>
                  <a:pt x="5396" y="13877"/>
                </a:cubicBezTo>
                <a:lnTo>
                  <a:pt x="6381" y="13349"/>
                </a:lnTo>
                <a:cubicBezTo>
                  <a:pt x="6532" y="13268"/>
                  <a:pt x="6588" y="13086"/>
                  <a:pt x="6499" y="12948"/>
                </a:cubicBezTo>
                <a:cubicBezTo>
                  <a:pt x="6455" y="12879"/>
                  <a:pt x="6381" y="12835"/>
                  <a:pt x="6302" y="12816"/>
                </a:cubicBezTo>
                <a:close/>
                <a:moveTo>
                  <a:pt x="14732" y="12816"/>
                </a:moveTo>
                <a:cubicBezTo>
                  <a:pt x="14653" y="12835"/>
                  <a:pt x="14586" y="12879"/>
                  <a:pt x="14541" y="12948"/>
                </a:cubicBezTo>
                <a:cubicBezTo>
                  <a:pt x="14452" y="13086"/>
                  <a:pt x="14502" y="13268"/>
                  <a:pt x="14653" y="13349"/>
                </a:cubicBezTo>
                <a:lnTo>
                  <a:pt x="15644" y="13877"/>
                </a:lnTo>
                <a:cubicBezTo>
                  <a:pt x="15795" y="13958"/>
                  <a:pt x="15982" y="13913"/>
                  <a:pt x="16071" y="13775"/>
                </a:cubicBezTo>
                <a:cubicBezTo>
                  <a:pt x="16160" y="13637"/>
                  <a:pt x="16117" y="13455"/>
                  <a:pt x="15966" y="13373"/>
                </a:cubicBezTo>
                <a:lnTo>
                  <a:pt x="14975" y="12846"/>
                </a:lnTo>
                <a:cubicBezTo>
                  <a:pt x="14899" y="12806"/>
                  <a:pt x="14810" y="12798"/>
                  <a:pt x="14732" y="12816"/>
                </a:cubicBezTo>
                <a:close/>
                <a:moveTo>
                  <a:pt x="2225" y="13451"/>
                </a:moveTo>
                <a:cubicBezTo>
                  <a:pt x="1712" y="13403"/>
                  <a:pt x="1180" y="13538"/>
                  <a:pt x="748" y="13859"/>
                </a:cubicBezTo>
                <a:cubicBezTo>
                  <a:pt x="-20" y="14429"/>
                  <a:pt x="-226" y="15419"/>
                  <a:pt x="269" y="16201"/>
                </a:cubicBezTo>
                <a:cubicBezTo>
                  <a:pt x="831" y="17079"/>
                  <a:pt x="2069" y="17377"/>
                  <a:pt x="3033" y="16867"/>
                </a:cubicBezTo>
                <a:cubicBezTo>
                  <a:pt x="3890" y="16411"/>
                  <a:pt x="4258" y="15458"/>
                  <a:pt x="3899" y="14614"/>
                </a:cubicBezTo>
                <a:cubicBezTo>
                  <a:pt x="3899" y="14614"/>
                  <a:pt x="3906" y="14626"/>
                  <a:pt x="3906" y="14626"/>
                </a:cubicBezTo>
                <a:lnTo>
                  <a:pt x="4339" y="14398"/>
                </a:lnTo>
                <a:cubicBezTo>
                  <a:pt x="4491" y="14318"/>
                  <a:pt x="4545" y="14135"/>
                  <a:pt x="4457" y="13997"/>
                </a:cubicBezTo>
                <a:cubicBezTo>
                  <a:pt x="4370" y="13858"/>
                  <a:pt x="4176" y="13815"/>
                  <a:pt x="4024" y="13895"/>
                </a:cubicBezTo>
                <a:lnTo>
                  <a:pt x="3584" y="14122"/>
                </a:lnTo>
                <a:cubicBezTo>
                  <a:pt x="3233" y="13728"/>
                  <a:pt x="2739" y="13500"/>
                  <a:pt x="2225" y="13451"/>
                </a:cubicBezTo>
                <a:close/>
                <a:moveTo>
                  <a:pt x="19341" y="13469"/>
                </a:moveTo>
                <a:cubicBezTo>
                  <a:pt x="18641" y="13366"/>
                  <a:pt x="17909" y="13599"/>
                  <a:pt x="17443" y="14128"/>
                </a:cubicBezTo>
                <a:cubicBezTo>
                  <a:pt x="17443" y="14128"/>
                  <a:pt x="17450" y="14116"/>
                  <a:pt x="17450" y="14116"/>
                </a:cubicBezTo>
                <a:lnTo>
                  <a:pt x="17017" y="13889"/>
                </a:lnTo>
                <a:cubicBezTo>
                  <a:pt x="16865" y="13809"/>
                  <a:pt x="16671" y="13858"/>
                  <a:pt x="16583" y="13997"/>
                </a:cubicBezTo>
                <a:cubicBezTo>
                  <a:pt x="16496" y="14135"/>
                  <a:pt x="16549" y="14312"/>
                  <a:pt x="16701" y="14392"/>
                </a:cubicBezTo>
                <a:lnTo>
                  <a:pt x="17135" y="14620"/>
                </a:lnTo>
                <a:cubicBezTo>
                  <a:pt x="16737" y="15570"/>
                  <a:pt x="17263" y="16636"/>
                  <a:pt x="18303" y="16998"/>
                </a:cubicBezTo>
                <a:cubicBezTo>
                  <a:pt x="19228" y="17321"/>
                  <a:pt x="20269" y="16984"/>
                  <a:pt x="20765" y="16201"/>
                </a:cubicBezTo>
                <a:cubicBezTo>
                  <a:pt x="21317" y="15318"/>
                  <a:pt x="20983" y="14191"/>
                  <a:pt x="20017" y="13685"/>
                </a:cubicBezTo>
                <a:cubicBezTo>
                  <a:pt x="19802" y="13573"/>
                  <a:pt x="19574" y="13504"/>
                  <a:pt x="19341" y="13469"/>
                </a:cubicBezTo>
                <a:close/>
                <a:moveTo>
                  <a:pt x="19196" y="14021"/>
                </a:moveTo>
                <a:cubicBezTo>
                  <a:pt x="19374" y="14041"/>
                  <a:pt x="19550" y="14095"/>
                  <a:pt x="19715" y="14182"/>
                </a:cubicBezTo>
                <a:cubicBezTo>
                  <a:pt x="20375" y="14531"/>
                  <a:pt x="20601" y="15299"/>
                  <a:pt x="20220" y="15902"/>
                </a:cubicBezTo>
                <a:cubicBezTo>
                  <a:pt x="19837" y="16505"/>
                  <a:pt x="18991" y="16713"/>
                  <a:pt x="18330" y="16363"/>
                </a:cubicBezTo>
                <a:cubicBezTo>
                  <a:pt x="17670" y="16014"/>
                  <a:pt x="17444" y="15247"/>
                  <a:pt x="17824" y="14644"/>
                </a:cubicBezTo>
                <a:cubicBezTo>
                  <a:pt x="18111" y="14191"/>
                  <a:pt x="18661" y="13959"/>
                  <a:pt x="19196" y="14021"/>
                </a:cubicBezTo>
                <a:close/>
                <a:moveTo>
                  <a:pt x="1858" y="14039"/>
                </a:moveTo>
                <a:cubicBezTo>
                  <a:pt x="2392" y="13978"/>
                  <a:pt x="2936" y="14204"/>
                  <a:pt x="3223" y="14656"/>
                </a:cubicBezTo>
                <a:cubicBezTo>
                  <a:pt x="3604" y="15260"/>
                  <a:pt x="3373" y="16033"/>
                  <a:pt x="2711" y="16381"/>
                </a:cubicBezTo>
                <a:cubicBezTo>
                  <a:pt x="2050" y="16728"/>
                  <a:pt x="1209" y="16522"/>
                  <a:pt x="827" y="15920"/>
                </a:cubicBezTo>
                <a:cubicBezTo>
                  <a:pt x="446" y="15316"/>
                  <a:pt x="670" y="14542"/>
                  <a:pt x="1332" y="14194"/>
                </a:cubicBezTo>
                <a:cubicBezTo>
                  <a:pt x="1498" y="14108"/>
                  <a:pt x="1680" y="14059"/>
                  <a:pt x="1858" y="14039"/>
                </a:cubicBezTo>
                <a:close/>
                <a:moveTo>
                  <a:pt x="10517" y="14889"/>
                </a:moveTo>
                <a:cubicBezTo>
                  <a:pt x="10342" y="14889"/>
                  <a:pt x="10202" y="15017"/>
                  <a:pt x="10202" y="15177"/>
                </a:cubicBezTo>
                <a:lnTo>
                  <a:pt x="10202" y="16225"/>
                </a:lnTo>
                <a:cubicBezTo>
                  <a:pt x="10202" y="16385"/>
                  <a:pt x="10342" y="16513"/>
                  <a:pt x="10517" y="16513"/>
                </a:cubicBezTo>
                <a:cubicBezTo>
                  <a:pt x="10692" y="16513"/>
                  <a:pt x="10839" y="16385"/>
                  <a:pt x="10839" y="16225"/>
                </a:cubicBezTo>
                <a:lnTo>
                  <a:pt x="10839" y="15177"/>
                </a:lnTo>
                <a:cubicBezTo>
                  <a:pt x="10839" y="15017"/>
                  <a:pt x="10692" y="14889"/>
                  <a:pt x="10517" y="14889"/>
                </a:cubicBezTo>
                <a:close/>
                <a:moveTo>
                  <a:pt x="10524" y="17190"/>
                </a:moveTo>
                <a:cubicBezTo>
                  <a:pt x="10348" y="17190"/>
                  <a:pt x="10202" y="17324"/>
                  <a:pt x="10202" y="17484"/>
                </a:cubicBezTo>
                <a:lnTo>
                  <a:pt x="10202" y="17945"/>
                </a:lnTo>
                <a:cubicBezTo>
                  <a:pt x="9102" y="18106"/>
                  <a:pt x="8358" y="19050"/>
                  <a:pt x="8534" y="20054"/>
                </a:cubicBezTo>
                <a:cubicBezTo>
                  <a:pt x="8691" y="20946"/>
                  <a:pt x="9533" y="21599"/>
                  <a:pt x="10524" y="21600"/>
                </a:cubicBezTo>
                <a:cubicBezTo>
                  <a:pt x="11638" y="21594"/>
                  <a:pt x="12535" y="20771"/>
                  <a:pt x="12533" y="19755"/>
                </a:cubicBezTo>
                <a:cubicBezTo>
                  <a:pt x="12529" y="18849"/>
                  <a:pt x="11806" y="18077"/>
                  <a:pt x="10826" y="17939"/>
                </a:cubicBezTo>
                <a:cubicBezTo>
                  <a:pt x="10826" y="17939"/>
                  <a:pt x="10839" y="17939"/>
                  <a:pt x="10839" y="17939"/>
                </a:cubicBezTo>
                <a:lnTo>
                  <a:pt x="10839" y="17484"/>
                </a:lnTo>
                <a:cubicBezTo>
                  <a:pt x="10839" y="17324"/>
                  <a:pt x="10699" y="17190"/>
                  <a:pt x="10524" y="17190"/>
                </a:cubicBezTo>
                <a:close/>
                <a:moveTo>
                  <a:pt x="10530" y="18496"/>
                </a:moveTo>
                <a:cubicBezTo>
                  <a:pt x="11294" y="18497"/>
                  <a:pt x="11910" y="19063"/>
                  <a:pt x="11909" y="19761"/>
                </a:cubicBezTo>
                <a:cubicBezTo>
                  <a:pt x="11908" y="20456"/>
                  <a:pt x="11293" y="21024"/>
                  <a:pt x="10530" y="21025"/>
                </a:cubicBezTo>
                <a:cubicBezTo>
                  <a:pt x="9766" y="21024"/>
                  <a:pt x="9144" y="20458"/>
                  <a:pt x="9145" y="19761"/>
                </a:cubicBezTo>
                <a:cubicBezTo>
                  <a:pt x="9146" y="19065"/>
                  <a:pt x="9768" y="18497"/>
                  <a:pt x="10530" y="1849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62083B0B-20C2-1A79-553F-B650AF0F441E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651305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6050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heme/theme1.xml><?xml version="1.0" encoding="utf-8"?>
<a:theme xmlns:a="http://schemas.openxmlformats.org/drawingml/2006/main" name="Bayer2022">
  <a:themeElements>
    <a:clrScheme name="Bayer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ayer2022" id="{B7CCB527-75FA-4B99-915D-CAFDC39B61C9}" vid="{5CD6347D-6214-46B0-B893-50B1B3499992}"/>
    </a:ext>
  </a:extLst>
</a:theme>
</file>

<file path=ppt/theme/theme10.xml><?xml version="1.0" encoding="utf-8"?>
<a:theme xmlns:a="http://schemas.openxmlformats.org/drawingml/2006/main" name="1_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Bayer x EM Template">
  <a:themeElements>
    <a:clrScheme name="Bayer 2023">
      <a:dk1>
        <a:srgbClr val="000000"/>
      </a:dk1>
      <a:lt1>
        <a:srgbClr val="FFFFFF"/>
      </a:lt1>
      <a:dk2>
        <a:srgbClr val="00BCFF"/>
      </a:dk2>
      <a:lt2>
        <a:srgbClr val="F5F5F5"/>
      </a:lt2>
      <a:accent1>
        <a:srgbClr val="00BCFF"/>
      </a:accent1>
      <a:accent2>
        <a:srgbClr val="89D328"/>
      </a:accent2>
      <a:accent3>
        <a:srgbClr val="3353D0"/>
      </a:accent3>
      <a:accent4>
        <a:srgbClr val="61E1E0"/>
      </a:accent4>
      <a:accent5>
        <a:srgbClr val="FC3D80"/>
      </a:accent5>
      <a:accent6>
        <a:srgbClr val="E2DBD7"/>
      </a:accent6>
      <a:hlink>
        <a:srgbClr val="00BCFF"/>
      </a:hlink>
      <a:folHlink>
        <a:srgbClr val="00BCFF"/>
      </a:folHlink>
    </a:clrScheme>
    <a:fontScheme name="Test">
      <a:majorFont>
        <a:latin typeface="Poppins-SemiBold"/>
        <a:ea typeface=""/>
        <a:cs typeface=""/>
      </a:majorFont>
      <a:minorFont>
        <a:latin typeface="Poppins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gradFill flip="none" rotWithShape="1">
            <a:gsLst>
              <a:gs pos="0">
                <a:schemeClr val="accent2"/>
              </a:gs>
              <a:gs pos="99000">
                <a:schemeClr val="tx2"/>
              </a:gs>
            </a:gsLst>
            <a:lin ang="0" scaled="1"/>
            <a:tileRect/>
          </a:gra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ayer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Bayer2023" id="{E947EF9E-10F9-4E11-85E5-96F350F830D8}" vid="{B7FF86C5-4594-42DD-AA49-8251DFA93124}"/>
    </a:ext>
  </a:extLst>
</a:theme>
</file>

<file path=ppt/theme/theme5.xml><?xml version="1.0" encoding="utf-8"?>
<a:theme xmlns:a="http://schemas.openxmlformats.org/drawingml/2006/main" name="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Bayer x MC // June 2021">
  <a:themeElements>
    <a:clrScheme name="Bayer Share and Scale Colours 1">
      <a:dk1>
        <a:srgbClr val="011627"/>
      </a:dk1>
      <a:lt1>
        <a:srgbClr val="FFFFFF"/>
      </a:lt1>
      <a:dk2>
        <a:srgbClr val="404E5C"/>
      </a:dk2>
      <a:lt2>
        <a:srgbClr val="E1005D"/>
      </a:lt2>
      <a:accent1>
        <a:srgbClr val="E1005D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E1005D"/>
      </a:hlink>
      <a:folHlink>
        <a:srgbClr val="E1005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Bayer x MC // June 2021">
  <a:themeElements>
    <a:clrScheme name="Bayer 2021 Colour Theme">
      <a:dk1>
        <a:srgbClr val="011627"/>
      </a:dk1>
      <a:lt1>
        <a:srgbClr val="FFFFFF"/>
      </a:lt1>
      <a:dk2>
        <a:srgbClr val="404E5C"/>
      </a:dk2>
      <a:lt2>
        <a:srgbClr val="E1005D"/>
      </a:lt2>
      <a:accent1>
        <a:srgbClr val="E1005D"/>
      </a:accent1>
      <a:accent2>
        <a:srgbClr val="404E5C"/>
      </a:accent2>
      <a:accent3>
        <a:srgbClr val="FF9914"/>
      </a:accent3>
      <a:accent4>
        <a:srgbClr val="89D328"/>
      </a:accent4>
      <a:accent5>
        <a:srgbClr val="EDF2F3"/>
      </a:accent5>
      <a:accent6>
        <a:srgbClr val="00BCFF"/>
      </a:accent6>
      <a:hlink>
        <a:srgbClr val="E1005D"/>
      </a:hlink>
      <a:folHlink>
        <a:srgbClr val="E1005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B94F34BE25844A86FA9DAE1C52FEF1" ma:contentTypeVersion="16" ma:contentTypeDescription="Create a new document." ma:contentTypeScope="" ma:versionID="0d11d6f25eccfdb65008e43f9fc87a79">
  <xsd:schema xmlns:xsd="http://www.w3.org/2001/XMLSchema" xmlns:xs="http://www.w3.org/2001/XMLSchema" xmlns:p="http://schemas.microsoft.com/office/2006/metadata/properties" xmlns:ns2="ddd732a4-5925-4a41-9a76-3e713d750e73" xmlns:ns3="642023b6-027f-42b2-ae3f-68219e5a4115" targetNamespace="http://schemas.microsoft.com/office/2006/metadata/properties" ma:root="true" ma:fieldsID="12867037fb90038efca3950b7f6165db" ns2:_="" ns3:_="">
    <xsd:import namespace="ddd732a4-5925-4a41-9a76-3e713d750e73"/>
    <xsd:import namespace="642023b6-027f-42b2-ae3f-68219e5a41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d732a4-5925-4a41-9a76-3e713d750e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b8c6112-a551-416c-b446-07c3fc3d0d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023b6-027f-42b2-ae3f-68219e5a411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b23bbc7-fbbf-45f3-bf5a-f347bc23a60a}" ma:internalName="TaxCatchAll" ma:showField="CatchAllData" ma:web="642023b6-027f-42b2-ae3f-68219e5a41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2023b6-027f-42b2-ae3f-68219e5a4115" xsi:nil="true"/>
    <lcf76f155ced4ddcb4097134ff3c332f xmlns="ddd732a4-5925-4a41-9a76-3e713d750e7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34DBA1F-0D4B-4898-AA87-1771EA4B27A1}">
  <ds:schemaRefs>
    <ds:schemaRef ds:uri="642023b6-027f-42b2-ae3f-68219e5a4115"/>
    <ds:schemaRef ds:uri="ddd732a4-5925-4a41-9a76-3e713d750e7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C2BB7E1-7F3B-4741-BA22-30E5E778D5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09161F-846A-4C10-9E69-A82A45711D9D}">
  <ds:schemaRefs>
    <ds:schemaRef ds:uri="642023b6-027f-42b2-ae3f-68219e5a4115"/>
    <ds:schemaRef ds:uri="ddd732a4-5925-4a41-9a76-3e713d750e7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2828</TotalTime>
  <Words>1294</Words>
  <Application>Microsoft Macintosh PowerPoint</Application>
  <PresentationFormat>Panorámica</PresentationFormat>
  <Paragraphs>253</Paragraphs>
  <Slides>7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11</vt:i4>
      </vt:variant>
      <vt:variant>
        <vt:lpstr>Títulos de diapositiva</vt:lpstr>
      </vt:variant>
      <vt:variant>
        <vt:i4>7</vt:i4>
      </vt:variant>
    </vt:vector>
  </HeadingPairs>
  <TitlesOfParts>
    <vt:vector size="29" baseType="lpstr">
      <vt:lpstr>Arial</vt:lpstr>
      <vt:lpstr>Calibri</vt:lpstr>
      <vt:lpstr>Century Gothic</vt:lpstr>
      <vt:lpstr>Georgia Pro Light</vt:lpstr>
      <vt:lpstr>Poppins</vt:lpstr>
      <vt:lpstr>Poppins ExtraLight</vt:lpstr>
      <vt:lpstr>Poppins Light</vt:lpstr>
      <vt:lpstr>Poppins Thin</vt:lpstr>
      <vt:lpstr>Poppins-Regular</vt:lpstr>
      <vt:lpstr>Poppins-SemiBold</vt:lpstr>
      <vt:lpstr>System Font Regular</vt:lpstr>
      <vt:lpstr>Bayer2022</vt:lpstr>
      <vt:lpstr>Bayer x MC // June 2021</vt:lpstr>
      <vt:lpstr>1_Bayer x MC // June 2021</vt:lpstr>
      <vt:lpstr>Bayer2023</vt:lpstr>
      <vt:lpstr>emTemplate // Jan 2023</vt:lpstr>
      <vt:lpstr>2_Bayer x MC // June 2021</vt:lpstr>
      <vt:lpstr>2_emTemplate // Jan 2023</vt:lpstr>
      <vt:lpstr>3_emTemplate // Jan 2023</vt:lpstr>
      <vt:lpstr>3_Bayer x MC // June 2021</vt:lpstr>
      <vt:lpstr>1_Bayer x MC // June 2021</vt:lpstr>
      <vt:lpstr>Bayer x EM Template</vt:lpstr>
      <vt:lpstr>2024 DORIVAL, Inversión real</vt:lpstr>
      <vt:lpstr>Contexto de mercado ¿Qué puede impactar a la categoría ?</vt:lpstr>
      <vt:lpstr>Category Offline Highlights</vt:lpstr>
      <vt:lpstr>Presentación de PowerPoint</vt:lpstr>
      <vt:lpstr>2024 Aprendizajes</vt:lpstr>
      <vt:lpstr>HVA NAME – Key highlights here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Lourdes Hernandez</dc:creator>
  <cp:lastModifiedBy>Microsoft Office User</cp:lastModifiedBy>
  <cp:revision>19</cp:revision>
  <dcterms:created xsi:type="dcterms:W3CDTF">2023-05-24T18:22:33Z</dcterms:created>
  <dcterms:modified xsi:type="dcterms:W3CDTF">2024-09-23T18:50:07Z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0x01010045B94F34BE25844A86FA9DAE1C52FEF1</vt:lpwstr>
  </property>
  <property fmtid="{D5CDD505-2E9C-101B-9397-08002B2CF9AE}" pid="3" name="MediaServiceImageTags">
    <vt:lpwstr/>
  </property>
</Properties>
</file>